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Slides/notesSlide4.xml" ContentType="application/vnd.openxmlformats-officedocument.presentationml.notes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5.xml" ContentType="application/vnd.openxmlformats-officedocument.presentationml.slide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2.xml" ContentType="application/vnd.openxmlformats-officedocument.theme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embeddedFontLst>
    <p:embeddedFont>
      <p:font typeface="Aleo" panose="020F0502020204030204" pitchFamily="2" charset="0"/>
      <p:regular r:id="rId14"/>
      <p:bold r:id="rId15"/>
      <p:italic r:id="rId16"/>
      <p:boldItalic r:id="rId17"/>
    </p:embeddedFont>
    <p:embeddedFont>
      <p:font typeface="Aleo SemiBold" panose="020B0604020202020204" charset="0"/>
      <p:regular r:id="rId18"/>
      <p:bold r:id="rId19"/>
      <p:italic r:id="rId20"/>
      <p:boldItalic r:id="rId21"/>
    </p:embeddedFont>
    <p:embeddedFont>
      <p:font typeface="Arimo" panose="020B0604020202020204" charset="0"/>
      <p:regular r:id="rId22"/>
      <p:bold r:id="rId23"/>
      <p:italic r:id="rId24"/>
      <p:boldItalic r:id="rId25"/>
    </p:embeddedFont>
    <p:embeddedFont>
      <p:font typeface="DM Sans" pitchFamily="2" charset="0"/>
      <p:regular r:id="rId26"/>
      <p:bold r:id="rId27"/>
      <p:italic r:id="rId28"/>
      <p:boldItalic r:id="rId29"/>
    </p:embeddedFont>
    <p:embeddedFont>
      <p:font typeface="Karla" panose="020F0502020204030204" pitchFamily="2" charset="0"/>
      <p:regular r:id="rId30"/>
      <p:bold r:id="rId31"/>
      <p:italic r:id="rId32"/>
      <p:boldItalic r:id="rId33"/>
    </p:embeddedFont>
    <p:embeddedFont>
      <p:font typeface="Karla Light" pitchFamily="2" charset="0"/>
      <p:regular r:id="rId34"/>
    </p:embeddedFont>
    <p:embeddedFont>
      <p:font typeface="Nunito Light" pitchFamily="2" charset="0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5" d="100"/>
          <a:sy n="155" d="100"/>
        </p:scale>
        <p:origin x="62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9" Type="http://schemas.openxmlformats.org/officeDocument/2006/relationships/tableStyles" Target="tableStyles.xml"/><Relationship Id="rId21" Type="http://schemas.openxmlformats.org/officeDocument/2006/relationships/font" Target="fonts/font8.fntdata"/><Relationship Id="rId34" Type="http://schemas.openxmlformats.org/officeDocument/2006/relationships/font" Target="fonts/font21.fntdata"/><Relationship Id="rId42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openxmlformats.org/officeDocument/2006/relationships/viewProps" Target="viewProps.xml"/><Relationship Id="rId40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font" Target="fonts/font2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font" Target="fonts/font20.fntdata"/><Relationship Id="rId3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7" name="Google Shape;92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0" name="Google Shape;1140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7" name="Google Shape;1147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g3dd0ed7891d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9" name="Google Shape;1069;g3dd0ed7891d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g3d46e2e80d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7" name="Google Shape;1077;g3d46e2e80d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g3dd0ed7891d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4" name="Google Shape;1084;g3dd0ed7891d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g3d46e2e80d8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5" name="Google Shape;1095;g3d46e2e80d8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g3d46e2e80d8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5" name="Google Shape;1105;g3d46e2e80d8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g3d46e2e80d8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4" name="Google Shape;1114;g3d46e2e80d8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g3d46e2e80d8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2" name="Google Shape;1122;g3d46e2e80d8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9" name="Google Shape;1129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199175" y="797769"/>
            <a:ext cx="4741200" cy="26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05375" y="3983741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429551" y="-210674"/>
            <a:ext cx="9740253" cy="6602074"/>
            <a:chOff x="-429551" y="-210674"/>
            <a:chExt cx="9740253" cy="6602074"/>
          </a:xfrm>
        </p:grpSpPr>
        <p:sp>
          <p:nvSpPr>
            <p:cNvPr id="12" name="Google Shape;12;p2"/>
            <p:cNvSpPr/>
            <p:nvPr/>
          </p:nvSpPr>
          <p:spPr>
            <a:xfrm>
              <a:off x="0" y="4604000"/>
              <a:ext cx="1787400" cy="1787400"/>
            </a:xfrm>
            <a:prstGeom prst="chord">
              <a:avLst>
                <a:gd name="adj1" fmla="val 12126181"/>
                <a:gd name="adj2" fmla="val 2030246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03925" y="2077575"/>
              <a:ext cx="806778" cy="3235135"/>
            </a:xfrm>
            <a:custGeom>
              <a:avLst/>
              <a:gdLst/>
              <a:ahLst/>
              <a:cxnLst/>
              <a:rect l="l" t="t" r="r" b="b"/>
              <a:pathLst>
                <a:path w="44207" h="212140" extrusionOk="0">
                  <a:moveTo>
                    <a:pt x="39500" y="597"/>
                  </a:moveTo>
                  <a:cubicBezTo>
                    <a:pt x="33718" y="-815"/>
                    <a:pt x="12607" y="-479"/>
                    <a:pt x="9245" y="20364"/>
                  </a:cubicBezTo>
                  <a:cubicBezTo>
                    <a:pt x="5883" y="41207"/>
                    <a:pt x="20809" y="96139"/>
                    <a:pt x="19330" y="125655"/>
                  </a:cubicBezTo>
                  <a:cubicBezTo>
                    <a:pt x="17851" y="155171"/>
                    <a:pt x="1849" y="183343"/>
                    <a:pt x="370" y="197462"/>
                  </a:cubicBezTo>
                  <a:cubicBezTo>
                    <a:pt x="-1109" y="211581"/>
                    <a:pt x="4135" y="208152"/>
                    <a:pt x="10455" y="210371"/>
                  </a:cubicBezTo>
                  <a:cubicBezTo>
                    <a:pt x="16775" y="212590"/>
                    <a:pt x="33046" y="212658"/>
                    <a:pt x="38290" y="210775"/>
                  </a:cubicBezTo>
                  <a:cubicBezTo>
                    <a:pt x="43534" y="208893"/>
                    <a:pt x="41181" y="206405"/>
                    <a:pt x="41921" y="199076"/>
                  </a:cubicBezTo>
                  <a:cubicBezTo>
                    <a:pt x="42661" y="191747"/>
                    <a:pt x="42392" y="195176"/>
                    <a:pt x="42728" y="166803"/>
                  </a:cubicBezTo>
                  <a:cubicBezTo>
                    <a:pt x="43064" y="138430"/>
                    <a:pt x="44476" y="56537"/>
                    <a:pt x="43938" y="28836"/>
                  </a:cubicBezTo>
                  <a:cubicBezTo>
                    <a:pt x="43400" y="1135"/>
                    <a:pt x="45282" y="2009"/>
                    <a:pt x="39500" y="5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780377" y="-210674"/>
              <a:ext cx="1300802" cy="1500353"/>
            </a:xfrm>
            <a:custGeom>
              <a:avLst/>
              <a:gdLst/>
              <a:ahLst/>
              <a:cxnLst/>
              <a:rect l="l" t="t" r="r" b="b"/>
              <a:pathLst>
                <a:path w="67998" h="67190" extrusionOk="0">
                  <a:moveTo>
                    <a:pt x="15928" y="46663"/>
                  </a:moveTo>
                  <a:cubicBezTo>
                    <a:pt x="24166" y="54930"/>
                    <a:pt x="40767" y="65833"/>
                    <a:pt x="49442" y="67036"/>
                  </a:cubicBezTo>
                  <a:cubicBezTo>
                    <a:pt x="58117" y="68240"/>
                    <a:pt x="67529" y="62278"/>
                    <a:pt x="67980" y="53884"/>
                  </a:cubicBezTo>
                  <a:cubicBezTo>
                    <a:pt x="68431" y="45491"/>
                    <a:pt x="60464" y="25655"/>
                    <a:pt x="52149" y="16675"/>
                  </a:cubicBezTo>
                  <a:cubicBezTo>
                    <a:pt x="43834" y="7695"/>
                    <a:pt x="26780" y="-124"/>
                    <a:pt x="18090" y="2"/>
                  </a:cubicBezTo>
                  <a:cubicBezTo>
                    <a:pt x="9401" y="128"/>
                    <a:pt x="372" y="9656"/>
                    <a:pt x="12" y="17433"/>
                  </a:cubicBezTo>
                  <a:cubicBezTo>
                    <a:pt x="-348" y="25210"/>
                    <a:pt x="7690" y="38396"/>
                    <a:pt x="15928" y="466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Google Shape;15;p2"/>
            <p:cNvSpPr/>
            <p:nvPr/>
          </p:nvSpPr>
          <p:spPr>
            <a:xfrm rot="-308717">
              <a:off x="-351242" y="3037446"/>
              <a:ext cx="1065107" cy="1791453"/>
            </a:xfrm>
            <a:custGeom>
              <a:avLst/>
              <a:gdLst/>
              <a:ahLst/>
              <a:cxnLst/>
              <a:rect l="l" t="t" r="r" b="b"/>
              <a:pathLst>
                <a:path w="55294" h="123539" extrusionOk="0">
                  <a:moveTo>
                    <a:pt x="11010" y="21377"/>
                  </a:moveTo>
                  <a:cubicBezTo>
                    <a:pt x="17263" y="4904"/>
                    <a:pt x="30374" y="-1752"/>
                    <a:pt x="37635" y="400"/>
                  </a:cubicBezTo>
                  <a:cubicBezTo>
                    <a:pt x="44896" y="2552"/>
                    <a:pt x="58545" y="14385"/>
                    <a:pt x="54578" y="34287"/>
                  </a:cubicBezTo>
                  <a:cubicBezTo>
                    <a:pt x="50611" y="54189"/>
                    <a:pt x="22911" y="108985"/>
                    <a:pt x="13834" y="119810"/>
                  </a:cubicBezTo>
                  <a:cubicBezTo>
                    <a:pt x="4757" y="130635"/>
                    <a:pt x="589" y="115642"/>
                    <a:pt x="118" y="99236"/>
                  </a:cubicBezTo>
                  <a:cubicBezTo>
                    <a:pt x="-353" y="82831"/>
                    <a:pt x="4757" y="37850"/>
                    <a:pt x="11010" y="213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Google Shape;16;p2"/>
            <p:cNvSpPr/>
            <p:nvPr/>
          </p:nvSpPr>
          <p:spPr>
            <a:xfrm rot="1053501">
              <a:off x="119254" y="2442412"/>
              <a:ext cx="486859" cy="422302"/>
            </a:xfrm>
            <a:custGeom>
              <a:avLst/>
              <a:gdLst/>
              <a:ahLst/>
              <a:cxnLst/>
              <a:rect l="l" t="t" r="r" b="b"/>
              <a:pathLst>
                <a:path w="24664" h="16814" extrusionOk="0">
                  <a:moveTo>
                    <a:pt x="14150" y="0"/>
                  </a:moveTo>
                  <a:cubicBezTo>
                    <a:pt x="10587" y="0"/>
                    <a:pt x="4065" y="2555"/>
                    <a:pt x="2048" y="5244"/>
                  </a:cubicBezTo>
                  <a:cubicBezTo>
                    <a:pt x="31" y="7934"/>
                    <a:pt x="-1314" y="14591"/>
                    <a:pt x="2048" y="16137"/>
                  </a:cubicBezTo>
                  <a:cubicBezTo>
                    <a:pt x="5410" y="17684"/>
                    <a:pt x="18655" y="16339"/>
                    <a:pt x="22218" y="14523"/>
                  </a:cubicBezTo>
                  <a:cubicBezTo>
                    <a:pt x="25781" y="12708"/>
                    <a:pt x="24773" y="7665"/>
                    <a:pt x="23428" y="5244"/>
                  </a:cubicBezTo>
                  <a:cubicBezTo>
                    <a:pt x="22083" y="2824"/>
                    <a:pt x="17713" y="0"/>
                    <a:pt x="14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1"/>
          <p:cNvSpPr txBox="1">
            <a:spLocks noGrp="1"/>
          </p:cNvSpPr>
          <p:nvPr>
            <p:ph type="title" hasCustomPrompt="1"/>
          </p:nvPr>
        </p:nvSpPr>
        <p:spPr>
          <a:xfrm>
            <a:off x="2454600" y="1378659"/>
            <a:ext cx="4234800" cy="101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12" name="Google Shape;412;p11"/>
          <p:cNvSpPr txBox="1">
            <a:spLocks noGrp="1"/>
          </p:cNvSpPr>
          <p:nvPr>
            <p:ph type="subTitle" idx="1"/>
          </p:nvPr>
        </p:nvSpPr>
        <p:spPr>
          <a:xfrm>
            <a:off x="2454600" y="2722659"/>
            <a:ext cx="4234800" cy="9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413" name="Google Shape;413;p11"/>
          <p:cNvGrpSpPr/>
          <p:nvPr/>
        </p:nvGrpSpPr>
        <p:grpSpPr>
          <a:xfrm>
            <a:off x="-315514" y="-145147"/>
            <a:ext cx="9734524" cy="5484186"/>
            <a:chOff x="-315514" y="-145147"/>
            <a:chExt cx="9734524" cy="5484186"/>
          </a:xfrm>
        </p:grpSpPr>
        <p:sp>
          <p:nvSpPr>
            <p:cNvPr id="414" name="Google Shape;414;p11"/>
            <p:cNvSpPr/>
            <p:nvPr/>
          </p:nvSpPr>
          <p:spPr>
            <a:xfrm>
              <a:off x="6971885" y="-145147"/>
              <a:ext cx="2447125" cy="695900"/>
            </a:xfrm>
            <a:custGeom>
              <a:avLst/>
              <a:gdLst/>
              <a:ahLst/>
              <a:cxnLst/>
              <a:rect l="l" t="t" r="r" b="b"/>
              <a:pathLst>
                <a:path w="97885" h="27836" extrusionOk="0">
                  <a:moveTo>
                    <a:pt x="12066" y="1126"/>
                  </a:moveTo>
                  <a:cubicBezTo>
                    <a:pt x="-2389" y="3009"/>
                    <a:pt x="-1314" y="9194"/>
                    <a:pt x="2384" y="13632"/>
                  </a:cubicBezTo>
                  <a:cubicBezTo>
                    <a:pt x="6082" y="18070"/>
                    <a:pt x="19663" y="27416"/>
                    <a:pt x="34253" y="27752"/>
                  </a:cubicBezTo>
                  <a:cubicBezTo>
                    <a:pt x="48843" y="28088"/>
                    <a:pt x="80780" y="19885"/>
                    <a:pt x="89924" y="15649"/>
                  </a:cubicBezTo>
                  <a:cubicBezTo>
                    <a:pt x="99068" y="11413"/>
                    <a:pt x="102093" y="4758"/>
                    <a:pt x="89117" y="2337"/>
                  </a:cubicBezTo>
                  <a:cubicBezTo>
                    <a:pt x="76141" y="-83"/>
                    <a:pt x="26522" y="-756"/>
                    <a:pt x="12066" y="11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415" name="Google Shape;415;p11"/>
            <p:cNvSpPr/>
            <p:nvPr/>
          </p:nvSpPr>
          <p:spPr>
            <a:xfrm>
              <a:off x="-315514" y="3462614"/>
              <a:ext cx="1529450" cy="1876425"/>
            </a:xfrm>
            <a:custGeom>
              <a:avLst/>
              <a:gdLst/>
              <a:ahLst/>
              <a:cxnLst/>
              <a:rect l="l" t="t" r="r" b="b"/>
              <a:pathLst>
                <a:path w="61178" h="75057" extrusionOk="0">
                  <a:moveTo>
                    <a:pt x="8667" y="834"/>
                  </a:moveTo>
                  <a:cubicBezTo>
                    <a:pt x="14987" y="-2393"/>
                    <a:pt x="30989" y="4666"/>
                    <a:pt x="39730" y="15760"/>
                  </a:cubicBezTo>
                  <a:cubicBezTo>
                    <a:pt x="48471" y="26854"/>
                    <a:pt x="61649" y="58119"/>
                    <a:pt x="61111" y="67397"/>
                  </a:cubicBezTo>
                  <a:cubicBezTo>
                    <a:pt x="60573" y="76676"/>
                    <a:pt x="46387" y="76810"/>
                    <a:pt x="36503" y="71431"/>
                  </a:cubicBezTo>
                  <a:cubicBezTo>
                    <a:pt x="26619" y="66052"/>
                    <a:pt x="6448" y="46890"/>
                    <a:pt x="1809" y="35124"/>
                  </a:cubicBezTo>
                  <a:cubicBezTo>
                    <a:pt x="-2830" y="23358"/>
                    <a:pt x="2347" y="4061"/>
                    <a:pt x="8667" y="8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8" name="Google Shape;418;p13"/>
          <p:cNvGrpSpPr/>
          <p:nvPr/>
        </p:nvGrpSpPr>
        <p:grpSpPr>
          <a:xfrm>
            <a:off x="6845816" y="-181062"/>
            <a:ext cx="3222473" cy="5680454"/>
            <a:chOff x="6845816" y="-181062"/>
            <a:chExt cx="3222473" cy="5680454"/>
          </a:xfrm>
        </p:grpSpPr>
        <p:grpSp>
          <p:nvGrpSpPr>
            <p:cNvPr id="419" name="Google Shape;419;p13"/>
            <p:cNvGrpSpPr/>
            <p:nvPr/>
          </p:nvGrpSpPr>
          <p:grpSpPr>
            <a:xfrm>
              <a:off x="6845816" y="-181062"/>
              <a:ext cx="3222473" cy="5680454"/>
              <a:chOff x="6845816" y="-181062"/>
              <a:chExt cx="3222473" cy="5680454"/>
            </a:xfrm>
          </p:grpSpPr>
          <p:sp>
            <p:nvSpPr>
              <p:cNvPr id="420" name="Google Shape;420;p13"/>
              <p:cNvSpPr/>
              <p:nvPr/>
            </p:nvSpPr>
            <p:spPr>
              <a:xfrm>
                <a:off x="6845816" y="4675250"/>
                <a:ext cx="3222473" cy="824143"/>
              </a:xfrm>
              <a:custGeom>
                <a:avLst/>
                <a:gdLst/>
                <a:ahLst/>
                <a:cxnLst/>
                <a:rect l="l" t="t" r="r" b="b"/>
                <a:pathLst>
                  <a:path w="137639" h="31765" extrusionOk="0">
                    <a:moveTo>
                      <a:pt x="137588" y="11451"/>
                    </a:moveTo>
                    <a:cubicBezTo>
                      <a:pt x="137185" y="6207"/>
                      <a:pt x="101213" y="-988"/>
                      <a:pt x="78286" y="155"/>
                    </a:cubicBezTo>
                    <a:cubicBezTo>
                      <a:pt x="55359" y="1298"/>
                      <a:pt x="-378" y="13065"/>
                      <a:pt x="25" y="18309"/>
                    </a:cubicBezTo>
                    <a:cubicBezTo>
                      <a:pt x="429" y="23554"/>
                      <a:pt x="57780" y="32765"/>
                      <a:pt x="80707" y="31622"/>
                    </a:cubicBezTo>
                    <a:cubicBezTo>
                      <a:pt x="103634" y="30479"/>
                      <a:pt x="137992" y="16696"/>
                      <a:pt x="137588" y="1145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</p:sp>
          <p:sp>
            <p:nvSpPr>
              <p:cNvPr id="421" name="Google Shape;421;p13"/>
              <p:cNvSpPr/>
              <p:nvPr/>
            </p:nvSpPr>
            <p:spPr>
              <a:xfrm>
                <a:off x="7605719" y="-181062"/>
                <a:ext cx="2019250" cy="599900"/>
              </a:xfrm>
              <a:custGeom>
                <a:avLst/>
                <a:gdLst/>
                <a:ahLst/>
                <a:cxnLst/>
                <a:rect l="l" t="t" r="r" b="b"/>
                <a:pathLst>
                  <a:path w="80770" h="23996" extrusionOk="0">
                    <a:moveTo>
                      <a:pt x="17775" y="733"/>
                    </a:moveTo>
                    <a:cubicBezTo>
                      <a:pt x="5471" y="2280"/>
                      <a:pt x="227" y="7860"/>
                      <a:pt x="25" y="11625"/>
                    </a:cubicBezTo>
                    <a:cubicBezTo>
                      <a:pt x="-177" y="15390"/>
                      <a:pt x="9975" y="22181"/>
                      <a:pt x="16564" y="23324"/>
                    </a:cubicBezTo>
                    <a:cubicBezTo>
                      <a:pt x="23153" y="24467"/>
                      <a:pt x="30415" y="18416"/>
                      <a:pt x="39559" y="18483"/>
                    </a:cubicBezTo>
                    <a:cubicBezTo>
                      <a:pt x="48703" y="18550"/>
                      <a:pt x="64772" y="24803"/>
                      <a:pt x="71428" y="23727"/>
                    </a:cubicBezTo>
                    <a:cubicBezTo>
                      <a:pt x="78084" y="22651"/>
                      <a:pt x="79094" y="15592"/>
                      <a:pt x="79497" y="12028"/>
                    </a:cubicBezTo>
                    <a:cubicBezTo>
                      <a:pt x="79901" y="8465"/>
                      <a:pt x="84136" y="4229"/>
                      <a:pt x="73849" y="2346"/>
                    </a:cubicBezTo>
                    <a:cubicBezTo>
                      <a:pt x="63562" y="464"/>
                      <a:pt x="30079" y="-813"/>
                      <a:pt x="17775" y="73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</p:sp>
        </p:grpSp>
        <p:sp>
          <p:nvSpPr>
            <p:cNvPr id="422" name="Google Shape;422;p13"/>
            <p:cNvSpPr/>
            <p:nvPr/>
          </p:nvSpPr>
          <p:spPr>
            <a:xfrm>
              <a:off x="8577996" y="421589"/>
              <a:ext cx="366900" cy="293300"/>
            </a:xfrm>
            <a:custGeom>
              <a:avLst/>
              <a:gdLst/>
              <a:ahLst/>
              <a:cxnLst/>
              <a:rect l="l" t="t" r="r" b="b"/>
              <a:pathLst>
                <a:path w="14676" h="11732" extrusionOk="0">
                  <a:moveTo>
                    <a:pt x="7543" y="171"/>
                  </a:moveTo>
                  <a:cubicBezTo>
                    <a:pt x="5211" y="-103"/>
                    <a:pt x="686" y="34"/>
                    <a:pt x="137" y="1817"/>
                  </a:cubicBezTo>
                  <a:cubicBezTo>
                    <a:pt x="-412" y="3600"/>
                    <a:pt x="2125" y="9430"/>
                    <a:pt x="4251" y="10870"/>
                  </a:cubicBezTo>
                  <a:cubicBezTo>
                    <a:pt x="6377" y="12310"/>
                    <a:pt x="11246" y="11693"/>
                    <a:pt x="12892" y="10458"/>
                  </a:cubicBezTo>
                  <a:cubicBezTo>
                    <a:pt x="14538" y="9224"/>
                    <a:pt x="15019" y="5178"/>
                    <a:pt x="14127" y="3463"/>
                  </a:cubicBezTo>
                  <a:cubicBezTo>
                    <a:pt x="13236" y="1749"/>
                    <a:pt x="9875" y="445"/>
                    <a:pt x="7543" y="1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sp>
        <p:nvSpPr>
          <p:cNvPr id="423" name="Google Shape;423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13"/>
          <p:cNvSpPr txBox="1">
            <a:spLocks noGrp="1"/>
          </p:cNvSpPr>
          <p:nvPr>
            <p:ph type="subTitle" idx="1"/>
          </p:nvPr>
        </p:nvSpPr>
        <p:spPr>
          <a:xfrm>
            <a:off x="1434125" y="1503305"/>
            <a:ext cx="69825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13"/>
          <p:cNvSpPr txBox="1">
            <a:spLocks noGrp="1"/>
          </p:cNvSpPr>
          <p:nvPr>
            <p:ph type="subTitle" idx="2"/>
          </p:nvPr>
        </p:nvSpPr>
        <p:spPr>
          <a:xfrm>
            <a:off x="1441575" y="2400598"/>
            <a:ext cx="69750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13"/>
          <p:cNvSpPr txBox="1">
            <a:spLocks noGrp="1"/>
          </p:cNvSpPr>
          <p:nvPr>
            <p:ph type="subTitle" idx="3"/>
          </p:nvPr>
        </p:nvSpPr>
        <p:spPr>
          <a:xfrm>
            <a:off x="1449159" y="3294298"/>
            <a:ext cx="69750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13"/>
          <p:cNvSpPr txBox="1">
            <a:spLocks noGrp="1"/>
          </p:cNvSpPr>
          <p:nvPr>
            <p:ph type="subTitle" idx="4"/>
          </p:nvPr>
        </p:nvSpPr>
        <p:spPr>
          <a:xfrm>
            <a:off x="1449159" y="4188000"/>
            <a:ext cx="69750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13"/>
          <p:cNvSpPr txBox="1">
            <a:spLocks noGrp="1"/>
          </p:cNvSpPr>
          <p:nvPr>
            <p:ph type="title" idx="5" hasCustomPrompt="1"/>
          </p:nvPr>
        </p:nvSpPr>
        <p:spPr>
          <a:xfrm>
            <a:off x="722079" y="1324865"/>
            <a:ext cx="5286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29" name="Google Shape;429;p13"/>
          <p:cNvSpPr txBox="1">
            <a:spLocks noGrp="1"/>
          </p:cNvSpPr>
          <p:nvPr>
            <p:ph type="title" idx="6" hasCustomPrompt="1"/>
          </p:nvPr>
        </p:nvSpPr>
        <p:spPr>
          <a:xfrm>
            <a:off x="722079" y="3112272"/>
            <a:ext cx="5286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30" name="Google Shape;430;p13"/>
          <p:cNvSpPr txBox="1">
            <a:spLocks noGrp="1"/>
          </p:cNvSpPr>
          <p:nvPr>
            <p:ph type="title" idx="7" hasCustomPrompt="1"/>
          </p:nvPr>
        </p:nvSpPr>
        <p:spPr>
          <a:xfrm>
            <a:off x="722079" y="2218572"/>
            <a:ext cx="5286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31" name="Google Shape;431;p13"/>
          <p:cNvSpPr txBox="1">
            <a:spLocks noGrp="1"/>
          </p:cNvSpPr>
          <p:nvPr>
            <p:ph type="title" idx="8" hasCustomPrompt="1"/>
          </p:nvPr>
        </p:nvSpPr>
        <p:spPr>
          <a:xfrm>
            <a:off x="722079" y="4005975"/>
            <a:ext cx="5286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32" name="Google Shape;432;p13"/>
          <p:cNvSpPr txBox="1">
            <a:spLocks noGrp="1"/>
          </p:cNvSpPr>
          <p:nvPr>
            <p:ph type="subTitle" idx="9"/>
          </p:nvPr>
        </p:nvSpPr>
        <p:spPr>
          <a:xfrm>
            <a:off x="1434125" y="1196010"/>
            <a:ext cx="69825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1800">
                <a:solidFill>
                  <a:schemeClr val="dk1"/>
                </a:solidFill>
                <a:latin typeface="Aleo SemiBold"/>
                <a:ea typeface="Aleo SemiBold"/>
                <a:cs typeface="Aleo SemiBold"/>
                <a:sym typeface="Ale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33" name="Google Shape;433;p13"/>
          <p:cNvSpPr txBox="1">
            <a:spLocks noGrp="1"/>
          </p:cNvSpPr>
          <p:nvPr>
            <p:ph type="subTitle" idx="13"/>
          </p:nvPr>
        </p:nvSpPr>
        <p:spPr>
          <a:xfrm>
            <a:off x="1441575" y="2089710"/>
            <a:ext cx="69750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1800">
                <a:solidFill>
                  <a:schemeClr val="dk1"/>
                </a:solidFill>
                <a:latin typeface="Aleo SemiBold"/>
                <a:ea typeface="Aleo SemiBold"/>
                <a:cs typeface="Aleo SemiBold"/>
                <a:sym typeface="Ale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34" name="Google Shape;434;p13"/>
          <p:cNvSpPr txBox="1">
            <a:spLocks noGrp="1"/>
          </p:cNvSpPr>
          <p:nvPr>
            <p:ph type="subTitle" idx="14"/>
          </p:nvPr>
        </p:nvSpPr>
        <p:spPr>
          <a:xfrm>
            <a:off x="1449159" y="2983409"/>
            <a:ext cx="69750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1800">
                <a:solidFill>
                  <a:schemeClr val="dk1"/>
                </a:solidFill>
                <a:latin typeface="Aleo SemiBold"/>
                <a:ea typeface="Aleo SemiBold"/>
                <a:cs typeface="Aleo SemiBold"/>
                <a:sym typeface="Ale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35" name="Google Shape;435;p13"/>
          <p:cNvSpPr txBox="1">
            <a:spLocks noGrp="1"/>
          </p:cNvSpPr>
          <p:nvPr>
            <p:ph type="subTitle" idx="15"/>
          </p:nvPr>
        </p:nvSpPr>
        <p:spPr>
          <a:xfrm>
            <a:off x="1449159" y="3877108"/>
            <a:ext cx="69750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1800">
                <a:solidFill>
                  <a:schemeClr val="dk1"/>
                </a:solidFill>
                <a:latin typeface="Aleo SemiBold"/>
                <a:ea typeface="Aleo SemiBold"/>
                <a:cs typeface="Aleo SemiBold"/>
                <a:sym typeface="Ale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436" name="Google Shape;436;p13"/>
          <p:cNvGrpSpPr/>
          <p:nvPr/>
        </p:nvGrpSpPr>
        <p:grpSpPr>
          <a:xfrm>
            <a:off x="-257259" y="-112872"/>
            <a:ext cx="1017874" cy="1298798"/>
            <a:chOff x="-257259" y="-112872"/>
            <a:chExt cx="1017874" cy="1298798"/>
          </a:xfrm>
        </p:grpSpPr>
        <p:sp>
          <p:nvSpPr>
            <p:cNvPr id="437" name="Google Shape;437;p13"/>
            <p:cNvSpPr/>
            <p:nvPr/>
          </p:nvSpPr>
          <p:spPr>
            <a:xfrm rot="9193026">
              <a:off x="249229" y="1103240"/>
              <a:ext cx="70571" cy="70571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438" name="Google Shape;438;p13"/>
            <p:cNvSpPr/>
            <p:nvPr/>
          </p:nvSpPr>
          <p:spPr>
            <a:xfrm rot="9193088">
              <a:off x="309404" y="924969"/>
              <a:ext cx="141812" cy="141812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439" name="Google Shape;439;p13"/>
            <p:cNvSpPr/>
            <p:nvPr/>
          </p:nvSpPr>
          <p:spPr>
            <a:xfrm rot="9193026">
              <a:off x="677930" y="55180"/>
              <a:ext cx="70571" cy="70571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440" name="Google Shape;440;p13"/>
            <p:cNvSpPr/>
            <p:nvPr/>
          </p:nvSpPr>
          <p:spPr>
            <a:xfrm rot="-10696780">
              <a:off x="129338" y="315268"/>
              <a:ext cx="310349" cy="702741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3"/>
            <p:cNvSpPr/>
            <p:nvPr/>
          </p:nvSpPr>
          <p:spPr>
            <a:xfrm rot="-10400785" flipH="1">
              <a:off x="-204352" y="-92041"/>
              <a:ext cx="414053" cy="937523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42" name="Google Shape;442;p13"/>
            <p:cNvGrpSpPr/>
            <p:nvPr/>
          </p:nvGrpSpPr>
          <p:grpSpPr>
            <a:xfrm rot="9194777">
              <a:off x="11442" y="439032"/>
              <a:ext cx="283535" cy="283535"/>
              <a:chOff x="7314840" y="1753920"/>
              <a:chExt cx="948960" cy="948960"/>
            </a:xfrm>
          </p:grpSpPr>
          <p:sp>
            <p:nvSpPr>
              <p:cNvPr id="443" name="Google Shape;443;p13"/>
              <p:cNvSpPr/>
              <p:nvPr/>
            </p:nvSpPr>
            <p:spPr>
              <a:xfrm>
                <a:off x="7314840" y="1753920"/>
                <a:ext cx="948960" cy="948960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2636" extrusionOk="0">
                    <a:moveTo>
                      <a:pt x="2636" y="1439"/>
                    </a:moveTo>
                    <a:lnTo>
                      <a:pt x="2636" y="1439"/>
                    </a:lnTo>
                    <a:cubicBezTo>
                      <a:pt x="2644" y="1349"/>
                      <a:pt x="2356" y="1248"/>
                      <a:pt x="1992" y="1215"/>
                    </a:cubicBezTo>
                    <a:cubicBezTo>
                      <a:pt x="1975" y="1214"/>
                      <a:pt x="1958" y="1212"/>
                      <a:pt x="1942" y="1211"/>
                    </a:cubicBezTo>
                    <a:cubicBezTo>
                      <a:pt x="1957" y="1204"/>
                      <a:pt x="1972" y="1198"/>
                      <a:pt x="1987" y="1191"/>
                    </a:cubicBezTo>
                    <a:cubicBezTo>
                      <a:pt x="2319" y="1037"/>
                      <a:pt x="2558" y="846"/>
                      <a:pt x="2520" y="764"/>
                    </a:cubicBezTo>
                    <a:cubicBezTo>
                      <a:pt x="2481" y="681"/>
                      <a:pt x="2181" y="739"/>
                      <a:pt x="1849" y="892"/>
                    </a:cubicBezTo>
                    <a:cubicBezTo>
                      <a:pt x="1834" y="898"/>
                      <a:pt x="1819" y="906"/>
                      <a:pt x="1805" y="913"/>
                    </a:cubicBezTo>
                    <a:cubicBezTo>
                      <a:pt x="1814" y="900"/>
                      <a:pt x="1824" y="887"/>
                      <a:pt x="1834" y="873"/>
                    </a:cubicBezTo>
                    <a:cubicBezTo>
                      <a:pt x="2045" y="574"/>
                      <a:pt x="2156" y="290"/>
                      <a:pt x="2082" y="237"/>
                    </a:cubicBezTo>
                    <a:cubicBezTo>
                      <a:pt x="2008" y="185"/>
                      <a:pt x="1776" y="384"/>
                      <a:pt x="1565" y="683"/>
                    </a:cubicBezTo>
                    <a:cubicBezTo>
                      <a:pt x="1556" y="697"/>
                      <a:pt x="1546" y="710"/>
                      <a:pt x="1537" y="724"/>
                    </a:cubicBezTo>
                    <a:cubicBezTo>
                      <a:pt x="1539" y="707"/>
                      <a:pt x="1541" y="691"/>
                      <a:pt x="1542" y="674"/>
                    </a:cubicBezTo>
                    <a:cubicBezTo>
                      <a:pt x="1575" y="310"/>
                      <a:pt x="1529" y="9"/>
                      <a:pt x="1439" y="0"/>
                    </a:cubicBezTo>
                    <a:cubicBezTo>
                      <a:pt x="1348" y="-8"/>
                      <a:pt x="1248" y="280"/>
                      <a:pt x="1214" y="644"/>
                    </a:cubicBezTo>
                    <a:cubicBezTo>
                      <a:pt x="1213" y="661"/>
                      <a:pt x="1211" y="678"/>
                      <a:pt x="1210" y="694"/>
                    </a:cubicBezTo>
                    <a:cubicBezTo>
                      <a:pt x="1204" y="679"/>
                      <a:pt x="1197" y="663"/>
                      <a:pt x="1190" y="648"/>
                    </a:cubicBezTo>
                    <a:cubicBezTo>
                      <a:pt x="1037" y="316"/>
                      <a:pt x="846" y="78"/>
                      <a:pt x="763" y="116"/>
                    </a:cubicBezTo>
                    <a:cubicBezTo>
                      <a:pt x="681" y="154"/>
                      <a:pt x="738" y="454"/>
                      <a:pt x="891" y="786"/>
                    </a:cubicBezTo>
                    <a:cubicBezTo>
                      <a:pt x="898" y="801"/>
                      <a:pt x="905" y="816"/>
                      <a:pt x="913" y="831"/>
                    </a:cubicBezTo>
                    <a:cubicBezTo>
                      <a:pt x="899" y="822"/>
                      <a:pt x="886" y="812"/>
                      <a:pt x="872" y="802"/>
                    </a:cubicBezTo>
                    <a:cubicBezTo>
                      <a:pt x="574" y="591"/>
                      <a:pt x="289" y="480"/>
                      <a:pt x="237" y="554"/>
                    </a:cubicBezTo>
                    <a:cubicBezTo>
                      <a:pt x="184" y="628"/>
                      <a:pt x="384" y="860"/>
                      <a:pt x="682" y="1071"/>
                    </a:cubicBezTo>
                    <a:cubicBezTo>
                      <a:pt x="696" y="1080"/>
                      <a:pt x="710" y="1090"/>
                      <a:pt x="724" y="1099"/>
                    </a:cubicBezTo>
                    <a:cubicBezTo>
                      <a:pt x="707" y="1097"/>
                      <a:pt x="691" y="1095"/>
                      <a:pt x="674" y="1094"/>
                    </a:cubicBezTo>
                    <a:cubicBezTo>
                      <a:pt x="310" y="1060"/>
                      <a:pt x="8" y="1106"/>
                      <a:pt x="0" y="1197"/>
                    </a:cubicBezTo>
                    <a:cubicBezTo>
                      <a:pt x="-9" y="1288"/>
                      <a:pt x="280" y="1388"/>
                      <a:pt x="643" y="1422"/>
                    </a:cubicBezTo>
                    <a:cubicBezTo>
                      <a:pt x="660" y="1423"/>
                      <a:pt x="677" y="1424"/>
                      <a:pt x="693" y="1425"/>
                    </a:cubicBezTo>
                    <a:cubicBezTo>
                      <a:pt x="678" y="1432"/>
                      <a:pt x="663" y="1438"/>
                      <a:pt x="648" y="1446"/>
                    </a:cubicBezTo>
                    <a:cubicBezTo>
                      <a:pt x="316" y="1599"/>
                      <a:pt x="78" y="1789"/>
                      <a:pt x="116" y="1872"/>
                    </a:cubicBezTo>
                    <a:cubicBezTo>
                      <a:pt x="154" y="1955"/>
                      <a:pt x="453" y="1898"/>
                      <a:pt x="785" y="1745"/>
                    </a:cubicBezTo>
                    <a:cubicBezTo>
                      <a:pt x="801" y="1737"/>
                      <a:pt x="816" y="1730"/>
                      <a:pt x="831" y="1723"/>
                    </a:cubicBezTo>
                    <a:cubicBezTo>
                      <a:pt x="821" y="1736"/>
                      <a:pt x="811" y="1750"/>
                      <a:pt x="802" y="1764"/>
                    </a:cubicBezTo>
                    <a:cubicBezTo>
                      <a:pt x="590" y="2062"/>
                      <a:pt x="479" y="2347"/>
                      <a:pt x="554" y="2399"/>
                    </a:cubicBezTo>
                    <a:cubicBezTo>
                      <a:pt x="628" y="2452"/>
                      <a:pt x="859" y="2252"/>
                      <a:pt x="1070" y="1954"/>
                    </a:cubicBezTo>
                    <a:cubicBezTo>
                      <a:pt x="1080" y="1940"/>
                      <a:pt x="1089" y="1926"/>
                      <a:pt x="1099" y="1912"/>
                    </a:cubicBezTo>
                    <a:cubicBezTo>
                      <a:pt x="1097" y="1929"/>
                      <a:pt x="1095" y="1945"/>
                      <a:pt x="1093" y="1962"/>
                    </a:cubicBezTo>
                    <a:cubicBezTo>
                      <a:pt x="1060" y="2326"/>
                      <a:pt x="1106" y="2628"/>
                      <a:pt x="1196" y="2636"/>
                    </a:cubicBezTo>
                    <a:cubicBezTo>
                      <a:pt x="1287" y="2644"/>
                      <a:pt x="1387" y="2356"/>
                      <a:pt x="1421" y="1992"/>
                    </a:cubicBezTo>
                    <a:cubicBezTo>
                      <a:pt x="1422" y="1975"/>
                      <a:pt x="1424" y="1959"/>
                      <a:pt x="1425" y="1942"/>
                    </a:cubicBezTo>
                    <a:cubicBezTo>
                      <a:pt x="1432" y="1958"/>
                      <a:pt x="1438" y="1973"/>
                      <a:pt x="1445" y="1988"/>
                    </a:cubicBezTo>
                    <a:cubicBezTo>
                      <a:pt x="1598" y="2320"/>
                      <a:pt x="1789" y="2558"/>
                      <a:pt x="1871" y="2520"/>
                    </a:cubicBezTo>
                    <a:cubicBezTo>
                      <a:pt x="1954" y="2482"/>
                      <a:pt x="1897" y="2182"/>
                      <a:pt x="1744" y="1850"/>
                    </a:cubicBezTo>
                    <a:cubicBezTo>
                      <a:pt x="1737" y="1835"/>
                      <a:pt x="1730" y="1820"/>
                      <a:pt x="1723" y="1805"/>
                    </a:cubicBezTo>
                    <a:cubicBezTo>
                      <a:pt x="1736" y="1815"/>
                      <a:pt x="1749" y="1825"/>
                      <a:pt x="1763" y="1834"/>
                    </a:cubicBezTo>
                    <a:cubicBezTo>
                      <a:pt x="2061" y="2045"/>
                      <a:pt x="2346" y="2156"/>
                      <a:pt x="2398" y="2082"/>
                    </a:cubicBezTo>
                    <a:cubicBezTo>
                      <a:pt x="2451" y="2007"/>
                      <a:pt x="2252" y="1776"/>
                      <a:pt x="1953" y="1566"/>
                    </a:cubicBezTo>
                    <a:cubicBezTo>
                      <a:pt x="1939" y="1556"/>
                      <a:pt x="1926" y="1547"/>
                      <a:pt x="1912" y="1538"/>
                    </a:cubicBezTo>
                    <a:cubicBezTo>
                      <a:pt x="1928" y="1539"/>
                      <a:pt x="1945" y="1541"/>
                      <a:pt x="1962" y="1543"/>
                    </a:cubicBezTo>
                    <a:cubicBezTo>
                      <a:pt x="2326" y="1576"/>
                      <a:pt x="2627" y="1530"/>
                      <a:pt x="2636" y="14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13"/>
              <p:cNvSpPr/>
              <p:nvPr/>
            </p:nvSpPr>
            <p:spPr>
              <a:xfrm>
                <a:off x="7689600" y="2128320"/>
                <a:ext cx="199800" cy="199800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55" extrusionOk="0">
                    <a:moveTo>
                      <a:pt x="393" y="530"/>
                    </a:moveTo>
                    <a:lnTo>
                      <a:pt x="393" y="530"/>
                    </a:lnTo>
                    <a:cubicBezTo>
                      <a:pt x="253" y="594"/>
                      <a:pt x="89" y="533"/>
                      <a:pt x="25" y="394"/>
                    </a:cubicBezTo>
                    <a:cubicBezTo>
                      <a:pt x="-39" y="255"/>
                      <a:pt x="21" y="91"/>
                      <a:pt x="160" y="26"/>
                    </a:cubicBezTo>
                    <a:cubicBezTo>
                      <a:pt x="299" y="-38"/>
                      <a:pt x="464" y="23"/>
                      <a:pt x="529" y="162"/>
                    </a:cubicBezTo>
                    <a:cubicBezTo>
                      <a:pt x="593" y="301"/>
                      <a:pt x="532" y="466"/>
                      <a:pt x="393" y="5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5" name="Google Shape;445;p13"/>
            <p:cNvGrpSpPr/>
            <p:nvPr/>
          </p:nvGrpSpPr>
          <p:grpSpPr>
            <a:xfrm rot="9195292">
              <a:off x="125824" y="45066"/>
              <a:ext cx="508963" cy="508856"/>
              <a:chOff x="7193160" y="357120"/>
              <a:chExt cx="1192320" cy="1192320"/>
            </a:xfrm>
          </p:grpSpPr>
          <p:sp>
            <p:nvSpPr>
              <p:cNvPr id="446" name="Google Shape;446;p13"/>
              <p:cNvSpPr/>
              <p:nvPr/>
            </p:nvSpPr>
            <p:spPr>
              <a:xfrm>
                <a:off x="7209720" y="373320"/>
                <a:ext cx="1159560" cy="1159560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3221" extrusionOk="0">
                    <a:moveTo>
                      <a:pt x="3220" y="1335"/>
                    </a:moveTo>
                    <a:lnTo>
                      <a:pt x="3220" y="1335"/>
                    </a:lnTo>
                    <a:cubicBezTo>
                      <a:pt x="3201" y="1224"/>
                      <a:pt x="2825" y="1196"/>
                      <a:pt x="2380" y="1272"/>
                    </a:cubicBezTo>
                    <a:cubicBezTo>
                      <a:pt x="2360" y="1276"/>
                      <a:pt x="2339" y="1280"/>
                      <a:pt x="2320" y="1284"/>
                    </a:cubicBezTo>
                    <a:cubicBezTo>
                      <a:pt x="2336" y="1271"/>
                      <a:pt x="2352" y="1258"/>
                      <a:pt x="2367" y="1245"/>
                    </a:cubicBezTo>
                    <a:cubicBezTo>
                      <a:pt x="2715" y="956"/>
                      <a:pt x="2937" y="653"/>
                      <a:pt x="2865" y="566"/>
                    </a:cubicBezTo>
                    <a:cubicBezTo>
                      <a:pt x="2794" y="480"/>
                      <a:pt x="2455" y="644"/>
                      <a:pt x="2108" y="933"/>
                    </a:cubicBezTo>
                    <a:cubicBezTo>
                      <a:pt x="2092" y="946"/>
                      <a:pt x="2076" y="960"/>
                      <a:pt x="2061" y="972"/>
                    </a:cubicBezTo>
                    <a:cubicBezTo>
                      <a:pt x="2068" y="953"/>
                      <a:pt x="2076" y="934"/>
                      <a:pt x="2083" y="915"/>
                    </a:cubicBezTo>
                    <a:cubicBezTo>
                      <a:pt x="2239" y="492"/>
                      <a:pt x="2281" y="117"/>
                      <a:pt x="2175" y="79"/>
                    </a:cubicBezTo>
                    <a:cubicBezTo>
                      <a:pt x="2070" y="39"/>
                      <a:pt x="1858" y="351"/>
                      <a:pt x="1702" y="775"/>
                    </a:cubicBezTo>
                    <a:cubicBezTo>
                      <a:pt x="1695" y="794"/>
                      <a:pt x="1688" y="813"/>
                      <a:pt x="1681" y="833"/>
                    </a:cubicBezTo>
                    <a:cubicBezTo>
                      <a:pt x="1678" y="813"/>
                      <a:pt x="1675" y="792"/>
                      <a:pt x="1672" y="772"/>
                    </a:cubicBezTo>
                    <a:cubicBezTo>
                      <a:pt x="1595" y="327"/>
                      <a:pt x="1443" y="-18"/>
                      <a:pt x="1333" y="1"/>
                    </a:cubicBezTo>
                    <a:cubicBezTo>
                      <a:pt x="1223" y="20"/>
                      <a:pt x="1195" y="396"/>
                      <a:pt x="1271" y="841"/>
                    </a:cubicBezTo>
                    <a:cubicBezTo>
                      <a:pt x="1275" y="861"/>
                      <a:pt x="1279" y="881"/>
                      <a:pt x="1283" y="901"/>
                    </a:cubicBezTo>
                    <a:cubicBezTo>
                      <a:pt x="1270" y="885"/>
                      <a:pt x="1257" y="869"/>
                      <a:pt x="1244" y="853"/>
                    </a:cubicBezTo>
                    <a:cubicBezTo>
                      <a:pt x="955" y="507"/>
                      <a:pt x="651" y="283"/>
                      <a:pt x="565" y="355"/>
                    </a:cubicBezTo>
                    <a:cubicBezTo>
                      <a:pt x="479" y="427"/>
                      <a:pt x="643" y="766"/>
                      <a:pt x="932" y="1113"/>
                    </a:cubicBezTo>
                    <a:cubicBezTo>
                      <a:pt x="944" y="1129"/>
                      <a:pt x="958" y="1145"/>
                      <a:pt x="971" y="1160"/>
                    </a:cubicBezTo>
                    <a:cubicBezTo>
                      <a:pt x="952" y="1152"/>
                      <a:pt x="933" y="1145"/>
                      <a:pt x="914" y="1138"/>
                    </a:cubicBezTo>
                    <a:cubicBezTo>
                      <a:pt x="490" y="981"/>
                      <a:pt x="116" y="940"/>
                      <a:pt x="77" y="1045"/>
                    </a:cubicBezTo>
                    <a:cubicBezTo>
                      <a:pt x="38" y="1151"/>
                      <a:pt x="350" y="1363"/>
                      <a:pt x="773" y="1519"/>
                    </a:cubicBezTo>
                    <a:cubicBezTo>
                      <a:pt x="792" y="1526"/>
                      <a:pt x="812" y="1533"/>
                      <a:pt x="831" y="1539"/>
                    </a:cubicBezTo>
                    <a:cubicBezTo>
                      <a:pt x="811" y="1543"/>
                      <a:pt x="791" y="1545"/>
                      <a:pt x="770" y="1549"/>
                    </a:cubicBezTo>
                    <a:cubicBezTo>
                      <a:pt x="326" y="1626"/>
                      <a:pt x="-19" y="1777"/>
                      <a:pt x="0" y="1887"/>
                    </a:cubicBezTo>
                    <a:cubicBezTo>
                      <a:pt x="19" y="1998"/>
                      <a:pt x="394" y="2026"/>
                      <a:pt x="839" y="1950"/>
                    </a:cubicBezTo>
                    <a:cubicBezTo>
                      <a:pt x="860" y="1946"/>
                      <a:pt x="879" y="1942"/>
                      <a:pt x="900" y="1938"/>
                    </a:cubicBezTo>
                    <a:cubicBezTo>
                      <a:pt x="884" y="1951"/>
                      <a:pt x="868" y="1964"/>
                      <a:pt x="852" y="1977"/>
                    </a:cubicBezTo>
                    <a:cubicBezTo>
                      <a:pt x="505" y="2265"/>
                      <a:pt x="282" y="2569"/>
                      <a:pt x="354" y="2656"/>
                    </a:cubicBezTo>
                    <a:cubicBezTo>
                      <a:pt x="425" y="2742"/>
                      <a:pt x="764" y="2578"/>
                      <a:pt x="1112" y="2289"/>
                    </a:cubicBezTo>
                    <a:cubicBezTo>
                      <a:pt x="1128" y="2276"/>
                      <a:pt x="1143" y="2263"/>
                      <a:pt x="1159" y="2249"/>
                    </a:cubicBezTo>
                    <a:cubicBezTo>
                      <a:pt x="1151" y="2268"/>
                      <a:pt x="1143" y="2287"/>
                      <a:pt x="1136" y="2307"/>
                    </a:cubicBezTo>
                    <a:cubicBezTo>
                      <a:pt x="980" y="2730"/>
                      <a:pt x="939" y="3105"/>
                      <a:pt x="1044" y="3143"/>
                    </a:cubicBezTo>
                    <a:cubicBezTo>
                      <a:pt x="1150" y="3182"/>
                      <a:pt x="1362" y="2871"/>
                      <a:pt x="1517" y="2448"/>
                    </a:cubicBezTo>
                    <a:cubicBezTo>
                      <a:pt x="1525" y="2428"/>
                      <a:pt x="1531" y="2409"/>
                      <a:pt x="1538" y="2389"/>
                    </a:cubicBezTo>
                    <a:cubicBezTo>
                      <a:pt x="1541" y="2409"/>
                      <a:pt x="1544" y="2430"/>
                      <a:pt x="1548" y="2450"/>
                    </a:cubicBezTo>
                    <a:cubicBezTo>
                      <a:pt x="1624" y="2895"/>
                      <a:pt x="1776" y="3240"/>
                      <a:pt x="1886" y="3221"/>
                    </a:cubicBezTo>
                    <a:cubicBezTo>
                      <a:pt x="1997" y="3202"/>
                      <a:pt x="2024" y="2826"/>
                      <a:pt x="1948" y="2381"/>
                    </a:cubicBezTo>
                    <a:cubicBezTo>
                      <a:pt x="1945" y="2361"/>
                      <a:pt x="1941" y="2341"/>
                      <a:pt x="1937" y="2321"/>
                    </a:cubicBezTo>
                    <a:cubicBezTo>
                      <a:pt x="1950" y="2337"/>
                      <a:pt x="1963" y="2353"/>
                      <a:pt x="1976" y="2369"/>
                    </a:cubicBezTo>
                    <a:cubicBezTo>
                      <a:pt x="2264" y="2716"/>
                      <a:pt x="2568" y="2939"/>
                      <a:pt x="2654" y="2867"/>
                    </a:cubicBezTo>
                    <a:cubicBezTo>
                      <a:pt x="2740" y="2795"/>
                      <a:pt x="2577" y="2456"/>
                      <a:pt x="2288" y="2109"/>
                    </a:cubicBezTo>
                    <a:cubicBezTo>
                      <a:pt x="2275" y="2093"/>
                      <a:pt x="2262" y="2078"/>
                      <a:pt x="2248" y="2062"/>
                    </a:cubicBezTo>
                    <a:cubicBezTo>
                      <a:pt x="2267" y="2070"/>
                      <a:pt x="2286" y="2077"/>
                      <a:pt x="2306" y="2084"/>
                    </a:cubicBezTo>
                    <a:cubicBezTo>
                      <a:pt x="2729" y="2240"/>
                      <a:pt x="3104" y="2282"/>
                      <a:pt x="3142" y="2176"/>
                    </a:cubicBezTo>
                    <a:cubicBezTo>
                      <a:pt x="3181" y="2071"/>
                      <a:pt x="2869" y="1859"/>
                      <a:pt x="2447" y="1703"/>
                    </a:cubicBezTo>
                    <a:cubicBezTo>
                      <a:pt x="2427" y="1696"/>
                      <a:pt x="2407" y="1690"/>
                      <a:pt x="2388" y="1683"/>
                    </a:cubicBezTo>
                    <a:cubicBezTo>
                      <a:pt x="2408" y="1679"/>
                      <a:pt x="2429" y="1677"/>
                      <a:pt x="2449" y="1673"/>
                    </a:cubicBezTo>
                    <a:cubicBezTo>
                      <a:pt x="2893" y="1596"/>
                      <a:pt x="3239" y="1445"/>
                      <a:pt x="3220" y="133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13"/>
              <p:cNvSpPr/>
              <p:nvPr/>
            </p:nvSpPr>
            <p:spPr>
              <a:xfrm>
                <a:off x="7198920" y="362880"/>
                <a:ext cx="1180800" cy="1180800"/>
              </a:xfrm>
              <a:custGeom>
                <a:avLst/>
                <a:gdLst/>
                <a:ahLst/>
                <a:cxnLst/>
                <a:rect l="l" t="t" r="r" b="b"/>
                <a:pathLst>
                  <a:path w="3280" h="3280" extrusionOk="0">
                    <a:moveTo>
                      <a:pt x="3279" y="1359"/>
                    </a:moveTo>
                    <a:lnTo>
                      <a:pt x="3279" y="1359"/>
                    </a:lnTo>
                    <a:cubicBezTo>
                      <a:pt x="3254" y="1214"/>
                      <a:pt x="2853" y="1202"/>
                      <a:pt x="2454" y="1264"/>
                    </a:cubicBezTo>
                    <a:cubicBezTo>
                      <a:pt x="2760" y="1001"/>
                      <a:pt x="3012" y="690"/>
                      <a:pt x="2918" y="576"/>
                    </a:cubicBezTo>
                    <a:cubicBezTo>
                      <a:pt x="2873" y="522"/>
                      <a:pt x="2768" y="534"/>
                      <a:pt x="2607" y="611"/>
                    </a:cubicBezTo>
                    <a:cubicBezTo>
                      <a:pt x="2473" y="676"/>
                      <a:pt x="2315" y="781"/>
                      <a:pt x="2157" y="908"/>
                    </a:cubicBezTo>
                    <a:cubicBezTo>
                      <a:pt x="2292" y="527"/>
                      <a:pt x="2353" y="131"/>
                      <a:pt x="2215" y="80"/>
                    </a:cubicBezTo>
                    <a:cubicBezTo>
                      <a:pt x="2149" y="55"/>
                      <a:pt x="2064" y="118"/>
                      <a:pt x="1964" y="266"/>
                    </a:cubicBezTo>
                    <a:cubicBezTo>
                      <a:pt x="1879" y="389"/>
                      <a:pt x="1795" y="558"/>
                      <a:pt x="1722" y="747"/>
                    </a:cubicBezTo>
                    <a:cubicBezTo>
                      <a:pt x="1648" y="350"/>
                      <a:pt x="1503" y="-24"/>
                      <a:pt x="1358" y="1"/>
                    </a:cubicBezTo>
                    <a:cubicBezTo>
                      <a:pt x="1213" y="26"/>
                      <a:pt x="1202" y="427"/>
                      <a:pt x="1264" y="826"/>
                    </a:cubicBezTo>
                    <a:cubicBezTo>
                      <a:pt x="1001" y="519"/>
                      <a:pt x="689" y="267"/>
                      <a:pt x="576" y="361"/>
                    </a:cubicBezTo>
                    <a:cubicBezTo>
                      <a:pt x="464" y="455"/>
                      <a:pt x="654" y="809"/>
                      <a:pt x="908" y="1123"/>
                    </a:cubicBezTo>
                    <a:cubicBezTo>
                      <a:pt x="526" y="989"/>
                      <a:pt x="130" y="927"/>
                      <a:pt x="80" y="1064"/>
                    </a:cubicBezTo>
                    <a:cubicBezTo>
                      <a:pt x="29" y="1202"/>
                      <a:pt x="370" y="1412"/>
                      <a:pt x="747" y="1558"/>
                    </a:cubicBezTo>
                    <a:cubicBezTo>
                      <a:pt x="548" y="1595"/>
                      <a:pt x="366" y="1647"/>
                      <a:pt x="229" y="1707"/>
                    </a:cubicBezTo>
                    <a:cubicBezTo>
                      <a:pt x="66" y="1780"/>
                      <a:pt x="-11" y="1851"/>
                      <a:pt x="1" y="1922"/>
                    </a:cubicBezTo>
                    <a:cubicBezTo>
                      <a:pt x="16" y="2013"/>
                      <a:pt x="183" y="2052"/>
                      <a:pt x="404" y="2052"/>
                    </a:cubicBezTo>
                    <a:cubicBezTo>
                      <a:pt x="532" y="2052"/>
                      <a:pt x="680" y="2038"/>
                      <a:pt x="826" y="2015"/>
                    </a:cubicBezTo>
                    <a:cubicBezTo>
                      <a:pt x="519" y="2278"/>
                      <a:pt x="267" y="2590"/>
                      <a:pt x="361" y="2703"/>
                    </a:cubicBezTo>
                    <a:cubicBezTo>
                      <a:pt x="380" y="2726"/>
                      <a:pt x="409" y="2737"/>
                      <a:pt x="447" y="2737"/>
                    </a:cubicBezTo>
                    <a:cubicBezTo>
                      <a:pt x="502" y="2737"/>
                      <a:pt x="577" y="2714"/>
                      <a:pt x="672" y="2668"/>
                    </a:cubicBezTo>
                    <a:cubicBezTo>
                      <a:pt x="807" y="2603"/>
                      <a:pt x="965" y="2499"/>
                      <a:pt x="1122" y="2372"/>
                    </a:cubicBezTo>
                    <a:cubicBezTo>
                      <a:pt x="988" y="2753"/>
                      <a:pt x="926" y="3149"/>
                      <a:pt x="1064" y="3200"/>
                    </a:cubicBezTo>
                    <a:cubicBezTo>
                      <a:pt x="1073" y="3204"/>
                      <a:pt x="1083" y="3205"/>
                      <a:pt x="1093" y="3205"/>
                    </a:cubicBezTo>
                    <a:cubicBezTo>
                      <a:pt x="1230" y="3205"/>
                      <a:pt x="1422" y="2884"/>
                      <a:pt x="1558" y="2533"/>
                    </a:cubicBezTo>
                    <a:cubicBezTo>
                      <a:pt x="1595" y="2731"/>
                      <a:pt x="1647" y="2914"/>
                      <a:pt x="1707" y="3050"/>
                    </a:cubicBezTo>
                    <a:cubicBezTo>
                      <a:pt x="1775" y="3203"/>
                      <a:pt x="1841" y="3280"/>
                      <a:pt x="1907" y="3280"/>
                    </a:cubicBezTo>
                    <a:cubicBezTo>
                      <a:pt x="1912" y="3280"/>
                      <a:pt x="1916" y="3280"/>
                      <a:pt x="1921" y="3279"/>
                    </a:cubicBezTo>
                    <a:cubicBezTo>
                      <a:pt x="2066" y="3254"/>
                      <a:pt x="2078" y="2853"/>
                      <a:pt x="2015" y="2454"/>
                    </a:cubicBezTo>
                    <a:cubicBezTo>
                      <a:pt x="2146" y="2608"/>
                      <a:pt x="2283" y="2739"/>
                      <a:pt x="2403" y="2828"/>
                    </a:cubicBezTo>
                    <a:cubicBezTo>
                      <a:pt x="2505" y="2902"/>
                      <a:pt x="2584" y="2939"/>
                      <a:pt x="2641" y="2939"/>
                    </a:cubicBezTo>
                    <a:cubicBezTo>
                      <a:pt x="2666" y="2939"/>
                      <a:pt x="2687" y="2932"/>
                      <a:pt x="2703" y="2918"/>
                    </a:cubicBezTo>
                    <a:cubicBezTo>
                      <a:pt x="2758" y="2873"/>
                      <a:pt x="2746" y="2769"/>
                      <a:pt x="2668" y="2607"/>
                    </a:cubicBezTo>
                    <a:cubicBezTo>
                      <a:pt x="2603" y="2473"/>
                      <a:pt x="2498" y="2315"/>
                      <a:pt x="2372" y="2157"/>
                    </a:cubicBezTo>
                    <a:cubicBezTo>
                      <a:pt x="2602" y="2238"/>
                      <a:pt x="2838" y="2293"/>
                      <a:pt x="3000" y="2293"/>
                    </a:cubicBezTo>
                    <a:cubicBezTo>
                      <a:pt x="3106" y="2293"/>
                      <a:pt x="3180" y="2270"/>
                      <a:pt x="3200" y="2216"/>
                    </a:cubicBezTo>
                    <a:cubicBezTo>
                      <a:pt x="3251" y="2078"/>
                      <a:pt x="2909" y="1868"/>
                      <a:pt x="2533" y="1722"/>
                    </a:cubicBezTo>
                    <a:cubicBezTo>
                      <a:pt x="2930" y="1648"/>
                      <a:pt x="3304" y="1503"/>
                      <a:pt x="3279" y="1359"/>
                    </a:cubicBezTo>
                    <a:moveTo>
                      <a:pt x="2633" y="664"/>
                    </a:moveTo>
                    <a:lnTo>
                      <a:pt x="2633" y="664"/>
                    </a:lnTo>
                    <a:cubicBezTo>
                      <a:pt x="2729" y="618"/>
                      <a:pt x="2793" y="602"/>
                      <a:pt x="2832" y="602"/>
                    </a:cubicBezTo>
                    <a:cubicBezTo>
                      <a:pt x="2853" y="602"/>
                      <a:pt x="2867" y="607"/>
                      <a:pt x="2873" y="614"/>
                    </a:cubicBezTo>
                    <a:cubicBezTo>
                      <a:pt x="2919" y="670"/>
                      <a:pt x="2754" y="939"/>
                      <a:pt x="2378" y="1251"/>
                    </a:cubicBezTo>
                    <a:lnTo>
                      <a:pt x="2378" y="1251"/>
                    </a:lnTo>
                    <a:cubicBezTo>
                      <a:pt x="2364" y="1263"/>
                      <a:pt x="2351" y="1274"/>
                      <a:pt x="2337" y="1285"/>
                    </a:cubicBezTo>
                    <a:cubicBezTo>
                      <a:pt x="2194" y="1313"/>
                      <a:pt x="2056" y="1349"/>
                      <a:pt x="1939" y="1391"/>
                    </a:cubicBezTo>
                    <a:cubicBezTo>
                      <a:pt x="2002" y="1283"/>
                      <a:pt x="2063" y="1154"/>
                      <a:pt x="2116" y="1019"/>
                    </a:cubicBezTo>
                    <a:cubicBezTo>
                      <a:pt x="2129" y="1008"/>
                      <a:pt x="2142" y="996"/>
                      <a:pt x="2157" y="984"/>
                    </a:cubicBezTo>
                    <a:cubicBezTo>
                      <a:pt x="2323" y="846"/>
                      <a:pt x="2492" y="733"/>
                      <a:pt x="2633" y="664"/>
                    </a:cubicBezTo>
                    <a:moveTo>
                      <a:pt x="1567" y="1927"/>
                    </a:moveTo>
                    <a:lnTo>
                      <a:pt x="1567" y="1927"/>
                    </a:lnTo>
                    <a:cubicBezTo>
                      <a:pt x="1587" y="1900"/>
                      <a:pt x="1605" y="1873"/>
                      <a:pt x="1620" y="1847"/>
                    </a:cubicBezTo>
                    <a:cubicBezTo>
                      <a:pt x="1631" y="1875"/>
                      <a:pt x="1644" y="1905"/>
                      <a:pt x="1659" y="1936"/>
                    </a:cubicBezTo>
                    <a:cubicBezTo>
                      <a:pt x="1646" y="2039"/>
                      <a:pt x="1619" y="2159"/>
                      <a:pt x="1581" y="2285"/>
                    </a:cubicBezTo>
                    <a:cubicBezTo>
                      <a:pt x="1566" y="2154"/>
                      <a:pt x="1561" y="2031"/>
                      <a:pt x="1567" y="1927"/>
                    </a:cubicBezTo>
                    <a:moveTo>
                      <a:pt x="1713" y="1352"/>
                    </a:moveTo>
                    <a:lnTo>
                      <a:pt x="1713" y="1352"/>
                    </a:lnTo>
                    <a:cubicBezTo>
                      <a:pt x="1692" y="1380"/>
                      <a:pt x="1674" y="1407"/>
                      <a:pt x="1658" y="1433"/>
                    </a:cubicBezTo>
                    <a:cubicBezTo>
                      <a:pt x="1648" y="1404"/>
                      <a:pt x="1635" y="1374"/>
                      <a:pt x="1620" y="1343"/>
                    </a:cubicBezTo>
                    <a:cubicBezTo>
                      <a:pt x="1633" y="1248"/>
                      <a:pt x="1658" y="1129"/>
                      <a:pt x="1699" y="994"/>
                    </a:cubicBezTo>
                    <a:cubicBezTo>
                      <a:pt x="1713" y="1125"/>
                      <a:pt x="1718" y="1248"/>
                      <a:pt x="1713" y="1352"/>
                    </a:cubicBezTo>
                    <a:moveTo>
                      <a:pt x="1749" y="1556"/>
                    </a:moveTo>
                    <a:lnTo>
                      <a:pt x="1749" y="1556"/>
                    </a:lnTo>
                    <a:cubicBezTo>
                      <a:pt x="1746" y="1556"/>
                      <a:pt x="1743" y="1556"/>
                      <a:pt x="1740" y="1557"/>
                    </a:cubicBezTo>
                    <a:cubicBezTo>
                      <a:pt x="1741" y="1554"/>
                      <a:pt x="1743" y="1551"/>
                      <a:pt x="1743" y="1547"/>
                    </a:cubicBezTo>
                    <a:cubicBezTo>
                      <a:pt x="1753" y="1541"/>
                      <a:pt x="1763" y="1535"/>
                      <a:pt x="1774" y="1528"/>
                    </a:cubicBezTo>
                    <a:cubicBezTo>
                      <a:pt x="1766" y="1539"/>
                      <a:pt x="1757" y="1548"/>
                      <a:pt x="1749" y="1556"/>
                    </a:cubicBezTo>
                    <a:moveTo>
                      <a:pt x="1556" y="1532"/>
                    </a:moveTo>
                    <a:lnTo>
                      <a:pt x="1556" y="1532"/>
                    </a:lnTo>
                    <a:cubicBezTo>
                      <a:pt x="1556" y="1535"/>
                      <a:pt x="1556" y="1537"/>
                      <a:pt x="1557" y="1540"/>
                    </a:cubicBezTo>
                    <a:cubicBezTo>
                      <a:pt x="1553" y="1539"/>
                      <a:pt x="1550" y="1537"/>
                      <a:pt x="1547" y="1536"/>
                    </a:cubicBezTo>
                    <a:cubicBezTo>
                      <a:pt x="1541" y="1527"/>
                      <a:pt x="1536" y="1518"/>
                      <a:pt x="1529" y="1508"/>
                    </a:cubicBezTo>
                    <a:cubicBezTo>
                      <a:pt x="1540" y="1517"/>
                      <a:pt x="1548" y="1525"/>
                      <a:pt x="1556" y="1532"/>
                    </a:cubicBezTo>
                    <a:moveTo>
                      <a:pt x="1517" y="1595"/>
                    </a:moveTo>
                    <a:lnTo>
                      <a:pt x="1517" y="1595"/>
                    </a:lnTo>
                    <a:cubicBezTo>
                      <a:pt x="1514" y="1595"/>
                      <a:pt x="1512" y="1596"/>
                      <a:pt x="1509" y="1596"/>
                    </a:cubicBezTo>
                    <a:cubicBezTo>
                      <a:pt x="1500" y="1592"/>
                      <a:pt x="1490" y="1587"/>
                      <a:pt x="1480" y="1581"/>
                    </a:cubicBezTo>
                    <a:cubicBezTo>
                      <a:pt x="1492" y="1583"/>
                      <a:pt x="1503" y="1586"/>
                      <a:pt x="1513" y="1588"/>
                    </a:cubicBezTo>
                    <a:cubicBezTo>
                      <a:pt x="1514" y="1590"/>
                      <a:pt x="1516" y="1593"/>
                      <a:pt x="1517" y="1595"/>
                    </a:cubicBezTo>
                    <a:moveTo>
                      <a:pt x="1511" y="1662"/>
                    </a:moveTo>
                    <a:lnTo>
                      <a:pt x="1511" y="1662"/>
                    </a:lnTo>
                    <a:cubicBezTo>
                      <a:pt x="1509" y="1664"/>
                      <a:pt x="1507" y="1666"/>
                      <a:pt x="1504" y="1668"/>
                    </a:cubicBezTo>
                    <a:cubicBezTo>
                      <a:pt x="1494" y="1668"/>
                      <a:pt x="1484" y="1669"/>
                      <a:pt x="1472" y="1669"/>
                    </a:cubicBezTo>
                    <a:cubicBezTo>
                      <a:pt x="1483" y="1665"/>
                      <a:pt x="1493" y="1662"/>
                      <a:pt x="1503" y="1659"/>
                    </a:cubicBezTo>
                    <a:cubicBezTo>
                      <a:pt x="1505" y="1660"/>
                      <a:pt x="1508" y="1661"/>
                      <a:pt x="1511" y="1662"/>
                    </a:cubicBezTo>
                    <a:moveTo>
                      <a:pt x="1531" y="1725"/>
                    </a:moveTo>
                    <a:lnTo>
                      <a:pt x="1531" y="1725"/>
                    </a:lnTo>
                    <a:cubicBezTo>
                      <a:pt x="1533" y="1724"/>
                      <a:pt x="1536" y="1724"/>
                      <a:pt x="1539" y="1724"/>
                    </a:cubicBezTo>
                    <a:cubicBezTo>
                      <a:pt x="1538" y="1726"/>
                      <a:pt x="1537" y="1729"/>
                      <a:pt x="1536" y="1732"/>
                    </a:cubicBezTo>
                    <a:cubicBezTo>
                      <a:pt x="1528" y="1738"/>
                      <a:pt x="1519" y="1743"/>
                      <a:pt x="1509" y="1749"/>
                    </a:cubicBezTo>
                    <a:cubicBezTo>
                      <a:pt x="1517" y="1740"/>
                      <a:pt x="1524" y="1732"/>
                      <a:pt x="1531" y="1725"/>
                    </a:cubicBezTo>
                    <a:moveTo>
                      <a:pt x="1760" y="1470"/>
                    </a:moveTo>
                    <a:lnTo>
                      <a:pt x="1760" y="1470"/>
                    </a:lnTo>
                    <a:cubicBezTo>
                      <a:pt x="1764" y="1443"/>
                      <a:pt x="1768" y="1414"/>
                      <a:pt x="1770" y="1382"/>
                    </a:cubicBezTo>
                    <a:cubicBezTo>
                      <a:pt x="1770" y="1379"/>
                      <a:pt x="1771" y="1377"/>
                      <a:pt x="1771" y="1374"/>
                    </a:cubicBezTo>
                    <a:cubicBezTo>
                      <a:pt x="1829" y="1297"/>
                      <a:pt x="1911" y="1207"/>
                      <a:pt x="2015" y="1110"/>
                    </a:cubicBezTo>
                    <a:cubicBezTo>
                      <a:pt x="1958" y="1240"/>
                      <a:pt x="1901" y="1346"/>
                      <a:pt x="1847" y="1427"/>
                    </a:cubicBezTo>
                    <a:cubicBezTo>
                      <a:pt x="1816" y="1441"/>
                      <a:pt x="1786" y="1455"/>
                      <a:pt x="1760" y="1470"/>
                    </a:cubicBezTo>
                    <a:moveTo>
                      <a:pt x="1692" y="1513"/>
                    </a:moveTo>
                    <a:lnTo>
                      <a:pt x="1692" y="1513"/>
                    </a:lnTo>
                    <a:cubicBezTo>
                      <a:pt x="1689" y="1514"/>
                      <a:pt x="1687" y="1516"/>
                      <a:pt x="1684" y="1518"/>
                    </a:cubicBezTo>
                    <a:cubicBezTo>
                      <a:pt x="1684" y="1515"/>
                      <a:pt x="1683" y="1512"/>
                      <a:pt x="1683" y="1508"/>
                    </a:cubicBezTo>
                    <a:cubicBezTo>
                      <a:pt x="1688" y="1499"/>
                      <a:pt x="1693" y="1489"/>
                      <a:pt x="1699" y="1479"/>
                    </a:cubicBezTo>
                    <a:cubicBezTo>
                      <a:pt x="1697" y="1491"/>
                      <a:pt x="1694" y="1502"/>
                      <a:pt x="1692" y="1513"/>
                    </a:cubicBezTo>
                    <a:moveTo>
                      <a:pt x="1621" y="1503"/>
                    </a:moveTo>
                    <a:lnTo>
                      <a:pt x="1621" y="1503"/>
                    </a:lnTo>
                    <a:cubicBezTo>
                      <a:pt x="1620" y="1506"/>
                      <a:pt x="1619" y="1509"/>
                      <a:pt x="1618" y="1512"/>
                    </a:cubicBezTo>
                    <a:cubicBezTo>
                      <a:pt x="1615" y="1509"/>
                      <a:pt x="1614" y="1507"/>
                      <a:pt x="1611" y="1504"/>
                    </a:cubicBezTo>
                    <a:cubicBezTo>
                      <a:pt x="1610" y="1493"/>
                      <a:pt x="1610" y="1481"/>
                      <a:pt x="1610" y="1468"/>
                    </a:cubicBezTo>
                    <a:cubicBezTo>
                      <a:pt x="1615" y="1481"/>
                      <a:pt x="1618" y="1492"/>
                      <a:pt x="1621" y="1503"/>
                    </a:cubicBezTo>
                    <a:moveTo>
                      <a:pt x="1552" y="1451"/>
                    </a:moveTo>
                    <a:lnTo>
                      <a:pt x="1552" y="1451"/>
                    </a:lnTo>
                    <a:cubicBezTo>
                      <a:pt x="1531" y="1434"/>
                      <a:pt x="1508" y="1416"/>
                      <a:pt x="1481" y="1398"/>
                    </a:cubicBezTo>
                    <a:cubicBezTo>
                      <a:pt x="1479" y="1397"/>
                      <a:pt x="1477" y="1395"/>
                      <a:pt x="1475" y="1394"/>
                    </a:cubicBezTo>
                    <a:cubicBezTo>
                      <a:pt x="1438" y="1304"/>
                      <a:pt x="1400" y="1189"/>
                      <a:pt x="1368" y="1050"/>
                    </a:cubicBezTo>
                    <a:cubicBezTo>
                      <a:pt x="1452" y="1165"/>
                      <a:pt x="1516" y="1267"/>
                      <a:pt x="1559" y="1353"/>
                    </a:cubicBezTo>
                    <a:cubicBezTo>
                      <a:pt x="1555" y="1388"/>
                      <a:pt x="1553" y="1421"/>
                      <a:pt x="1552" y="1451"/>
                    </a:cubicBezTo>
                    <a:moveTo>
                      <a:pt x="1469" y="1519"/>
                    </a:moveTo>
                    <a:lnTo>
                      <a:pt x="1469" y="1519"/>
                    </a:lnTo>
                    <a:cubicBezTo>
                      <a:pt x="1442" y="1516"/>
                      <a:pt x="1414" y="1512"/>
                      <a:pt x="1381" y="1509"/>
                    </a:cubicBezTo>
                    <a:cubicBezTo>
                      <a:pt x="1379" y="1509"/>
                      <a:pt x="1376" y="1509"/>
                      <a:pt x="1374" y="1509"/>
                    </a:cubicBezTo>
                    <a:cubicBezTo>
                      <a:pt x="1291" y="1446"/>
                      <a:pt x="1201" y="1362"/>
                      <a:pt x="1110" y="1266"/>
                    </a:cubicBezTo>
                    <a:cubicBezTo>
                      <a:pt x="1232" y="1319"/>
                      <a:pt x="1340" y="1376"/>
                      <a:pt x="1427" y="1433"/>
                    </a:cubicBezTo>
                    <a:cubicBezTo>
                      <a:pt x="1441" y="1465"/>
                      <a:pt x="1455" y="1494"/>
                      <a:pt x="1469" y="1519"/>
                    </a:cubicBezTo>
                    <a:moveTo>
                      <a:pt x="1359" y="1572"/>
                    </a:moveTo>
                    <a:lnTo>
                      <a:pt x="1359" y="1572"/>
                    </a:lnTo>
                    <a:cubicBezTo>
                      <a:pt x="1385" y="1591"/>
                      <a:pt x="1409" y="1607"/>
                      <a:pt x="1432" y="1621"/>
                    </a:cubicBezTo>
                    <a:cubicBezTo>
                      <a:pt x="1407" y="1631"/>
                      <a:pt x="1380" y="1642"/>
                      <a:pt x="1351" y="1656"/>
                    </a:cubicBezTo>
                    <a:cubicBezTo>
                      <a:pt x="1349" y="1657"/>
                      <a:pt x="1347" y="1659"/>
                      <a:pt x="1344" y="1660"/>
                    </a:cubicBezTo>
                    <a:cubicBezTo>
                      <a:pt x="1241" y="1646"/>
                      <a:pt x="1121" y="1619"/>
                      <a:pt x="995" y="1581"/>
                    </a:cubicBezTo>
                    <a:cubicBezTo>
                      <a:pt x="1090" y="1571"/>
                      <a:pt x="1181" y="1564"/>
                      <a:pt x="1263" y="1564"/>
                    </a:cubicBezTo>
                    <a:cubicBezTo>
                      <a:pt x="1294" y="1564"/>
                      <a:pt x="1324" y="1565"/>
                      <a:pt x="1353" y="1567"/>
                    </a:cubicBezTo>
                    <a:cubicBezTo>
                      <a:pt x="1355" y="1568"/>
                      <a:pt x="1357" y="1570"/>
                      <a:pt x="1359" y="1572"/>
                    </a:cubicBezTo>
                    <a:moveTo>
                      <a:pt x="1362" y="1721"/>
                    </a:moveTo>
                    <a:lnTo>
                      <a:pt x="1362" y="1721"/>
                    </a:lnTo>
                    <a:cubicBezTo>
                      <a:pt x="1394" y="1725"/>
                      <a:pt x="1424" y="1726"/>
                      <a:pt x="1450" y="1727"/>
                    </a:cubicBezTo>
                    <a:cubicBezTo>
                      <a:pt x="1434" y="1748"/>
                      <a:pt x="1416" y="1771"/>
                      <a:pt x="1398" y="1798"/>
                    </a:cubicBezTo>
                    <a:cubicBezTo>
                      <a:pt x="1397" y="1800"/>
                      <a:pt x="1395" y="1803"/>
                      <a:pt x="1394" y="1804"/>
                    </a:cubicBezTo>
                    <a:cubicBezTo>
                      <a:pt x="1297" y="1845"/>
                      <a:pt x="1180" y="1881"/>
                      <a:pt x="1051" y="1911"/>
                    </a:cubicBezTo>
                    <a:cubicBezTo>
                      <a:pt x="1158" y="1833"/>
                      <a:pt x="1261" y="1767"/>
                      <a:pt x="1355" y="1720"/>
                    </a:cubicBezTo>
                    <a:cubicBezTo>
                      <a:pt x="1357" y="1721"/>
                      <a:pt x="1360" y="1721"/>
                      <a:pt x="1362" y="1721"/>
                    </a:cubicBezTo>
                    <a:moveTo>
                      <a:pt x="1440" y="1849"/>
                    </a:moveTo>
                    <a:lnTo>
                      <a:pt x="1440" y="1849"/>
                    </a:lnTo>
                    <a:cubicBezTo>
                      <a:pt x="1470" y="1836"/>
                      <a:pt x="1496" y="1823"/>
                      <a:pt x="1519" y="1810"/>
                    </a:cubicBezTo>
                    <a:cubicBezTo>
                      <a:pt x="1516" y="1837"/>
                      <a:pt x="1512" y="1865"/>
                      <a:pt x="1509" y="1898"/>
                    </a:cubicBezTo>
                    <a:cubicBezTo>
                      <a:pt x="1509" y="1900"/>
                      <a:pt x="1509" y="1903"/>
                      <a:pt x="1509" y="1906"/>
                    </a:cubicBezTo>
                    <a:cubicBezTo>
                      <a:pt x="1450" y="1984"/>
                      <a:pt x="1368" y="2073"/>
                      <a:pt x="1265" y="2170"/>
                    </a:cubicBezTo>
                    <a:cubicBezTo>
                      <a:pt x="1319" y="2048"/>
                      <a:pt x="1376" y="1939"/>
                      <a:pt x="1433" y="1852"/>
                    </a:cubicBezTo>
                    <a:cubicBezTo>
                      <a:pt x="1435" y="1851"/>
                      <a:pt x="1438" y="1850"/>
                      <a:pt x="1440" y="1849"/>
                    </a:cubicBezTo>
                    <a:moveTo>
                      <a:pt x="1588" y="1768"/>
                    </a:moveTo>
                    <a:lnTo>
                      <a:pt x="1588" y="1768"/>
                    </a:lnTo>
                    <a:cubicBezTo>
                      <a:pt x="1590" y="1766"/>
                      <a:pt x="1592" y="1764"/>
                      <a:pt x="1595" y="1762"/>
                    </a:cubicBezTo>
                    <a:cubicBezTo>
                      <a:pt x="1596" y="1764"/>
                      <a:pt x="1596" y="1767"/>
                      <a:pt x="1596" y="1770"/>
                    </a:cubicBezTo>
                    <a:cubicBezTo>
                      <a:pt x="1592" y="1779"/>
                      <a:pt x="1587" y="1789"/>
                      <a:pt x="1581" y="1799"/>
                    </a:cubicBezTo>
                    <a:cubicBezTo>
                      <a:pt x="1583" y="1788"/>
                      <a:pt x="1585" y="1778"/>
                      <a:pt x="1588" y="1768"/>
                    </a:cubicBezTo>
                    <a:moveTo>
                      <a:pt x="1658" y="1777"/>
                    </a:moveTo>
                    <a:lnTo>
                      <a:pt x="1658" y="1777"/>
                    </a:lnTo>
                    <a:cubicBezTo>
                      <a:pt x="1659" y="1775"/>
                      <a:pt x="1660" y="1771"/>
                      <a:pt x="1662" y="1768"/>
                    </a:cubicBezTo>
                    <a:cubicBezTo>
                      <a:pt x="1664" y="1771"/>
                      <a:pt x="1665" y="1772"/>
                      <a:pt x="1667" y="1775"/>
                    </a:cubicBezTo>
                    <a:cubicBezTo>
                      <a:pt x="1668" y="1785"/>
                      <a:pt x="1669" y="1797"/>
                      <a:pt x="1669" y="1809"/>
                    </a:cubicBezTo>
                    <a:cubicBezTo>
                      <a:pt x="1664" y="1798"/>
                      <a:pt x="1661" y="1787"/>
                      <a:pt x="1658" y="1777"/>
                    </a:cubicBezTo>
                    <a:moveTo>
                      <a:pt x="1721" y="1918"/>
                    </a:moveTo>
                    <a:lnTo>
                      <a:pt x="1721" y="1918"/>
                    </a:lnTo>
                    <a:cubicBezTo>
                      <a:pt x="1725" y="1886"/>
                      <a:pt x="1726" y="1856"/>
                      <a:pt x="1727" y="1830"/>
                    </a:cubicBezTo>
                    <a:cubicBezTo>
                      <a:pt x="1750" y="1849"/>
                      <a:pt x="1776" y="1868"/>
                      <a:pt x="1805" y="1887"/>
                    </a:cubicBezTo>
                    <a:cubicBezTo>
                      <a:pt x="1842" y="1976"/>
                      <a:pt x="1879" y="2092"/>
                      <a:pt x="1911" y="2230"/>
                    </a:cubicBezTo>
                    <a:cubicBezTo>
                      <a:pt x="1827" y="2115"/>
                      <a:pt x="1764" y="2012"/>
                      <a:pt x="1720" y="1926"/>
                    </a:cubicBezTo>
                    <a:cubicBezTo>
                      <a:pt x="1720" y="1923"/>
                      <a:pt x="1721" y="1920"/>
                      <a:pt x="1721" y="1918"/>
                    </a:cubicBezTo>
                    <a:moveTo>
                      <a:pt x="1725" y="1750"/>
                    </a:moveTo>
                    <a:lnTo>
                      <a:pt x="1725" y="1750"/>
                    </a:lnTo>
                    <a:cubicBezTo>
                      <a:pt x="1724" y="1747"/>
                      <a:pt x="1723" y="1744"/>
                      <a:pt x="1723" y="1740"/>
                    </a:cubicBezTo>
                    <a:cubicBezTo>
                      <a:pt x="1726" y="1741"/>
                      <a:pt x="1729" y="1742"/>
                      <a:pt x="1732" y="1743"/>
                    </a:cubicBezTo>
                    <a:cubicBezTo>
                      <a:pt x="1738" y="1753"/>
                      <a:pt x="1744" y="1763"/>
                      <a:pt x="1750" y="1773"/>
                    </a:cubicBezTo>
                    <a:cubicBezTo>
                      <a:pt x="1741" y="1766"/>
                      <a:pt x="1732" y="1758"/>
                      <a:pt x="1725" y="1750"/>
                    </a:cubicBezTo>
                    <a:moveTo>
                      <a:pt x="1811" y="1761"/>
                    </a:moveTo>
                    <a:lnTo>
                      <a:pt x="1811" y="1761"/>
                    </a:lnTo>
                    <a:cubicBezTo>
                      <a:pt x="1840" y="1766"/>
                      <a:pt x="1872" y="1769"/>
                      <a:pt x="1906" y="1771"/>
                    </a:cubicBezTo>
                    <a:cubicBezTo>
                      <a:pt x="1989" y="1835"/>
                      <a:pt x="2079" y="1918"/>
                      <a:pt x="2170" y="2015"/>
                    </a:cubicBezTo>
                    <a:cubicBezTo>
                      <a:pt x="2040" y="1958"/>
                      <a:pt x="1934" y="1901"/>
                      <a:pt x="1853" y="1848"/>
                    </a:cubicBezTo>
                    <a:cubicBezTo>
                      <a:pt x="1840" y="1817"/>
                      <a:pt x="1826" y="1787"/>
                      <a:pt x="1811" y="1761"/>
                    </a:cubicBezTo>
                    <a:moveTo>
                      <a:pt x="1768" y="1693"/>
                    </a:moveTo>
                    <a:lnTo>
                      <a:pt x="1768" y="1693"/>
                    </a:lnTo>
                    <a:cubicBezTo>
                      <a:pt x="1766" y="1690"/>
                      <a:pt x="1764" y="1688"/>
                      <a:pt x="1762" y="1685"/>
                    </a:cubicBezTo>
                    <a:cubicBezTo>
                      <a:pt x="1765" y="1684"/>
                      <a:pt x="1767" y="1684"/>
                      <a:pt x="1770" y="1683"/>
                    </a:cubicBezTo>
                    <a:cubicBezTo>
                      <a:pt x="1780" y="1688"/>
                      <a:pt x="1790" y="1694"/>
                      <a:pt x="1800" y="1700"/>
                    </a:cubicBezTo>
                    <a:cubicBezTo>
                      <a:pt x="1789" y="1698"/>
                      <a:pt x="1778" y="1696"/>
                      <a:pt x="1768" y="1693"/>
                    </a:cubicBezTo>
                    <a:moveTo>
                      <a:pt x="1920" y="1708"/>
                    </a:moveTo>
                    <a:lnTo>
                      <a:pt x="1920" y="1708"/>
                    </a:lnTo>
                    <a:cubicBezTo>
                      <a:pt x="1895" y="1689"/>
                      <a:pt x="1870" y="1674"/>
                      <a:pt x="1847" y="1659"/>
                    </a:cubicBezTo>
                    <a:cubicBezTo>
                      <a:pt x="1875" y="1648"/>
                      <a:pt x="1905" y="1636"/>
                      <a:pt x="1937" y="1620"/>
                    </a:cubicBezTo>
                    <a:cubicBezTo>
                      <a:pt x="2032" y="1633"/>
                      <a:pt x="2151" y="1659"/>
                      <a:pt x="2286" y="1699"/>
                    </a:cubicBezTo>
                    <a:cubicBezTo>
                      <a:pt x="2145" y="1715"/>
                      <a:pt x="2024" y="1719"/>
                      <a:pt x="1927" y="1713"/>
                    </a:cubicBezTo>
                    <a:cubicBezTo>
                      <a:pt x="1925" y="1712"/>
                      <a:pt x="1923" y="1710"/>
                      <a:pt x="1920" y="1708"/>
                    </a:cubicBezTo>
                    <a:moveTo>
                      <a:pt x="1778" y="1622"/>
                    </a:moveTo>
                    <a:lnTo>
                      <a:pt x="1778" y="1622"/>
                    </a:lnTo>
                    <a:cubicBezTo>
                      <a:pt x="1775" y="1620"/>
                      <a:pt x="1771" y="1619"/>
                      <a:pt x="1768" y="1618"/>
                    </a:cubicBezTo>
                    <a:cubicBezTo>
                      <a:pt x="1771" y="1615"/>
                      <a:pt x="1773" y="1614"/>
                      <a:pt x="1776" y="1611"/>
                    </a:cubicBezTo>
                    <a:cubicBezTo>
                      <a:pt x="1785" y="1611"/>
                      <a:pt x="1795" y="1610"/>
                      <a:pt x="1806" y="1610"/>
                    </a:cubicBezTo>
                    <a:cubicBezTo>
                      <a:pt x="1808" y="1610"/>
                      <a:pt x="1809" y="1611"/>
                      <a:pt x="1811" y="1611"/>
                    </a:cubicBezTo>
                    <a:cubicBezTo>
                      <a:pt x="1799" y="1615"/>
                      <a:pt x="1788" y="1618"/>
                      <a:pt x="1778" y="1622"/>
                    </a:cubicBezTo>
                    <a:moveTo>
                      <a:pt x="1829" y="1553"/>
                    </a:moveTo>
                    <a:lnTo>
                      <a:pt x="1829" y="1553"/>
                    </a:lnTo>
                    <a:cubicBezTo>
                      <a:pt x="1848" y="1530"/>
                      <a:pt x="1867" y="1503"/>
                      <a:pt x="1887" y="1475"/>
                    </a:cubicBezTo>
                    <a:cubicBezTo>
                      <a:pt x="1976" y="1438"/>
                      <a:pt x="2091" y="1400"/>
                      <a:pt x="2229" y="1368"/>
                    </a:cubicBezTo>
                    <a:cubicBezTo>
                      <a:pt x="2115" y="1452"/>
                      <a:pt x="2012" y="1516"/>
                      <a:pt x="1926" y="1559"/>
                    </a:cubicBezTo>
                    <a:cubicBezTo>
                      <a:pt x="1892" y="1555"/>
                      <a:pt x="1859" y="1554"/>
                      <a:pt x="1829" y="1553"/>
                    </a:cubicBezTo>
                    <a:moveTo>
                      <a:pt x="2012" y="299"/>
                    </a:moveTo>
                    <a:lnTo>
                      <a:pt x="2012" y="299"/>
                    </a:lnTo>
                    <a:cubicBezTo>
                      <a:pt x="2096" y="176"/>
                      <a:pt x="2156" y="133"/>
                      <a:pt x="2186" y="133"/>
                    </a:cubicBezTo>
                    <a:cubicBezTo>
                      <a:pt x="2189" y="133"/>
                      <a:pt x="2192" y="134"/>
                      <a:pt x="2195" y="135"/>
                    </a:cubicBezTo>
                    <a:cubicBezTo>
                      <a:pt x="2263" y="160"/>
                      <a:pt x="2254" y="476"/>
                      <a:pt x="2085" y="934"/>
                    </a:cubicBezTo>
                    <a:cubicBezTo>
                      <a:pt x="2079" y="951"/>
                      <a:pt x="2072" y="967"/>
                      <a:pt x="2066" y="984"/>
                    </a:cubicBezTo>
                    <a:cubicBezTo>
                      <a:pt x="1956" y="1079"/>
                      <a:pt x="1855" y="1180"/>
                      <a:pt x="1774" y="1276"/>
                    </a:cubicBezTo>
                    <a:cubicBezTo>
                      <a:pt x="1775" y="1153"/>
                      <a:pt x="1764" y="1012"/>
                      <a:pt x="1741" y="865"/>
                    </a:cubicBezTo>
                    <a:cubicBezTo>
                      <a:pt x="1748" y="848"/>
                      <a:pt x="1753" y="831"/>
                      <a:pt x="1759" y="814"/>
                    </a:cubicBezTo>
                    <a:cubicBezTo>
                      <a:pt x="1834" y="611"/>
                      <a:pt x="1924" y="428"/>
                      <a:pt x="2012" y="299"/>
                    </a:cubicBezTo>
                    <a:moveTo>
                      <a:pt x="1368" y="59"/>
                    </a:moveTo>
                    <a:lnTo>
                      <a:pt x="1368" y="59"/>
                    </a:lnTo>
                    <a:cubicBezTo>
                      <a:pt x="1370" y="59"/>
                      <a:pt x="1371" y="59"/>
                      <a:pt x="1373" y="59"/>
                    </a:cubicBezTo>
                    <a:cubicBezTo>
                      <a:pt x="1446" y="59"/>
                      <a:pt x="1592" y="335"/>
                      <a:pt x="1673" y="806"/>
                    </a:cubicBezTo>
                    <a:cubicBezTo>
                      <a:pt x="1675" y="824"/>
                      <a:pt x="1678" y="841"/>
                      <a:pt x="1681" y="858"/>
                    </a:cubicBezTo>
                    <a:cubicBezTo>
                      <a:pt x="1633" y="996"/>
                      <a:pt x="1596" y="1134"/>
                      <a:pt x="1574" y="1257"/>
                    </a:cubicBezTo>
                    <a:cubicBezTo>
                      <a:pt x="1512" y="1149"/>
                      <a:pt x="1431" y="1031"/>
                      <a:pt x="1340" y="917"/>
                    </a:cubicBezTo>
                    <a:cubicBezTo>
                      <a:pt x="1337" y="900"/>
                      <a:pt x="1333" y="883"/>
                      <a:pt x="1330" y="865"/>
                    </a:cubicBezTo>
                    <a:cubicBezTo>
                      <a:pt x="1248" y="384"/>
                      <a:pt x="1297" y="71"/>
                      <a:pt x="1368" y="59"/>
                    </a:cubicBezTo>
                    <a:moveTo>
                      <a:pt x="614" y="407"/>
                    </a:moveTo>
                    <a:lnTo>
                      <a:pt x="614" y="407"/>
                    </a:lnTo>
                    <a:cubicBezTo>
                      <a:pt x="620" y="401"/>
                      <a:pt x="628" y="399"/>
                      <a:pt x="640" y="399"/>
                    </a:cubicBezTo>
                    <a:cubicBezTo>
                      <a:pt x="729" y="399"/>
                      <a:pt x="973" y="567"/>
                      <a:pt x="1251" y="901"/>
                    </a:cubicBezTo>
                    <a:cubicBezTo>
                      <a:pt x="1263" y="915"/>
                      <a:pt x="1273" y="929"/>
                      <a:pt x="1284" y="943"/>
                    </a:cubicBezTo>
                    <a:cubicBezTo>
                      <a:pt x="1313" y="1085"/>
                      <a:pt x="1349" y="1224"/>
                      <a:pt x="1392" y="1342"/>
                    </a:cubicBezTo>
                    <a:cubicBezTo>
                      <a:pt x="1286" y="1279"/>
                      <a:pt x="1158" y="1218"/>
                      <a:pt x="1019" y="1164"/>
                    </a:cubicBezTo>
                    <a:cubicBezTo>
                      <a:pt x="1007" y="1151"/>
                      <a:pt x="996" y="1137"/>
                      <a:pt x="984" y="1123"/>
                    </a:cubicBezTo>
                    <a:cubicBezTo>
                      <a:pt x="672" y="748"/>
                      <a:pt x="558" y="453"/>
                      <a:pt x="614" y="407"/>
                    </a:cubicBezTo>
                    <a:moveTo>
                      <a:pt x="135" y="1085"/>
                    </a:moveTo>
                    <a:lnTo>
                      <a:pt x="135" y="1085"/>
                    </a:lnTo>
                    <a:cubicBezTo>
                      <a:pt x="144" y="1060"/>
                      <a:pt x="193" y="1045"/>
                      <a:pt x="274" y="1045"/>
                    </a:cubicBezTo>
                    <a:cubicBezTo>
                      <a:pt x="412" y="1045"/>
                      <a:pt x="645" y="1088"/>
                      <a:pt x="933" y="1194"/>
                    </a:cubicBezTo>
                    <a:cubicBezTo>
                      <a:pt x="950" y="1200"/>
                      <a:pt x="967" y="1207"/>
                      <a:pt x="984" y="1214"/>
                    </a:cubicBezTo>
                    <a:cubicBezTo>
                      <a:pt x="1082" y="1327"/>
                      <a:pt x="1182" y="1426"/>
                      <a:pt x="1276" y="1505"/>
                    </a:cubicBezTo>
                    <a:cubicBezTo>
                      <a:pt x="1153" y="1505"/>
                      <a:pt x="1011" y="1516"/>
                      <a:pt x="864" y="1538"/>
                    </a:cubicBezTo>
                    <a:cubicBezTo>
                      <a:pt x="847" y="1532"/>
                      <a:pt x="830" y="1526"/>
                      <a:pt x="813" y="1520"/>
                    </a:cubicBezTo>
                    <a:cubicBezTo>
                      <a:pt x="356" y="1351"/>
                      <a:pt x="110" y="1153"/>
                      <a:pt x="135" y="1085"/>
                    </a:cubicBezTo>
                    <a:moveTo>
                      <a:pt x="59" y="1911"/>
                    </a:moveTo>
                    <a:lnTo>
                      <a:pt x="59" y="1911"/>
                    </a:lnTo>
                    <a:cubicBezTo>
                      <a:pt x="54" y="1884"/>
                      <a:pt x="102" y="1828"/>
                      <a:pt x="253" y="1762"/>
                    </a:cubicBezTo>
                    <a:cubicBezTo>
                      <a:pt x="396" y="1698"/>
                      <a:pt x="593" y="1644"/>
                      <a:pt x="805" y="1607"/>
                    </a:cubicBezTo>
                    <a:cubicBezTo>
                      <a:pt x="824" y="1604"/>
                      <a:pt x="841" y="1602"/>
                      <a:pt x="859" y="1599"/>
                    </a:cubicBezTo>
                    <a:cubicBezTo>
                      <a:pt x="1000" y="1648"/>
                      <a:pt x="1136" y="1684"/>
                      <a:pt x="1258" y="1706"/>
                    </a:cubicBezTo>
                    <a:cubicBezTo>
                      <a:pt x="1151" y="1766"/>
                      <a:pt x="1034" y="1846"/>
                      <a:pt x="917" y="1939"/>
                    </a:cubicBezTo>
                    <a:cubicBezTo>
                      <a:pt x="899" y="1943"/>
                      <a:pt x="882" y="1946"/>
                      <a:pt x="864" y="1949"/>
                    </a:cubicBezTo>
                    <a:cubicBezTo>
                      <a:pt x="383" y="2032"/>
                      <a:pt x="71" y="1983"/>
                      <a:pt x="59" y="1911"/>
                    </a:cubicBezTo>
                    <a:moveTo>
                      <a:pt x="646" y="2616"/>
                    </a:moveTo>
                    <a:lnTo>
                      <a:pt x="646" y="2616"/>
                    </a:lnTo>
                    <a:cubicBezTo>
                      <a:pt x="498" y="2687"/>
                      <a:pt x="424" y="2687"/>
                      <a:pt x="406" y="2665"/>
                    </a:cubicBezTo>
                    <a:cubicBezTo>
                      <a:pt x="360" y="2610"/>
                      <a:pt x="526" y="2341"/>
                      <a:pt x="900" y="2029"/>
                    </a:cubicBezTo>
                    <a:cubicBezTo>
                      <a:pt x="914" y="2017"/>
                      <a:pt x="928" y="2006"/>
                      <a:pt x="942" y="1995"/>
                    </a:cubicBezTo>
                    <a:cubicBezTo>
                      <a:pt x="1089" y="1966"/>
                      <a:pt x="1226" y="1930"/>
                      <a:pt x="1342" y="1888"/>
                    </a:cubicBezTo>
                    <a:cubicBezTo>
                      <a:pt x="1279" y="1994"/>
                      <a:pt x="1218" y="2122"/>
                      <a:pt x="1163" y="2261"/>
                    </a:cubicBezTo>
                    <a:cubicBezTo>
                      <a:pt x="1150" y="2272"/>
                      <a:pt x="1136" y="2284"/>
                      <a:pt x="1122" y="2295"/>
                    </a:cubicBezTo>
                    <a:cubicBezTo>
                      <a:pt x="956" y="2434"/>
                      <a:pt x="788" y="2547"/>
                      <a:pt x="646" y="2616"/>
                    </a:cubicBezTo>
                    <a:moveTo>
                      <a:pt x="1084" y="3145"/>
                    </a:moveTo>
                    <a:lnTo>
                      <a:pt x="1084" y="3145"/>
                    </a:lnTo>
                    <a:cubicBezTo>
                      <a:pt x="1016" y="3120"/>
                      <a:pt x="1025" y="2804"/>
                      <a:pt x="1194" y="2346"/>
                    </a:cubicBezTo>
                    <a:cubicBezTo>
                      <a:pt x="1200" y="2329"/>
                      <a:pt x="1207" y="2313"/>
                      <a:pt x="1213" y="2296"/>
                    </a:cubicBezTo>
                    <a:cubicBezTo>
                      <a:pt x="1328" y="2196"/>
                      <a:pt x="1428" y="2096"/>
                      <a:pt x="1505" y="2004"/>
                    </a:cubicBezTo>
                    <a:cubicBezTo>
                      <a:pt x="1505" y="2127"/>
                      <a:pt x="1516" y="2268"/>
                      <a:pt x="1538" y="2415"/>
                    </a:cubicBezTo>
                    <a:cubicBezTo>
                      <a:pt x="1532" y="2432"/>
                      <a:pt x="1526" y="2450"/>
                      <a:pt x="1520" y="2466"/>
                    </a:cubicBezTo>
                    <a:cubicBezTo>
                      <a:pt x="1351" y="2924"/>
                      <a:pt x="1152" y="3169"/>
                      <a:pt x="1084" y="3145"/>
                    </a:cubicBezTo>
                    <a:moveTo>
                      <a:pt x="1911" y="3221"/>
                    </a:moveTo>
                    <a:lnTo>
                      <a:pt x="1911" y="3221"/>
                    </a:lnTo>
                    <a:cubicBezTo>
                      <a:pt x="1884" y="3226"/>
                      <a:pt x="1828" y="3177"/>
                      <a:pt x="1761" y="3027"/>
                    </a:cubicBezTo>
                    <a:cubicBezTo>
                      <a:pt x="1698" y="2883"/>
                      <a:pt x="1643" y="2687"/>
                      <a:pt x="1607" y="2474"/>
                    </a:cubicBezTo>
                    <a:cubicBezTo>
                      <a:pt x="1604" y="2456"/>
                      <a:pt x="1601" y="2439"/>
                      <a:pt x="1599" y="2421"/>
                    </a:cubicBezTo>
                    <a:cubicBezTo>
                      <a:pt x="1647" y="2280"/>
                      <a:pt x="1684" y="2144"/>
                      <a:pt x="1705" y="2022"/>
                    </a:cubicBezTo>
                    <a:cubicBezTo>
                      <a:pt x="1767" y="2131"/>
                      <a:pt x="1849" y="2249"/>
                      <a:pt x="1939" y="2363"/>
                    </a:cubicBezTo>
                    <a:cubicBezTo>
                      <a:pt x="1943" y="2380"/>
                      <a:pt x="1946" y="2397"/>
                      <a:pt x="1949" y="2415"/>
                    </a:cubicBezTo>
                    <a:cubicBezTo>
                      <a:pt x="2032" y="2896"/>
                      <a:pt x="1983" y="3209"/>
                      <a:pt x="1911" y="3221"/>
                    </a:cubicBezTo>
                    <a:moveTo>
                      <a:pt x="2665" y="2874"/>
                    </a:moveTo>
                    <a:lnTo>
                      <a:pt x="2665" y="2874"/>
                    </a:lnTo>
                    <a:cubicBezTo>
                      <a:pt x="2644" y="2891"/>
                      <a:pt x="2571" y="2878"/>
                      <a:pt x="2438" y="2780"/>
                    </a:cubicBezTo>
                    <a:cubicBezTo>
                      <a:pt x="2312" y="2687"/>
                      <a:pt x="2166" y="2545"/>
                      <a:pt x="2029" y="2379"/>
                    </a:cubicBezTo>
                    <a:cubicBezTo>
                      <a:pt x="2017" y="2365"/>
                      <a:pt x="2006" y="2351"/>
                      <a:pt x="1995" y="2338"/>
                    </a:cubicBezTo>
                    <a:cubicBezTo>
                      <a:pt x="1967" y="2195"/>
                      <a:pt x="1931" y="2057"/>
                      <a:pt x="1889" y="1939"/>
                    </a:cubicBezTo>
                    <a:cubicBezTo>
                      <a:pt x="1997" y="2002"/>
                      <a:pt x="2126" y="2063"/>
                      <a:pt x="2261" y="2116"/>
                    </a:cubicBezTo>
                    <a:cubicBezTo>
                      <a:pt x="2272" y="2129"/>
                      <a:pt x="2284" y="2143"/>
                      <a:pt x="2295" y="2157"/>
                    </a:cubicBezTo>
                    <a:cubicBezTo>
                      <a:pt x="2433" y="2323"/>
                      <a:pt x="2547" y="2492"/>
                      <a:pt x="2615" y="2633"/>
                    </a:cubicBezTo>
                    <a:cubicBezTo>
                      <a:pt x="2687" y="2782"/>
                      <a:pt x="2687" y="2855"/>
                      <a:pt x="2665" y="2874"/>
                    </a:cubicBezTo>
                    <a:moveTo>
                      <a:pt x="3144" y="2195"/>
                    </a:moveTo>
                    <a:lnTo>
                      <a:pt x="3144" y="2195"/>
                    </a:lnTo>
                    <a:cubicBezTo>
                      <a:pt x="3120" y="2263"/>
                      <a:pt x="2803" y="2255"/>
                      <a:pt x="2346" y="2086"/>
                    </a:cubicBezTo>
                    <a:cubicBezTo>
                      <a:pt x="2329" y="2079"/>
                      <a:pt x="2312" y="2073"/>
                      <a:pt x="2295" y="2066"/>
                    </a:cubicBezTo>
                    <a:cubicBezTo>
                      <a:pt x="2198" y="1953"/>
                      <a:pt x="2098" y="1854"/>
                      <a:pt x="2004" y="1775"/>
                    </a:cubicBezTo>
                    <a:cubicBezTo>
                      <a:pt x="2007" y="1775"/>
                      <a:pt x="2010" y="1775"/>
                      <a:pt x="2013" y="1775"/>
                    </a:cubicBezTo>
                    <a:cubicBezTo>
                      <a:pt x="2136" y="1775"/>
                      <a:pt x="2275" y="1762"/>
                      <a:pt x="2414" y="1742"/>
                    </a:cubicBezTo>
                    <a:cubicBezTo>
                      <a:pt x="2431" y="1748"/>
                      <a:pt x="2448" y="1753"/>
                      <a:pt x="2466" y="1760"/>
                    </a:cubicBezTo>
                    <a:lnTo>
                      <a:pt x="2466" y="1760"/>
                    </a:lnTo>
                    <a:cubicBezTo>
                      <a:pt x="2923" y="1929"/>
                      <a:pt x="3170" y="2127"/>
                      <a:pt x="3144" y="2195"/>
                    </a:cubicBezTo>
                    <a:moveTo>
                      <a:pt x="2474" y="1673"/>
                    </a:moveTo>
                    <a:lnTo>
                      <a:pt x="2474" y="1673"/>
                    </a:lnTo>
                    <a:cubicBezTo>
                      <a:pt x="2456" y="1676"/>
                      <a:pt x="2438" y="1679"/>
                      <a:pt x="2421" y="1681"/>
                    </a:cubicBezTo>
                    <a:cubicBezTo>
                      <a:pt x="2284" y="1634"/>
                      <a:pt x="2146" y="1596"/>
                      <a:pt x="2023" y="1574"/>
                    </a:cubicBezTo>
                    <a:cubicBezTo>
                      <a:pt x="2131" y="1512"/>
                      <a:pt x="2249" y="1431"/>
                      <a:pt x="2363" y="1340"/>
                    </a:cubicBezTo>
                    <a:cubicBezTo>
                      <a:pt x="2380" y="1337"/>
                      <a:pt x="2397" y="1334"/>
                      <a:pt x="2415" y="1331"/>
                    </a:cubicBezTo>
                    <a:cubicBezTo>
                      <a:pt x="2594" y="1300"/>
                      <a:pt x="2748" y="1287"/>
                      <a:pt x="2873" y="1287"/>
                    </a:cubicBezTo>
                    <a:cubicBezTo>
                      <a:pt x="3087" y="1287"/>
                      <a:pt x="3213" y="1323"/>
                      <a:pt x="3221" y="1369"/>
                    </a:cubicBezTo>
                    <a:cubicBezTo>
                      <a:pt x="3233" y="1440"/>
                      <a:pt x="2955" y="1590"/>
                      <a:pt x="2474" y="16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13"/>
              <p:cNvSpPr/>
              <p:nvPr/>
            </p:nvSpPr>
            <p:spPr>
              <a:xfrm>
                <a:off x="7203600" y="417240"/>
                <a:ext cx="1171440" cy="1072080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978" extrusionOk="0">
                    <a:moveTo>
                      <a:pt x="2458" y="1362"/>
                    </a:moveTo>
                    <a:lnTo>
                      <a:pt x="2458" y="1362"/>
                    </a:lnTo>
                    <a:cubicBezTo>
                      <a:pt x="2241" y="1342"/>
                      <a:pt x="2043" y="1345"/>
                      <a:pt x="1894" y="1366"/>
                    </a:cubicBezTo>
                    <a:cubicBezTo>
                      <a:pt x="2007" y="1266"/>
                      <a:pt x="2138" y="1117"/>
                      <a:pt x="2264" y="939"/>
                    </a:cubicBezTo>
                    <a:cubicBezTo>
                      <a:pt x="2524" y="571"/>
                      <a:pt x="2661" y="220"/>
                      <a:pt x="2570" y="155"/>
                    </a:cubicBezTo>
                    <a:cubicBezTo>
                      <a:pt x="2478" y="90"/>
                      <a:pt x="2193" y="336"/>
                      <a:pt x="1933" y="705"/>
                    </a:cubicBezTo>
                    <a:cubicBezTo>
                      <a:pt x="1806" y="883"/>
                      <a:pt x="1710" y="1056"/>
                      <a:pt x="1653" y="1196"/>
                    </a:cubicBezTo>
                    <a:cubicBezTo>
                      <a:pt x="1624" y="1048"/>
                      <a:pt x="1560" y="860"/>
                      <a:pt x="1469" y="662"/>
                    </a:cubicBezTo>
                    <a:cubicBezTo>
                      <a:pt x="1280" y="253"/>
                      <a:pt x="1044" y="-42"/>
                      <a:pt x="943" y="5"/>
                    </a:cubicBezTo>
                    <a:cubicBezTo>
                      <a:pt x="841" y="53"/>
                      <a:pt x="912" y="423"/>
                      <a:pt x="1100" y="832"/>
                    </a:cubicBezTo>
                    <a:cubicBezTo>
                      <a:pt x="1191" y="1030"/>
                      <a:pt x="1293" y="1201"/>
                      <a:pt x="1386" y="1319"/>
                    </a:cubicBezTo>
                    <a:cubicBezTo>
                      <a:pt x="1243" y="1271"/>
                      <a:pt x="1049" y="1232"/>
                      <a:pt x="832" y="1212"/>
                    </a:cubicBezTo>
                    <a:cubicBezTo>
                      <a:pt x="383" y="1171"/>
                      <a:pt x="10" y="1228"/>
                      <a:pt x="0" y="1339"/>
                    </a:cubicBezTo>
                    <a:cubicBezTo>
                      <a:pt x="-10" y="1451"/>
                      <a:pt x="346" y="1575"/>
                      <a:pt x="795" y="1616"/>
                    </a:cubicBezTo>
                    <a:cubicBezTo>
                      <a:pt x="1012" y="1636"/>
                      <a:pt x="1210" y="1633"/>
                      <a:pt x="1360" y="1612"/>
                    </a:cubicBezTo>
                    <a:cubicBezTo>
                      <a:pt x="1247" y="1712"/>
                      <a:pt x="1115" y="1861"/>
                      <a:pt x="989" y="2039"/>
                    </a:cubicBezTo>
                    <a:cubicBezTo>
                      <a:pt x="729" y="2407"/>
                      <a:pt x="593" y="2758"/>
                      <a:pt x="684" y="2823"/>
                    </a:cubicBezTo>
                    <a:cubicBezTo>
                      <a:pt x="775" y="2888"/>
                      <a:pt x="1061" y="2642"/>
                      <a:pt x="1321" y="2273"/>
                    </a:cubicBezTo>
                    <a:cubicBezTo>
                      <a:pt x="1447" y="2095"/>
                      <a:pt x="1543" y="1922"/>
                      <a:pt x="1599" y="1782"/>
                    </a:cubicBezTo>
                    <a:cubicBezTo>
                      <a:pt x="1630" y="1930"/>
                      <a:pt x="1693" y="2118"/>
                      <a:pt x="1784" y="2315"/>
                    </a:cubicBezTo>
                    <a:cubicBezTo>
                      <a:pt x="1973" y="2725"/>
                      <a:pt x="2209" y="3020"/>
                      <a:pt x="2310" y="2973"/>
                    </a:cubicBezTo>
                    <a:cubicBezTo>
                      <a:pt x="2412" y="2925"/>
                      <a:pt x="2342" y="2555"/>
                      <a:pt x="2153" y="2146"/>
                    </a:cubicBezTo>
                    <a:cubicBezTo>
                      <a:pt x="2062" y="1948"/>
                      <a:pt x="1959" y="1777"/>
                      <a:pt x="1867" y="1659"/>
                    </a:cubicBezTo>
                    <a:cubicBezTo>
                      <a:pt x="2010" y="1707"/>
                      <a:pt x="2205" y="1746"/>
                      <a:pt x="2421" y="1766"/>
                    </a:cubicBezTo>
                    <a:cubicBezTo>
                      <a:pt x="2871" y="1807"/>
                      <a:pt x="3243" y="1750"/>
                      <a:pt x="3254" y="1639"/>
                    </a:cubicBezTo>
                    <a:cubicBezTo>
                      <a:pt x="3264" y="1527"/>
                      <a:pt x="2908" y="1403"/>
                      <a:pt x="2458" y="13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9" name="Google Shape;449;p13"/>
              <p:cNvSpPr/>
              <p:nvPr/>
            </p:nvSpPr>
            <p:spPr>
              <a:xfrm>
                <a:off x="7193160" y="406800"/>
                <a:ext cx="1192320" cy="1092960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3036" extrusionOk="0">
                    <a:moveTo>
                      <a:pt x="3067" y="1475"/>
                    </a:moveTo>
                    <a:lnTo>
                      <a:pt x="3067" y="1475"/>
                    </a:lnTo>
                    <a:cubicBezTo>
                      <a:pt x="2915" y="1422"/>
                      <a:pt x="2710" y="1381"/>
                      <a:pt x="2490" y="1361"/>
                    </a:cubicBezTo>
                    <a:cubicBezTo>
                      <a:pt x="2323" y="1346"/>
                      <a:pt x="2153" y="1343"/>
                      <a:pt x="2009" y="1355"/>
                    </a:cubicBezTo>
                    <a:cubicBezTo>
                      <a:pt x="2112" y="1253"/>
                      <a:pt x="2219" y="1123"/>
                      <a:pt x="2317" y="985"/>
                    </a:cubicBezTo>
                    <a:cubicBezTo>
                      <a:pt x="2560" y="642"/>
                      <a:pt x="2740" y="248"/>
                      <a:pt x="2615" y="160"/>
                    </a:cubicBezTo>
                    <a:cubicBezTo>
                      <a:pt x="2491" y="72"/>
                      <a:pt x="2180" y="373"/>
                      <a:pt x="1937" y="717"/>
                    </a:cubicBezTo>
                    <a:cubicBezTo>
                      <a:pt x="1840" y="855"/>
                      <a:pt x="1753" y="1000"/>
                      <a:pt x="1691" y="1131"/>
                    </a:cubicBezTo>
                    <a:cubicBezTo>
                      <a:pt x="1654" y="991"/>
                      <a:pt x="1595" y="832"/>
                      <a:pt x="1525" y="679"/>
                    </a:cubicBezTo>
                    <a:cubicBezTo>
                      <a:pt x="1433" y="479"/>
                      <a:pt x="1326" y="299"/>
                      <a:pt x="1225" y="173"/>
                    </a:cubicBezTo>
                    <a:cubicBezTo>
                      <a:pt x="1113" y="33"/>
                      <a:pt x="1024" y="-22"/>
                      <a:pt x="960" y="8"/>
                    </a:cubicBezTo>
                    <a:cubicBezTo>
                      <a:pt x="895" y="37"/>
                      <a:pt x="879" y="142"/>
                      <a:pt x="912" y="318"/>
                    </a:cubicBezTo>
                    <a:cubicBezTo>
                      <a:pt x="943" y="476"/>
                      <a:pt x="1010" y="674"/>
                      <a:pt x="1103" y="874"/>
                    </a:cubicBezTo>
                    <a:cubicBezTo>
                      <a:pt x="1176" y="1032"/>
                      <a:pt x="1258" y="1178"/>
                      <a:pt x="1339" y="1294"/>
                    </a:cubicBezTo>
                    <a:cubicBezTo>
                      <a:pt x="1202" y="1256"/>
                      <a:pt x="1038" y="1228"/>
                      <a:pt x="864" y="1211"/>
                    </a:cubicBezTo>
                    <a:cubicBezTo>
                      <a:pt x="445" y="1173"/>
                      <a:pt x="14" y="1214"/>
                      <a:pt x="0" y="1366"/>
                    </a:cubicBezTo>
                    <a:cubicBezTo>
                      <a:pt x="-7" y="1437"/>
                      <a:pt x="75" y="1502"/>
                      <a:pt x="244" y="1561"/>
                    </a:cubicBezTo>
                    <a:cubicBezTo>
                      <a:pt x="397" y="1614"/>
                      <a:pt x="601" y="1655"/>
                      <a:pt x="821" y="1675"/>
                    </a:cubicBezTo>
                    <a:cubicBezTo>
                      <a:pt x="920" y="1684"/>
                      <a:pt x="1017" y="1688"/>
                      <a:pt x="1108" y="1688"/>
                    </a:cubicBezTo>
                    <a:cubicBezTo>
                      <a:pt x="1177" y="1688"/>
                      <a:pt x="1242" y="1686"/>
                      <a:pt x="1304" y="1680"/>
                    </a:cubicBezTo>
                    <a:cubicBezTo>
                      <a:pt x="1202" y="1780"/>
                      <a:pt x="1095" y="1908"/>
                      <a:pt x="994" y="2051"/>
                    </a:cubicBezTo>
                    <a:cubicBezTo>
                      <a:pt x="752" y="2394"/>
                      <a:pt x="571" y="2788"/>
                      <a:pt x="696" y="2876"/>
                    </a:cubicBezTo>
                    <a:cubicBezTo>
                      <a:pt x="711" y="2887"/>
                      <a:pt x="728" y="2892"/>
                      <a:pt x="748" y="2892"/>
                    </a:cubicBezTo>
                    <a:cubicBezTo>
                      <a:pt x="894" y="2892"/>
                      <a:pt x="1160" y="2621"/>
                      <a:pt x="1374" y="2319"/>
                    </a:cubicBezTo>
                    <a:cubicBezTo>
                      <a:pt x="1475" y="2176"/>
                      <a:pt x="1560" y="2033"/>
                      <a:pt x="1620" y="1904"/>
                    </a:cubicBezTo>
                    <a:cubicBezTo>
                      <a:pt x="1657" y="2045"/>
                      <a:pt x="1716" y="2204"/>
                      <a:pt x="1787" y="2357"/>
                    </a:cubicBezTo>
                    <a:cubicBezTo>
                      <a:pt x="1949" y="2708"/>
                      <a:pt x="2174" y="3036"/>
                      <a:pt x="2317" y="3036"/>
                    </a:cubicBezTo>
                    <a:cubicBezTo>
                      <a:pt x="2329" y="3036"/>
                      <a:pt x="2341" y="3034"/>
                      <a:pt x="2352" y="3028"/>
                    </a:cubicBezTo>
                    <a:cubicBezTo>
                      <a:pt x="2416" y="2999"/>
                      <a:pt x="2432" y="2894"/>
                      <a:pt x="2399" y="2718"/>
                    </a:cubicBezTo>
                    <a:cubicBezTo>
                      <a:pt x="2369" y="2560"/>
                      <a:pt x="2301" y="2362"/>
                      <a:pt x="2209" y="2162"/>
                    </a:cubicBezTo>
                    <a:lnTo>
                      <a:pt x="2209" y="2162"/>
                    </a:lnTo>
                    <a:cubicBezTo>
                      <a:pt x="2136" y="2004"/>
                      <a:pt x="2054" y="1858"/>
                      <a:pt x="1973" y="1742"/>
                    </a:cubicBezTo>
                    <a:cubicBezTo>
                      <a:pt x="2112" y="1780"/>
                      <a:pt x="2280" y="1809"/>
                      <a:pt x="2448" y="1824"/>
                    </a:cubicBezTo>
                    <a:cubicBezTo>
                      <a:pt x="2545" y="1833"/>
                      <a:pt x="2643" y="1838"/>
                      <a:pt x="2736" y="1838"/>
                    </a:cubicBezTo>
                    <a:cubicBezTo>
                      <a:pt x="3044" y="1838"/>
                      <a:pt x="3301" y="1787"/>
                      <a:pt x="3312" y="1670"/>
                    </a:cubicBezTo>
                    <a:cubicBezTo>
                      <a:pt x="3318" y="1599"/>
                      <a:pt x="3236" y="1534"/>
                      <a:pt x="3067" y="1475"/>
                    </a:cubicBezTo>
                    <a:moveTo>
                      <a:pt x="1985" y="751"/>
                    </a:moveTo>
                    <a:lnTo>
                      <a:pt x="1985" y="751"/>
                    </a:lnTo>
                    <a:cubicBezTo>
                      <a:pt x="2241" y="389"/>
                      <a:pt x="2475" y="202"/>
                      <a:pt x="2560" y="202"/>
                    </a:cubicBezTo>
                    <a:cubicBezTo>
                      <a:pt x="2569" y="202"/>
                      <a:pt x="2576" y="204"/>
                      <a:pt x="2582" y="208"/>
                    </a:cubicBezTo>
                    <a:cubicBezTo>
                      <a:pt x="2641" y="250"/>
                      <a:pt x="2550" y="553"/>
                      <a:pt x="2269" y="951"/>
                    </a:cubicBezTo>
                    <a:cubicBezTo>
                      <a:pt x="2138" y="1136"/>
                      <a:pt x="2014" y="1274"/>
                      <a:pt x="1912" y="1366"/>
                    </a:cubicBezTo>
                    <a:cubicBezTo>
                      <a:pt x="1840" y="1377"/>
                      <a:pt x="1778" y="1392"/>
                      <a:pt x="1731" y="1411"/>
                    </a:cubicBezTo>
                    <a:cubicBezTo>
                      <a:pt x="1733" y="1360"/>
                      <a:pt x="1727" y="1297"/>
                      <a:pt x="1713" y="1226"/>
                    </a:cubicBezTo>
                    <a:cubicBezTo>
                      <a:pt x="1766" y="1099"/>
                      <a:pt x="1855" y="935"/>
                      <a:pt x="1985" y="751"/>
                    </a:cubicBezTo>
                    <a:moveTo>
                      <a:pt x="1642" y="1591"/>
                    </a:moveTo>
                    <a:lnTo>
                      <a:pt x="1642" y="1591"/>
                    </a:lnTo>
                    <a:cubicBezTo>
                      <a:pt x="1645" y="1589"/>
                      <a:pt x="1647" y="1586"/>
                      <a:pt x="1649" y="1584"/>
                    </a:cubicBezTo>
                    <a:cubicBezTo>
                      <a:pt x="1651" y="1586"/>
                      <a:pt x="1653" y="1588"/>
                      <a:pt x="1654" y="1590"/>
                    </a:cubicBezTo>
                    <a:cubicBezTo>
                      <a:pt x="1655" y="1613"/>
                      <a:pt x="1651" y="1646"/>
                      <a:pt x="1640" y="1689"/>
                    </a:cubicBezTo>
                    <a:cubicBezTo>
                      <a:pt x="1636" y="1648"/>
                      <a:pt x="1637" y="1615"/>
                      <a:pt x="1642" y="1591"/>
                    </a:cubicBezTo>
                    <a:moveTo>
                      <a:pt x="1601" y="1473"/>
                    </a:moveTo>
                    <a:lnTo>
                      <a:pt x="1601" y="1473"/>
                    </a:lnTo>
                    <a:cubicBezTo>
                      <a:pt x="1602" y="1475"/>
                      <a:pt x="1602" y="1478"/>
                      <a:pt x="1603" y="1480"/>
                    </a:cubicBezTo>
                    <a:cubicBezTo>
                      <a:pt x="1599" y="1480"/>
                      <a:pt x="1597" y="1480"/>
                      <a:pt x="1594" y="1481"/>
                    </a:cubicBezTo>
                    <a:cubicBezTo>
                      <a:pt x="1573" y="1470"/>
                      <a:pt x="1547" y="1450"/>
                      <a:pt x="1517" y="1420"/>
                    </a:cubicBezTo>
                    <a:cubicBezTo>
                      <a:pt x="1556" y="1439"/>
                      <a:pt x="1584" y="1457"/>
                      <a:pt x="1601" y="1473"/>
                    </a:cubicBezTo>
                    <a:moveTo>
                      <a:pt x="1669" y="1446"/>
                    </a:moveTo>
                    <a:lnTo>
                      <a:pt x="1669" y="1446"/>
                    </a:lnTo>
                    <a:cubicBezTo>
                      <a:pt x="1667" y="1449"/>
                      <a:pt x="1664" y="1450"/>
                      <a:pt x="1662" y="1452"/>
                    </a:cubicBezTo>
                    <a:cubicBezTo>
                      <a:pt x="1659" y="1450"/>
                      <a:pt x="1658" y="1447"/>
                      <a:pt x="1655" y="1444"/>
                    </a:cubicBezTo>
                    <a:cubicBezTo>
                      <a:pt x="1655" y="1419"/>
                      <a:pt x="1660" y="1385"/>
                      <a:pt x="1672" y="1345"/>
                    </a:cubicBezTo>
                    <a:cubicBezTo>
                      <a:pt x="1675" y="1387"/>
                      <a:pt x="1674" y="1422"/>
                      <a:pt x="1669" y="1446"/>
                    </a:cubicBezTo>
                    <a:moveTo>
                      <a:pt x="1597" y="1546"/>
                    </a:moveTo>
                    <a:lnTo>
                      <a:pt x="1597" y="1546"/>
                    </a:lnTo>
                    <a:cubicBezTo>
                      <a:pt x="1595" y="1548"/>
                      <a:pt x="1595" y="1551"/>
                      <a:pt x="1594" y="1553"/>
                    </a:cubicBezTo>
                    <a:cubicBezTo>
                      <a:pt x="1574" y="1565"/>
                      <a:pt x="1544" y="1577"/>
                      <a:pt x="1502" y="1589"/>
                    </a:cubicBezTo>
                    <a:cubicBezTo>
                      <a:pt x="1537" y="1565"/>
                      <a:pt x="1566" y="1551"/>
                      <a:pt x="1588" y="1543"/>
                    </a:cubicBezTo>
                    <a:cubicBezTo>
                      <a:pt x="1590" y="1544"/>
                      <a:pt x="1594" y="1545"/>
                      <a:pt x="1597" y="1546"/>
                    </a:cubicBezTo>
                    <a:moveTo>
                      <a:pt x="1712" y="1566"/>
                    </a:moveTo>
                    <a:lnTo>
                      <a:pt x="1712" y="1566"/>
                    </a:lnTo>
                    <a:cubicBezTo>
                      <a:pt x="1712" y="1562"/>
                      <a:pt x="1710" y="1559"/>
                      <a:pt x="1709" y="1556"/>
                    </a:cubicBezTo>
                    <a:cubicBezTo>
                      <a:pt x="1712" y="1555"/>
                      <a:pt x="1714" y="1555"/>
                      <a:pt x="1717" y="1554"/>
                    </a:cubicBezTo>
                    <a:cubicBezTo>
                      <a:pt x="1738" y="1566"/>
                      <a:pt x="1764" y="1586"/>
                      <a:pt x="1796" y="1617"/>
                    </a:cubicBezTo>
                    <a:cubicBezTo>
                      <a:pt x="1759" y="1600"/>
                      <a:pt x="1731" y="1582"/>
                      <a:pt x="1712" y="1566"/>
                    </a:cubicBezTo>
                    <a:moveTo>
                      <a:pt x="1715" y="1491"/>
                    </a:moveTo>
                    <a:lnTo>
                      <a:pt x="1715" y="1491"/>
                    </a:lnTo>
                    <a:cubicBezTo>
                      <a:pt x="1716" y="1488"/>
                      <a:pt x="1717" y="1485"/>
                      <a:pt x="1718" y="1482"/>
                    </a:cubicBezTo>
                    <a:cubicBezTo>
                      <a:pt x="1739" y="1469"/>
                      <a:pt x="1772" y="1456"/>
                      <a:pt x="1814" y="1445"/>
                    </a:cubicBezTo>
                    <a:cubicBezTo>
                      <a:pt x="1779" y="1469"/>
                      <a:pt x="1750" y="1485"/>
                      <a:pt x="1725" y="1493"/>
                    </a:cubicBezTo>
                    <a:cubicBezTo>
                      <a:pt x="1722" y="1492"/>
                      <a:pt x="1718" y="1492"/>
                      <a:pt x="1715" y="1491"/>
                    </a:cubicBezTo>
                    <a:moveTo>
                      <a:pt x="1156" y="849"/>
                    </a:moveTo>
                    <a:lnTo>
                      <a:pt x="1156" y="849"/>
                    </a:lnTo>
                    <a:cubicBezTo>
                      <a:pt x="1066" y="653"/>
                      <a:pt x="1000" y="460"/>
                      <a:pt x="970" y="306"/>
                    </a:cubicBezTo>
                    <a:cubicBezTo>
                      <a:pt x="939" y="144"/>
                      <a:pt x="958" y="73"/>
                      <a:pt x="984" y="61"/>
                    </a:cubicBezTo>
                    <a:cubicBezTo>
                      <a:pt x="987" y="60"/>
                      <a:pt x="991" y="59"/>
                      <a:pt x="995" y="59"/>
                    </a:cubicBezTo>
                    <a:cubicBezTo>
                      <a:pt x="1027" y="59"/>
                      <a:pt x="1089" y="97"/>
                      <a:pt x="1179" y="210"/>
                    </a:cubicBezTo>
                    <a:cubicBezTo>
                      <a:pt x="1277" y="332"/>
                      <a:pt x="1381" y="508"/>
                      <a:pt x="1471" y="703"/>
                    </a:cubicBezTo>
                    <a:cubicBezTo>
                      <a:pt x="1566" y="909"/>
                      <a:pt x="1623" y="1086"/>
                      <a:pt x="1652" y="1221"/>
                    </a:cubicBezTo>
                    <a:cubicBezTo>
                      <a:pt x="1625" y="1288"/>
                      <a:pt x="1608" y="1349"/>
                      <a:pt x="1602" y="1400"/>
                    </a:cubicBezTo>
                    <a:cubicBezTo>
                      <a:pt x="1562" y="1374"/>
                      <a:pt x="1509" y="1349"/>
                      <a:pt x="1440" y="1325"/>
                    </a:cubicBezTo>
                    <a:cubicBezTo>
                      <a:pt x="1438" y="1325"/>
                      <a:pt x="1436" y="1323"/>
                      <a:pt x="1433" y="1323"/>
                    </a:cubicBezTo>
                    <a:cubicBezTo>
                      <a:pt x="1340" y="1202"/>
                      <a:pt x="1242" y="1035"/>
                      <a:pt x="1156" y="849"/>
                    </a:cubicBezTo>
                    <a:moveTo>
                      <a:pt x="827" y="1616"/>
                    </a:moveTo>
                    <a:lnTo>
                      <a:pt x="827" y="1616"/>
                    </a:lnTo>
                    <a:cubicBezTo>
                      <a:pt x="611" y="1597"/>
                      <a:pt x="412" y="1557"/>
                      <a:pt x="264" y="1506"/>
                    </a:cubicBezTo>
                    <a:cubicBezTo>
                      <a:pt x="108" y="1451"/>
                      <a:pt x="56" y="1399"/>
                      <a:pt x="59" y="1371"/>
                    </a:cubicBezTo>
                    <a:cubicBezTo>
                      <a:pt x="64" y="1314"/>
                      <a:pt x="256" y="1257"/>
                      <a:pt x="574" y="1257"/>
                    </a:cubicBezTo>
                    <a:cubicBezTo>
                      <a:pt x="660" y="1257"/>
                      <a:pt x="755" y="1261"/>
                      <a:pt x="858" y="1270"/>
                    </a:cubicBezTo>
                    <a:cubicBezTo>
                      <a:pt x="1062" y="1289"/>
                      <a:pt x="1252" y="1326"/>
                      <a:pt x="1397" y="1373"/>
                    </a:cubicBezTo>
                    <a:cubicBezTo>
                      <a:pt x="1399" y="1375"/>
                      <a:pt x="1401" y="1377"/>
                      <a:pt x="1402" y="1380"/>
                    </a:cubicBezTo>
                    <a:cubicBezTo>
                      <a:pt x="1447" y="1435"/>
                      <a:pt x="1488" y="1477"/>
                      <a:pt x="1525" y="1506"/>
                    </a:cubicBezTo>
                    <a:cubicBezTo>
                      <a:pt x="1483" y="1528"/>
                      <a:pt x="1435" y="1561"/>
                      <a:pt x="1381" y="1608"/>
                    </a:cubicBezTo>
                    <a:cubicBezTo>
                      <a:pt x="1379" y="1610"/>
                      <a:pt x="1377" y="1612"/>
                      <a:pt x="1376" y="1613"/>
                    </a:cubicBezTo>
                    <a:cubicBezTo>
                      <a:pt x="1224" y="1634"/>
                      <a:pt x="1031" y="1635"/>
                      <a:pt x="827" y="1616"/>
                    </a:cubicBezTo>
                    <a:moveTo>
                      <a:pt x="1326" y="2285"/>
                    </a:moveTo>
                    <a:lnTo>
                      <a:pt x="1326" y="2285"/>
                    </a:lnTo>
                    <a:cubicBezTo>
                      <a:pt x="1044" y="2684"/>
                      <a:pt x="789" y="2870"/>
                      <a:pt x="730" y="2828"/>
                    </a:cubicBezTo>
                    <a:cubicBezTo>
                      <a:pt x="671" y="2786"/>
                      <a:pt x="761" y="2483"/>
                      <a:pt x="1043" y="2085"/>
                    </a:cubicBezTo>
                    <a:cubicBezTo>
                      <a:pt x="1161" y="1917"/>
                      <a:pt x="1288" y="1771"/>
                      <a:pt x="1401" y="1669"/>
                    </a:cubicBezTo>
                    <a:cubicBezTo>
                      <a:pt x="1404" y="1669"/>
                      <a:pt x="1406" y="1669"/>
                      <a:pt x="1409" y="1668"/>
                    </a:cubicBezTo>
                    <a:cubicBezTo>
                      <a:pt x="1480" y="1657"/>
                      <a:pt x="1537" y="1642"/>
                      <a:pt x="1581" y="1625"/>
                    </a:cubicBezTo>
                    <a:cubicBezTo>
                      <a:pt x="1578" y="1676"/>
                      <a:pt x="1584" y="1738"/>
                      <a:pt x="1598" y="1809"/>
                    </a:cubicBezTo>
                    <a:cubicBezTo>
                      <a:pt x="1539" y="1950"/>
                      <a:pt x="1444" y="2118"/>
                      <a:pt x="1326" y="2285"/>
                    </a:cubicBezTo>
                    <a:moveTo>
                      <a:pt x="2155" y="2187"/>
                    </a:moveTo>
                    <a:lnTo>
                      <a:pt x="2155" y="2187"/>
                    </a:lnTo>
                    <a:lnTo>
                      <a:pt x="2155" y="2187"/>
                    </a:lnTo>
                    <a:cubicBezTo>
                      <a:pt x="2246" y="2383"/>
                      <a:pt x="2311" y="2575"/>
                      <a:pt x="2341" y="2730"/>
                    </a:cubicBezTo>
                    <a:cubicBezTo>
                      <a:pt x="2372" y="2892"/>
                      <a:pt x="2353" y="2963"/>
                      <a:pt x="2327" y="2975"/>
                    </a:cubicBezTo>
                    <a:cubicBezTo>
                      <a:pt x="2262" y="3005"/>
                      <a:pt x="2044" y="2776"/>
                      <a:pt x="1840" y="2332"/>
                    </a:cubicBezTo>
                    <a:cubicBezTo>
                      <a:pt x="1745" y="2127"/>
                      <a:pt x="1687" y="1949"/>
                      <a:pt x="1659" y="1815"/>
                    </a:cubicBezTo>
                    <a:cubicBezTo>
                      <a:pt x="1660" y="1812"/>
                      <a:pt x="1662" y="1810"/>
                      <a:pt x="1662" y="1807"/>
                    </a:cubicBezTo>
                    <a:cubicBezTo>
                      <a:pt x="1689" y="1740"/>
                      <a:pt x="1704" y="1683"/>
                      <a:pt x="1710" y="1636"/>
                    </a:cubicBezTo>
                    <a:cubicBezTo>
                      <a:pt x="1754" y="1665"/>
                      <a:pt x="1811" y="1691"/>
                      <a:pt x="1879" y="1714"/>
                    </a:cubicBezTo>
                    <a:cubicBezTo>
                      <a:pt x="1972" y="1835"/>
                      <a:pt x="2070" y="2001"/>
                      <a:pt x="2155" y="2187"/>
                    </a:cubicBezTo>
                    <a:moveTo>
                      <a:pt x="2453" y="1766"/>
                    </a:moveTo>
                    <a:lnTo>
                      <a:pt x="2453" y="1766"/>
                    </a:lnTo>
                    <a:cubicBezTo>
                      <a:pt x="2228" y="1745"/>
                      <a:pt x="2045" y="1706"/>
                      <a:pt x="1914" y="1663"/>
                    </a:cubicBezTo>
                    <a:cubicBezTo>
                      <a:pt x="1913" y="1661"/>
                      <a:pt x="1911" y="1659"/>
                      <a:pt x="1909" y="1656"/>
                    </a:cubicBezTo>
                    <a:cubicBezTo>
                      <a:pt x="1865" y="1600"/>
                      <a:pt x="1823" y="1559"/>
                      <a:pt x="1786" y="1530"/>
                    </a:cubicBezTo>
                    <a:cubicBezTo>
                      <a:pt x="1832" y="1507"/>
                      <a:pt x="1883" y="1469"/>
                      <a:pt x="1937" y="1422"/>
                    </a:cubicBezTo>
                    <a:cubicBezTo>
                      <a:pt x="2011" y="1412"/>
                      <a:pt x="2100" y="1406"/>
                      <a:pt x="2202" y="1406"/>
                    </a:cubicBezTo>
                    <a:cubicBezTo>
                      <a:pt x="2287" y="1406"/>
                      <a:pt x="2382" y="1410"/>
                      <a:pt x="2485" y="1420"/>
                    </a:cubicBezTo>
                    <a:cubicBezTo>
                      <a:pt x="2700" y="1440"/>
                      <a:pt x="2900" y="1479"/>
                      <a:pt x="3048" y="1530"/>
                    </a:cubicBezTo>
                    <a:cubicBezTo>
                      <a:pt x="3203" y="1585"/>
                      <a:pt x="3256" y="1637"/>
                      <a:pt x="3253" y="1665"/>
                    </a:cubicBezTo>
                    <a:cubicBezTo>
                      <a:pt x="3246" y="1737"/>
                      <a:pt x="2939" y="1810"/>
                      <a:pt x="2453" y="17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13"/>
              <p:cNvSpPr/>
              <p:nvPr/>
            </p:nvSpPr>
            <p:spPr>
              <a:xfrm>
                <a:off x="7253280" y="367920"/>
                <a:ext cx="1071720" cy="1171080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3253" extrusionOk="0">
                    <a:moveTo>
                      <a:pt x="2972" y="942"/>
                    </a:moveTo>
                    <a:lnTo>
                      <a:pt x="2972" y="942"/>
                    </a:lnTo>
                    <a:cubicBezTo>
                      <a:pt x="2925" y="841"/>
                      <a:pt x="2555" y="911"/>
                      <a:pt x="2146" y="1100"/>
                    </a:cubicBezTo>
                    <a:cubicBezTo>
                      <a:pt x="1948" y="1191"/>
                      <a:pt x="1777" y="1293"/>
                      <a:pt x="1658" y="1386"/>
                    </a:cubicBezTo>
                    <a:cubicBezTo>
                      <a:pt x="1707" y="1243"/>
                      <a:pt x="1746" y="1048"/>
                      <a:pt x="1766" y="831"/>
                    </a:cubicBezTo>
                    <a:cubicBezTo>
                      <a:pt x="1807" y="382"/>
                      <a:pt x="1750" y="10"/>
                      <a:pt x="1638" y="0"/>
                    </a:cubicBezTo>
                    <a:cubicBezTo>
                      <a:pt x="1527" y="-11"/>
                      <a:pt x="1403" y="345"/>
                      <a:pt x="1361" y="794"/>
                    </a:cubicBezTo>
                    <a:cubicBezTo>
                      <a:pt x="1341" y="1011"/>
                      <a:pt x="1344" y="1210"/>
                      <a:pt x="1366" y="1359"/>
                    </a:cubicBezTo>
                    <a:cubicBezTo>
                      <a:pt x="1266" y="1246"/>
                      <a:pt x="1117" y="1115"/>
                      <a:pt x="939" y="989"/>
                    </a:cubicBezTo>
                    <a:cubicBezTo>
                      <a:pt x="571" y="728"/>
                      <a:pt x="220" y="592"/>
                      <a:pt x="155" y="683"/>
                    </a:cubicBezTo>
                    <a:cubicBezTo>
                      <a:pt x="90" y="775"/>
                      <a:pt x="336" y="1060"/>
                      <a:pt x="705" y="1320"/>
                    </a:cubicBezTo>
                    <a:cubicBezTo>
                      <a:pt x="882" y="1446"/>
                      <a:pt x="1056" y="1543"/>
                      <a:pt x="1196" y="1599"/>
                    </a:cubicBezTo>
                    <a:cubicBezTo>
                      <a:pt x="1048" y="1629"/>
                      <a:pt x="860" y="1692"/>
                      <a:pt x="662" y="1784"/>
                    </a:cubicBezTo>
                    <a:cubicBezTo>
                      <a:pt x="252" y="1973"/>
                      <a:pt x="-42" y="2208"/>
                      <a:pt x="5" y="2310"/>
                    </a:cubicBezTo>
                    <a:cubicBezTo>
                      <a:pt x="52" y="2412"/>
                      <a:pt x="423" y="2341"/>
                      <a:pt x="832" y="2153"/>
                    </a:cubicBezTo>
                    <a:cubicBezTo>
                      <a:pt x="1030" y="2061"/>
                      <a:pt x="1200" y="1959"/>
                      <a:pt x="1319" y="1867"/>
                    </a:cubicBezTo>
                    <a:cubicBezTo>
                      <a:pt x="1271" y="2009"/>
                      <a:pt x="1232" y="2204"/>
                      <a:pt x="1211" y="2421"/>
                    </a:cubicBezTo>
                    <a:cubicBezTo>
                      <a:pt x="1171" y="2870"/>
                      <a:pt x="1228" y="3242"/>
                      <a:pt x="1339" y="3253"/>
                    </a:cubicBezTo>
                    <a:cubicBezTo>
                      <a:pt x="1451" y="3263"/>
                      <a:pt x="1575" y="2907"/>
                      <a:pt x="1616" y="2458"/>
                    </a:cubicBezTo>
                    <a:cubicBezTo>
                      <a:pt x="1636" y="2241"/>
                      <a:pt x="1633" y="2042"/>
                      <a:pt x="1612" y="1893"/>
                    </a:cubicBezTo>
                    <a:cubicBezTo>
                      <a:pt x="1712" y="2006"/>
                      <a:pt x="1861" y="2137"/>
                      <a:pt x="2038" y="2263"/>
                    </a:cubicBezTo>
                    <a:cubicBezTo>
                      <a:pt x="2407" y="2524"/>
                      <a:pt x="2758" y="2660"/>
                      <a:pt x="2823" y="2569"/>
                    </a:cubicBezTo>
                    <a:cubicBezTo>
                      <a:pt x="2887" y="2477"/>
                      <a:pt x="2641" y="2192"/>
                      <a:pt x="2273" y="1932"/>
                    </a:cubicBezTo>
                    <a:cubicBezTo>
                      <a:pt x="2095" y="1805"/>
                      <a:pt x="1921" y="1709"/>
                      <a:pt x="1782" y="1653"/>
                    </a:cubicBezTo>
                    <a:cubicBezTo>
                      <a:pt x="1929" y="1623"/>
                      <a:pt x="2117" y="1560"/>
                      <a:pt x="2315" y="1468"/>
                    </a:cubicBezTo>
                    <a:cubicBezTo>
                      <a:pt x="2725" y="1280"/>
                      <a:pt x="3019" y="1044"/>
                      <a:pt x="2972" y="9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" name="Google Shape;451;p13"/>
              <p:cNvSpPr/>
              <p:nvPr/>
            </p:nvSpPr>
            <p:spPr>
              <a:xfrm>
                <a:off x="7242840" y="357120"/>
                <a:ext cx="1092960" cy="1192320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3312" extrusionOk="0">
                    <a:moveTo>
                      <a:pt x="3028" y="960"/>
                    </a:moveTo>
                    <a:lnTo>
                      <a:pt x="3028" y="960"/>
                    </a:lnTo>
                    <a:cubicBezTo>
                      <a:pt x="2998" y="895"/>
                      <a:pt x="2894" y="879"/>
                      <a:pt x="2718" y="913"/>
                    </a:cubicBezTo>
                    <a:cubicBezTo>
                      <a:pt x="2560" y="943"/>
                      <a:pt x="2362" y="1011"/>
                      <a:pt x="2162" y="1103"/>
                    </a:cubicBezTo>
                    <a:cubicBezTo>
                      <a:pt x="2004" y="1176"/>
                      <a:pt x="1858" y="1258"/>
                      <a:pt x="1742" y="1339"/>
                    </a:cubicBezTo>
                    <a:cubicBezTo>
                      <a:pt x="1780" y="1199"/>
                      <a:pt x="1808" y="1032"/>
                      <a:pt x="1824" y="864"/>
                    </a:cubicBezTo>
                    <a:cubicBezTo>
                      <a:pt x="1862" y="446"/>
                      <a:pt x="1822" y="14"/>
                      <a:pt x="1670" y="0"/>
                    </a:cubicBezTo>
                    <a:cubicBezTo>
                      <a:pt x="1599" y="-6"/>
                      <a:pt x="1533" y="76"/>
                      <a:pt x="1474" y="245"/>
                    </a:cubicBezTo>
                    <a:cubicBezTo>
                      <a:pt x="1422" y="397"/>
                      <a:pt x="1381" y="602"/>
                      <a:pt x="1361" y="821"/>
                    </a:cubicBezTo>
                    <a:cubicBezTo>
                      <a:pt x="1345" y="989"/>
                      <a:pt x="1342" y="1159"/>
                      <a:pt x="1355" y="1303"/>
                    </a:cubicBezTo>
                    <a:cubicBezTo>
                      <a:pt x="1255" y="1202"/>
                      <a:pt x="1127" y="1095"/>
                      <a:pt x="985" y="994"/>
                    </a:cubicBezTo>
                    <a:cubicBezTo>
                      <a:pt x="642" y="752"/>
                      <a:pt x="248" y="571"/>
                      <a:pt x="159" y="696"/>
                    </a:cubicBezTo>
                    <a:cubicBezTo>
                      <a:pt x="71" y="821"/>
                      <a:pt x="373" y="1132"/>
                      <a:pt x="716" y="1375"/>
                    </a:cubicBezTo>
                    <a:cubicBezTo>
                      <a:pt x="859" y="1475"/>
                      <a:pt x="1003" y="1560"/>
                      <a:pt x="1131" y="1620"/>
                    </a:cubicBezTo>
                    <a:cubicBezTo>
                      <a:pt x="991" y="1657"/>
                      <a:pt x="832" y="1716"/>
                      <a:pt x="679" y="1787"/>
                    </a:cubicBezTo>
                    <a:cubicBezTo>
                      <a:pt x="297" y="1963"/>
                      <a:pt x="-56" y="2213"/>
                      <a:pt x="7" y="2352"/>
                    </a:cubicBezTo>
                    <a:cubicBezTo>
                      <a:pt x="27" y="2395"/>
                      <a:pt x="79" y="2416"/>
                      <a:pt x="163" y="2416"/>
                    </a:cubicBezTo>
                    <a:cubicBezTo>
                      <a:pt x="205" y="2416"/>
                      <a:pt x="257" y="2411"/>
                      <a:pt x="317" y="2399"/>
                    </a:cubicBezTo>
                    <a:cubicBezTo>
                      <a:pt x="476" y="2369"/>
                      <a:pt x="673" y="2301"/>
                      <a:pt x="873" y="2209"/>
                    </a:cubicBezTo>
                    <a:cubicBezTo>
                      <a:pt x="1036" y="2134"/>
                      <a:pt x="1180" y="2052"/>
                      <a:pt x="1294" y="1973"/>
                    </a:cubicBezTo>
                    <a:cubicBezTo>
                      <a:pt x="1256" y="2110"/>
                      <a:pt x="1228" y="2274"/>
                      <a:pt x="1211" y="2448"/>
                    </a:cubicBezTo>
                    <a:cubicBezTo>
                      <a:pt x="1191" y="2667"/>
                      <a:pt x="1193" y="2876"/>
                      <a:pt x="1218" y="3036"/>
                    </a:cubicBezTo>
                    <a:cubicBezTo>
                      <a:pt x="1245" y="3212"/>
                      <a:pt x="1295" y="3306"/>
                      <a:pt x="1365" y="3312"/>
                    </a:cubicBezTo>
                    <a:cubicBezTo>
                      <a:pt x="1368" y="3312"/>
                      <a:pt x="1371" y="3312"/>
                      <a:pt x="1373" y="3312"/>
                    </a:cubicBezTo>
                    <a:cubicBezTo>
                      <a:pt x="1441" y="3312"/>
                      <a:pt x="1504" y="3230"/>
                      <a:pt x="1561" y="3067"/>
                    </a:cubicBezTo>
                    <a:cubicBezTo>
                      <a:pt x="1614" y="2915"/>
                      <a:pt x="1654" y="2710"/>
                      <a:pt x="1674" y="2490"/>
                    </a:cubicBezTo>
                    <a:cubicBezTo>
                      <a:pt x="1691" y="2316"/>
                      <a:pt x="1692" y="2150"/>
                      <a:pt x="1680" y="2009"/>
                    </a:cubicBezTo>
                    <a:cubicBezTo>
                      <a:pt x="1782" y="2111"/>
                      <a:pt x="1913" y="2220"/>
                      <a:pt x="2051" y="2317"/>
                    </a:cubicBezTo>
                    <a:cubicBezTo>
                      <a:pt x="2231" y="2444"/>
                      <a:pt x="2412" y="2547"/>
                      <a:pt x="2563" y="2605"/>
                    </a:cubicBezTo>
                    <a:cubicBezTo>
                      <a:pt x="2651" y="2640"/>
                      <a:pt x="2722" y="2657"/>
                      <a:pt x="2775" y="2657"/>
                    </a:cubicBezTo>
                    <a:cubicBezTo>
                      <a:pt x="2823" y="2657"/>
                      <a:pt x="2856" y="2643"/>
                      <a:pt x="2876" y="2616"/>
                    </a:cubicBezTo>
                    <a:cubicBezTo>
                      <a:pt x="2964" y="2491"/>
                      <a:pt x="2662" y="2180"/>
                      <a:pt x="2319" y="1938"/>
                    </a:cubicBezTo>
                    <a:cubicBezTo>
                      <a:pt x="2181" y="1840"/>
                      <a:pt x="2035" y="1753"/>
                      <a:pt x="1905" y="1691"/>
                    </a:cubicBezTo>
                    <a:cubicBezTo>
                      <a:pt x="2044" y="1655"/>
                      <a:pt x="2204" y="1596"/>
                      <a:pt x="2357" y="1525"/>
                    </a:cubicBezTo>
                    <a:cubicBezTo>
                      <a:pt x="2739" y="1349"/>
                      <a:pt x="3092" y="1098"/>
                      <a:pt x="3028" y="960"/>
                    </a:cubicBezTo>
                    <a:moveTo>
                      <a:pt x="1490" y="1597"/>
                    </a:moveTo>
                    <a:lnTo>
                      <a:pt x="1490" y="1597"/>
                    </a:lnTo>
                    <a:cubicBezTo>
                      <a:pt x="1487" y="1596"/>
                      <a:pt x="1484" y="1594"/>
                      <a:pt x="1482" y="1594"/>
                    </a:cubicBezTo>
                    <a:cubicBezTo>
                      <a:pt x="1469" y="1572"/>
                      <a:pt x="1456" y="1541"/>
                      <a:pt x="1446" y="1500"/>
                    </a:cubicBezTo>
                    <a:cubicBezTo>
                      <a:pt x="1470" y="1537"/>
                      <a:pt x="1485" y="1566"/>
                      <a:pt x="1493" y="1588"/>
                    </a:cubicBezTo>
                    <a:cubicBezTo>
                      <a:pt x="1491" y="1591"/>
                      <a:pt x="1491" y="1594"/>
                      <a:pt x="1490" y="1597"/>
                    </a:cubicBezTo>
                    <a:moveTo>
                      <a:pt x="1452" y="1650"/>
                    </a:moveTo>
                    <a:lnTo>
                      <a:pt x="1452" y="1650"/>
                    </a:lnTo>
                    <a:cubicBezTo>
                      <a:pt x="1450" y="1652"/>
                      <a:pt x="1448" y="1653"/>
                      <a:pt x="1446" y="1655"/>
                    </a:cubicBezTo>
                    <a:cubicBezTo>
                      <a:pt x="1422" y="1655"/>
                      <a:pt x="1390" y="1652"/>
                      <a:pt x="1347" y="1640"/>
                    </a:cubicBezTo>
                    <a:cubicBezTo>
                      <a:pt x="1388" y="1636"/>
                      <a:pt x="1422" y="1638"/>
                      <a:pt x="1446" y="1643"/>
                    </a:cubicBezTo>
                    <a:cubicBezTo>
                      <a:pt x="1448" y="1645"/>
                      <a:pt x="1450" y="1648"/>
                      <a:pt x="1452" y="1650"/>
                    </a:cubicBezTo>
                    <a:moveTo>
                      <a:pt x="1471" y="1712"/>
                    </a:moveTo>
                    <a:lnTo>
                      <a:pt x="1471" y="1712"/>
                    </a:lnTo>
                    <a:cubicBezTo>
                      <a:pt x="1474" y="1712"/>
                      <a:pt x="1477" y="1710"/>
                      <a:pt x="1480" y="1710"/>
                    </a:cubicBezTo>
                    <a:cubicBezTo>
                      <a:pt x="1480" y="1712"/>
                      <a:pt x="1481" y="1714"/>
                      <a:pt x="1482" y="1717"/>
                    </a:cubicBezTo>
                    <a:cubicBezTo>
                      <a:pt x="1469" y="1739"/>
                      <a:pt x="1448" y="1765"/>
                      <a:pt x="1420" y="1794"/>
                    </a:cubicBezTo>
                    <a:cubicBezTo>
                      <a:pt x="1438" y="1756"/>
                      <a:pt x="1456" y="1729"/>
                      <a:pt x="1471" y="1712"/>
                    </a:cubicBezTo>
                    <a:moveTo>
                      <a:pt x="1544" y="1721"/>
                    </a:moveTo>
                    <a:lnTo>
                      <a:pt x="1544" y="1721"/>
                    </a:lnTo>
                    <a:cubicBezTo>
                      <a:pt x="1545" y="1719"/>
                      <a:pt x="1545" y="1718"/>
                      <a:pt x="1545" y="1716"/>
                    </a:cubicBezTo>
                    <a:cubicBezTo>
                      <a:pt x="1548" y="1717"/>
                      <a:pt x="1550" y="1718"/>
                      <a:pt x="1553" y="1718"/>
                    </a:cubicBezTo>
                    <a:cubicBezTo>
                      <a:pt x="1565" y="1739"/>
                      <a:pt x="1578" y="1769"/>
                      <a:pt x="1589" y="1812"/>
                    </a:cubicBezTo>
                    <a:cubicBezTo>
                      <a:pt x="1566" y="1778"/>
                      <a:pt x="1550" y="1749"/>
                      <a:pt x="1542" y="1726"/>
                    </a:cubicBezTo>
                    <a:cubicBezTo>
                      <a:pt x="1543" y="1724"/>
                      <a:pt x="1544" y="1722"/>
                      <a:pt x="1544" y="1721"/>
                    </a:cubicBezTo>
                    <a:moveTo>
                      <a:pt x="1583" y="1662"/>
                    </a:moveTo>
                    <a:lnTo>
                      <a:pt x="1583" y="1662"/>
                    </a:lnTo>
                    <a:cubicBezTo>
                      <a:pt x="1586" y="1660"/>
                      <a:pt x="1588" y="1658"/>
                      <a:pt x="1591" y="1656"/>
                    </a:cubicBezTo>
                    <a:cubicBezTo>
                      <a:pt x="1592" y="1656"/>
                      <a:pt x="1593" y="1656"/>
                      <a:pt x="1594" y="1656"/>
                    </a:cubicBezTo>
                    <a:cubicBezTo>
                      <a:pt x="1619" y="1656"/>
                      <a:pt x="1651" y="1661"/>
                      <a:pt x="1690" y="1672"/>
                    </a:cubicBezTo>
                    <a:cubicBezTo>
                      <a:pt x="1649" y="1676"/>
                      <a:pt x="1615" y="1675"/>
                      <a:pt x="1590" y="1669"/>
                    </a:cubicBezTo>
                    <a:cubicBezTo>
                      <a:pt x="1588" y="1667"/>
                      <a:pt x="1586" y="1665"/>
                      <a:pt x="1583" y="1662"/>
                    </a:cubicBezTo>
                    <a:moveTo>
                      <a:pt x="1565" y="1601"/>
                    </a:moveTo>
                    <a:lnTo>
                      <a:pt x="1565" y="1601"/>
                    </a:lnTo>
                    <a:cubicBezTo>
                      <a:pt x="1562" y="1602"/>
                      <a:pt x="1558" y="1602"/>
                      <a:pt x="1556" y="1603"/>
                    </a:cubicBezTo>
                    <a:cubicBezTo>
                      <a:pt x="1556" y="1600"/>
                      <a:pt x="1556" y="1597"/>
                      <a:pt x="1555" y="1594"/>
                    </a:cubicBezTo>
                    <a:cubicBezTo>
                      <a:pt x="1566" y="1573"/>
                      <a:pt x="1586" y="1547"/>
                      <a:pt x="1617" y="1516"/>
                    </a:cubicBezTo>
                    <a:cubicBezTo>
                      <a:pt x="1599" y="1554"/>
                      <a:pt x="1581" y="1583"/>
                      <a:pt x="1565" y="1601"/>
                    </a:cubicBezTo>
                    <a:moveTo>
                      <a:pt x="1419" y="827"/>
                    </a:moveTo>
                    <a:lnTo>
                      <a:pt x="1419" y="827"/>
                    </a:lnTo>
                    <a:cubicBezTo>
                      <a:pt x="1439" y="612"/>
                      <a:pt x="1479" y="412"/>
                      <a:pt x="1530" y="264"/>
                    </a:cubicBezTo>
                    <a:cubicBezTo>
                      <a:pt x="1583" y="112"/>
                      <a:pt x="1634" y="59"/>
                      <a:pt x="1663" y="59"/>
                    </a:cubicBezTo>
                    <a:lnTo>
                      <a:pt x="1664" y="59"/>
                    </a:lnTo>
                    <a:cubicBezTo>
                      <a:pt x="1737" y="65"/>
                      <a:pt x="1810" y="373"/>
                      <a:pt x="1765" y="859"/>
                    </a:cubicBezTo>
                    <a:cubicBezTo>
                      <a:pt x="1745" y="1084"/>
                      <a:pt x="1706" y="1266"/>
                      <a:pt x="1663" y="1398"/>
                    </a:cubicBezTo>
                    <a:cubicBezTo>
                      <a:pt x="1661" y="1399"/>
                      <a:pt x="1659" y="1401"/>
                      <a:pt x="1656" y="1403"/>
                    </a:cubicBezTo>
                    <a:cubicBezTo>
                      <a:pt x="1600" y="1447"/>
                      <a:pt x="1558" y="1488"/>
                      <a:pt x="1530" y="1526"/>
                    </a:cubicBezTo>
                    <a:cubicBezTo>
                      <a:pt x="1508" y="1484"/>
                      <a:pt x="1474" y="1436"/>
                      <a:pt x="1428" y="1381"/>
                    </a:cubicBezTo>
                    <a:cubicBezTo>
                      <a:pt x="1426" y="1379"/>
                      <a:pt x="1424" y="1377"/>
                      <a:pt x="1422" y="1375"/>
                    </a:cubicBezTo>
                    <a:cubicBezTo>
                      <a:pt x="1404" y="1239"/>
                      <a:pt x="1399" y="1052"/>
                      <a:pt x="1419" y="827"/>
                    </a:cubicBezTo>
                    <a:moveTo>
                      <a:pt x="750" y="1326"/>
                    </a:moveTo>
                    <a:lnTo>
                      <a:pt x="750" y="1326"/>
                    </a:lnTo>
                    <a:cubicBezTo>
                      <a:pt x="352" y="1045"/>
                      <a:pt x="166" y="789"/>
                      <a:pt x="208" y="730"/>
                    </a:cubicBezTo>
                    <a:cubicBezTo>
                      <a:pt x="216" y="719"/>
                      <a:pt x="233" y="713"/>
                      <a:pt x="260" y="713"/>
                    </a:cubicBezTo>
                    <a:cubicBezTo>
                      <a:pt x="370" y="713"/>
                      <a:pt x="629" y="816"/>
                      <a:pt x="951" y="1043"/>
                    </a:cubicBezTo>
                    <a:lnTo>
                      <a:pt x="951" y="1043"/>
                    </a:lnTo>
                    <a:cubicBezTo>
                      <a:pt x="1118" y="1161"/>
                      <a:pt x="1264" y="1287"/>
                      <a:pt x="1366" y="1401"/>
                    </a:cubicBezTo>
                    <a:cubicBezTo>
                      <a:pt x="1376" y="1472"/>
                      <a:pt x="1391" y="1534"/>
                      <a:pt x="1411" y="1581"/>
                    </a:cubicBezTo>
                    <a:cubicBezTo>
                      <a:pt x="1360" y="1578"/>
                      <a:pt x="1298" y="1584"/>
                      <a:pt x="1227" y="1598"/>
                    </a:cubicBezTo>
                    <a:cubicBezTo>
                      <a:pt x="1086" y="1540"/>
                      <a:pt x="917" y="1445"/>
                      <a:pt x="750" y="1326"/>
                    </a:cubicBezTo>
                    <a:moveTo>
                      <a:pt x="849" y="2156"/>
                    </a:moveTo>
                    <a:lnTo>
                      <a:pt x="849" y="2156"/>
                    </a:lnTo>
                    <a:cubicBezTo>
                      <a:pt x="653" y="2246"/>
                      <a:pt x="460" y="2312"/>
                      <a:pt x="306" y="2341"/>
                    </a:cubicBezTo>
                    <a:cubicBezTo>
                      <a:pt x="144" y="2372"/>
                      <a:pt x="72" y="2353"/>
                      <a:pt x="61" y="2328"/>
                    </a:cubicBezTo>
                    <a:cubicBezTo>
                      <a:pt x="30" y="2262"/>
                      <a:pt x="260" y="2045"/>
                      <a:pt x="703" y="1840"/>
                    </a:cubicBezTo>
                    <a:cubicBezTo>
                      <a:pt x="909" y="1745"/>
                      <a:pt x="1086" y="1688"/>
                      <a:pt x="1221" y="1659"/>
                    </a:cubicBezTo>
                    <a:cubicBezTo>
                      <a:pt x="1224" y="1661"/>
                      <a:pt x="1226" y="1662"/>
                      <a:pt x="1229" y="1663"/>
                    </a:cubicBezTo>
                    <a:cubicBezTo>
                      <a:pt x="1295" y="1689"/>
                      <a:pt x="1352" y="1705"/>
                      <a:pt x="1399" y="1711"/>
                    </a:cubicBezTo>
                    <a:cubicBezTo>
                      <a:pt x="1373" y="1751"/>
                      <a:pt x="1349" y="1803"/>
                      <a:pt x="1325" y="1871"/>
                    </a:cubicBezTo>
                    <a:cubicBezTo>
                      <a:pt x="1324" y="1874"/>
                      <a:pt x="1323" y="1876"/>
                      <a:pt x="1322" y="1879"/>
                    </a:cubicBezTo>
                    <a:cubicBezTo>
                      <a:pt x="1212" y="1964"/>
                      <a:pt x="1051" y="2062"/>
                      <a:pt x="849" y="2156"/>
                    </a:cubicBezTo>
                    <a:moveTo>
                      <a:pt x="1616" y="2485"/>
                    </a:moveTo>
                    <a:lnTo>
                      <a:pt x="1616" y="2485"/>
                    </a:lnTo>
                    <a:cubicBezTo>
                      <a:pt x="1596" y="2700"/>
                      <a:pt x="1557" y="2900"/>
                      <a:pt x="1505" y="3048"/>
                    </a:cubicBezTo>
                    <a:cubicBezTo>
                      <a:pt x="1451" y="3203"/>
                      <a:pt x="1399" y="3255"/>
                      <a:pt x="1371" y="3253"/>
                    </a:cubicBezTo>
                    <a:cubicBezTo>
                      <a:pt x="1343" y="3251"/>
                      <a:pt x="1301" y="3190"/>
                      <a:pt x="1276" y="3027"/>
                    </a:cubicBezTo>
                    <a:cubicBezTo>
                      <a:pt x="1252" y="2872"/>
                      <a:pt x="1251" y="2668"/>
                      <a:pt x="1270" y="2453"/>
                    </a:cubicBezTo>
                    <a:cubicBezTo>
                      <a:pt x="1289" y="2250"/>
                      <a:pt x="1325" y="2060"/>
                      <a:pt x="1373" y="1914"/>
                    </a:cubicBezTo>
                    <a:cubicBezTo>
                      <a:pt x="1430" y="1869"/>
                      <a:pt x="1475" y="1825"/>
                      <a:pt x="1506" y="1786"/>
                    </a:cubicBezTo>
                    <a:cubicBezTo>
                      <a:pt x="1529" y="1832"/>
                      <a:pt x="1566" y="1883"/>
                      <a:pt x="1613" y="1937"/>
                    </a:cubicBezTo>
                    <a:cubicBezTo>
                      <a:pt x="1633" y="2088"/>
                      <a:pt x="1635" y="2282"/>
                      <a:pt x="1616" y="2485"/>
                    </a:cubicBezTo>
                    <a:moveTo>
                      <a:pt x="2285" y="1986"/>
                    </a:moveTo>
                    <a:lnTo>
                      <a:pt x="2285" y="1986"/>
                    </a:lnTo>
                    <a:cubicBezTo>
                      <a:pt x="2683" y="2267"/>
                      <a:pt x="2869" y="2523"/>
                      <a:pt x="2828" y="2582"/>
                    </a:cubicBezTo>
                    <a:cubicBezTo>
                      <a:pt x="2812" y="2605"/>
                      <a:pt x="2738" y="2610"/>
                      <a:pt x="2584" y="2550"/>
                    </a:cubicBezTo>
                    <a:cubicBezTo>
                      <a:pt x="2438" y="2494"/>
                      <a:pt x="2261" y="2394"/>
                      <a:pt x="2084" y="2269"/>
                    </a:cubicBezTo>
                    <a:cubicBezTo>
                      <a:pt x="1900" y="2138"/>
                      <a:pt x="1761" y="2014"/>
                      <a:pt x="1669" y="1911"/>
                    </a:cubicBezTo>
                    <a:cubicBezTo>
                      <a:pt x="1669" y="1908"/>
                      <a:pt x="1668" y="1906"/>
                      <a:pt x="1668" y="1903"/>
                    </a:cubicBezTo>
                    <a:cubicBezTo>
                      <a:pt x="1657" y="1832"/>
                      <a:pt x="1642" y="1775"/>
                      <a:pt x="1624" y="1731"/>
                    </a:cubicBezTo>
                    <a:cubicBezTo>
                      <a:pt x="1632" y="1732"/>
                      <a:pt x="1640" y="1732"/>
                      <a:pt x="1649" y="1732"/>
                    </a:cubicBezTo>
                    <a:cubicBezTo>
                      <a:pt x="1695" y="1732"/>
                      <a:pt x="1750" y="1726"/>
                      <a:pt x="1810" y="1714"/>
                    </a:cubicBezTo>
                    <a:cubicBezTo>
                      <a:pt x="1937" y="1766"/>
                      <a:pt x="2101" y="1855"/>
                      <a:pt x="2285" y="1986"/>
                    </a:cubicBezTo>
                    <a:moveTo>
                      <a:pt x="1815" y="1652"/>
                    </a:moveTo>
                    <a:lnTo>
                      <a:pt x="1815" y="1652"/>
                    </a:lnTo>
                    <a:cubicBezTo>
                      <a:pt x="1748" y="1626"/>
                      <a:pt x="1687" y="1608"/>
                      <a:pt x="1636" y="1602"/>
                    </a:cubicBezTo>
                    <a:cubicBezTo>
                      <a:pt x="1664" y="1559"/>
                      <a:pt x="1690" y="1501"/>
                      <a:pt x="1714" y="1433"/>
                    </a:cubicBezTo>
                    <a:cubicBezTo>
                      <a:pt x="1834" y="1340"/>
                      <a:pt x="2001" y="1242"/>
                      <a:pt x="2187" y="1156"/>
                    </a:cubicBezTo>
                    <a:cubicBezTo>
                      <a:pt x="2383" y="1066"/>
                      <a:pt x="2575" y="1000"/>
                      <a:pt x="2729" y="971"/>
                    </a:cubicBezTo>
                    <a:cubicBezTo>
                      <a:pt x="2789" y="960"/>
                      <a:pt x="2837" y="955"/>
                      <a:pt x="2873" y="955"/>
                    </a:cubicBezTo>
                    <a:cubicBezTo>
                      <a:pt x="2936" y="955"/>
                      <a:pt x="2967" y="968"/>
                      <a:pt x="2975" y="984"/>
                    </a:cubicBezTo>
                    <a:cubicBezTo>
                      <a:pt x="3005" y="1050"/>
                      <a:pt x="2775" y="1267"/>
                      <a:pt x="2332" y="1472"/>
                    </a:cubicBezTo>
                    <a:cubicBezTo>
                      <a:pt x="2127" y="1566"/>
                      <a:pt x="1950" y="1624"/>
                      <a:pt x="1815" y="1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13"/>
              <p:cNvSpPr/>
              <p:nvPr/>
            </p:nvSpPr>
            <p:spPr>
              <a:xfrm>
                <a:off x="7665840" y="829800"/>
                <a:ext cx="246600" cy="246600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85" extrusionOk="0">
                    <a:moveTo>
                      <a:pt x="224" y="664"/>
                    </a:moveTo>
                    <a:lnTo>
                      <a:pt x="224" y="664"/>
                    </a:lnTo>
                    <a:cubicBezTo>
                      <a:pt x="47" y="599"/>
                      <a:pt x="-44" y="402"/>
                      <a:pt x="21" y="225"/>
                    </a:cubicBezTo>
                    <a:cubicBezTo>
                      <a:pt x="87" y="47"/>
                      <a:pt x="284" y="-44"/>
                      <a:pt x="461" y="22"/>
                    </a:cubicBezTo>
                    <a:cubicBezTo>
                      <a:pt x="638" y="87"/>
                      <a:pt x="729" y="284"/>
                      <a:pt x="664" y="461"/>
                    </a:cubicBezTo>
                    <a:cubicBezTo>
                      <a:pt x="599" y="639"/>
                      <a:pt x="402" y="730"/>
                      <a:pt x="224" y="6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53" name="Google Shape;453;p13"/>
          <p:cNvGrpSpPr/>
          <p:nvPr/>
        </p:nvGrpSpPr>
        <p:grpSpPr>
          <a:xfrm>
            <a:off x="7053614" y="3561756"/>
            <a:ext cx="2305104" cy="1891011"/>
            <a:chOff x="6858568" y="3578857"/>
            <a:chExt cx="2305104" cy="1891011"/>
          </a:xfrm>
        </p:grpSpPr>
        <p:sp>
          <p:nvSpPr>
            <p:cNvPr id="454" name="Google Shape;454;p13"/>
            <p:cNvSpPr/>
            <p:nvPr/>
          </p:nvSpPr>
          <p:spPr>
            <a:xfrm rot="-4678710" flipH="1">
              <a:off x="7473867" y="4655389"/>
              <a:ext cx="327269" cy="741005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13"/>
            <p:cNvSpPr/>
            <p:nvPr/>
          </p:nvSpPr>
          <p:spPr>
            <a:xfrm rot="-3632578">
              <a:off x="7670894" y="4497931"/>
              <a:ext cx="310355" cy="702707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13"/>
            <p:cNvSpPr/>
            <p:nvPr/>
          </p:nvSpPr>
          <p:spPr>
            <a:xfrm rot="-4111490">
              <a:off x="8218489" y="4399920"/>
              <a:ext cx="531822" cy="1204155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13"/>
            <p:cNvSpPr/>
            <p:nvPr/>
          </p:nvSpPr>
          <p:spPr>
            <a:xfrm rot="-425685">
              <a:off x="7130056" y="4983429"/>
              <a:ext cx="70439" cy="70439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grpSp>
          <p:nvGrpSpPr>
            <p:cNvPr id="458" name="Google Shape;458;p13"/>
            <p:cNvGrpSpPr/>
            <p:nvPr/>
          </p:nvGrpSpPr>
          <p:grpSpPr>
            <a:xfrm rot="-420937">
              <a:off x="6874825" y="4628639"/>
              <a:ext cx="283585" cy="283585"/>
              <a:chOff x="7314840" y="1753920"/>
              <a:chExt cx="948960" cy="948960"/>
            </a:xfrm>
          </p:grpSpPr>
          <p:sp>
            <p:nvSpPr>
              <p:cNvPr id="459" name="Google Shape;459;p13"/>
              <p:cNvSpPr/>
              <p:nvPr/>
            </p:nvSpPr>
            <p:spPr>
              <a:xfrm>
                <a:off x="7314840" y="1753920"/>
                <a:ext cx="948960" cy="948960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2636" extrusionOk="0">
                    <a:moveTo>
                      <a:pt x="2636" y="1439"/>
                    </a:moveTo>
                    <a:lnTo>
                      <a:pt x="2636" y="1439"/>
                    </a:lnTo>
                    <a:cubicBezTo>
                      <a:pt x="2644" y="1349"/>
                      <a:pt x="2356" y="1248"/>
                      <a:pt x="1992" y="1215"/>
                    </a:cubicBezTo>
                    <a:cubicBezTo>
                      <a:pt x="1975" y="1214"/>
                      <a:pt x="1958" y="1212"/>
                      <a:pt x="1942" y="1211"/>
                    </a:cubicBezTo>
                    <a:cubicBezTo>
                      <a:pt x="1957" y="1204"/>
                      <a:pt x="1972" y="1198"/>
                      <a:pt x="1987" y="1191"/>
                    </a:cubicBezTo>
                    <a:cubicBezTo>
                      <a:pt x="2319" y="1037"/>
                      <a:pt x="2558" y="846"/>
                      <a:pt x="2520" y="764"/>
                    </a:cubicBezTo>
                    <a:cubicBezTo>
                      <a:pt x="2481" y="681"/>
                      <a:pt x="2181" y="739"/>
                      <a:pt x="1849" y="892"/>
                    </a:cubicBezTo>
                    <a:cubicBezTo>
                      <a:pt x="1834" y="898"/>
                      <a:pt x="1819" y="906"/>
                      <a:pt x="1805" y="913"/>
                    </a:cubicBezTo>
                    <a:cubicBezTo>
                      <a:pt x="1814" y="900"/>
                      <a:pt x="1824" y="887"/>
                      <a:pt x="1834" y="873"/>
                    </a:cubicBezTo>
                    <a:cubicBezTo>
                      <a:pt x="2045" y="574"/>
                      <a:pt x="2156" y="290"/>
                      <a:pt x="2082" y="237"/>
                    </a:cubicBezTo>
                    <a:cubicBezTo>
                      <a:pt x="2008" y="185"/>
                      <a:pt x="1776" y="384"/>
                      <a:pt x="1565" y="683"/>
                    </a:cubicBezTo>
                    <a:cubicBezTo>
                      <a:pt x="1556" y="697"/>
                      <a:pt x="1546" y="710"/>
                      <a:pt x="1537" y="724"/>
                    </a:cubicBezTo>
                    <a:cubicBezTo>
                      <a:pt x="1539" y="707"/>
                      <a:pt x="1541" y="691"/>
                      <a:pt x="1542" y="674"/>
                    </a:cubicBezTo>
                    <a:cubicBezTo>
                      <a:pt x="1575" y="310"/>
                      <a:pt x="1529" y="9"/>
                      <a:pt x="1439" y="0"/>
                    </a:cubicBezTo>
                    <a:cubicBezTo>
                      <a:pt x="1348" y="-8"/>
                      <a:pt x="1248" y="280"/>
                      <a:pt x="1214" y="644"/>
                    </a:cubicBezTo>
                    <a:cubicBezTo>
                      <a:pt x="1213" y="661"/>
                      <a:pt x="1211" y="678"/>
                      <a:pt x="1210" y="694"/>
                    </a:cubicBezTo>
                    <a:cubicBezTo>
                      <a:pt x="1204" y="679"/>
                      <a:pt x="1197" y="663"/>
                      <a:pt x="1190" y="648"/>
                    </a:cubicBezTo>
                    <a:cubicBezTo>
                      <a:pt x="1037" y="316"/>
                      <a:pt x="846" y="78"/>
                      <a:pt x="763" y="116"/>
                    </a:cubicBezTo>
                    <a:cubicBezTo>
                      <a:pt x="681" y="154"/>
                      <a:pt x="738" y="454"/>
                      <a:pt x="891" y="786"/>
                    </a:cubicBezTo>
                    <a:cubicBezTo>
                      <a:pt x="898" y="801"/>
                      <a:pt x="905" y="816"/>
                      <a:pt x="913" y="831"/>
                    </a:cubicBezTo>
                    <a:cubicBezTo>
                      <a:pt x="899" y="822"/>
                      <a:pt x="886" y="812"/>
                      <a:pt x="872" y="802"/>
                    </a:cubicBezTo>
                    <a:cubicBezTo>
                      <a:pt x="574" y="591"/>
                      <a:pt x="289" y="480"/>
                      <a:pt x="237" y="554"/>
                    </a:cubicBezTo>
                    <a:cubicBezTo>
                      <a:pt x="184" y="628"/>
                      <a:pt x="384" y="860"/>
                      <a:pt x="682" y="1071"/>
                    </a:cubicBezTo>
                    <a:cubicBezTo>
                      <a:pt x="696" y="1080"/>
                      <a:pt x="710" y="1090"/>
                      <a:pt x="724" y="1099"/>
                    </a:cubicBezTo>
                    <a:cubicBezTo>
                      <a:pt x="707" y="1097"/>
                      <a:pt x="691" y="1095"/>
                      <a:pt x="674" y="1094"/>
                    </a:cubicBezTo>
                    <a:cubicBezTo>
                      <a:pt x="310" y="1060"/>
                      <a:pt x="8" y="1106"/>
                      <a:pt x="0" y="1197"/>
                    </a:cubicBezTo>
                    <a:cubicBezTo>
                      <a:pt x="-9" y="1288"/>
                      <a:pt x="280" y="1388"/>
                      <a:pt x="643" y="1422"/>
                    </a:cubicBezTo>
                    <a:cubicBezTo>
                      <a:pt x="660" y="1423"/>
                      <a:pt x="677" y="1424"/>
                      <a:pt x="693" y="1425"/>
                    </a:cubicBezTo>
                    <a:cubicBezTo>
                      <a:pt x="678" y="1432"/>
                      <a:pt x="663" y="1438"/>
                      <a:pt x="648" y="1446"/>
                    </a:cubicBezTo>
                    <a:cubicBezTo>
                      <a:pt x="316" y="1599"/>
                      <a:pt x="78" y="1789"/>
                      <a:pt x="116" y="1872"/>
                    </a:cubicBezTo>
                    <a:cubicBezTo>
                      <a:pt x="154" y="1955"/>
                      <a:pt x="453" y="1898"/>
                      <a:pt x="785" y="1745"/>
                    </a:cubicBezTo>
                    <a:cubicBezTo>
                      <a:pt x="801" y="1737"/>
                      <a:pt x="816" y="1730"/>
                      <a:pt x="831" y="1723"/>
                    </a:cubicBezTo>
                    <a:cubicBezTo>
                      <a:pt x="821" y="1736"/>
                      <a:pt x="811" y="1750"/>
                      <a:pt x="802" y="1764"/>
                    </a:cubicBezTo>
                    <a:cubicBezTo>
                      <a:pt x="590" y="2062"/>
                      <a:pt x="479" y="2347"/>
                      <a:pt x="554" y="2399"/>
                    </a:cubicBezTo>
                    <a:cubicBezTo>
                      <a:pt x="628" y="2452"/>
                      <a:pt x="859" y="2252"/>
                      <a:pt x="1070" y="1954"/>
                    </a:cubicBezTo>
                    <a:cubicBezTo>
                      <a:pt x="1080" y="1940"/>
                      <a:pt x="1089" y="1926"/>
                      <a:pt x="1099" y="1912"/>
                    </a:cubicBezTo>
                    <a:cubicBezTo>
                      <a:pt x="1097" y="1929"/>
                      <a:pt x="1095" y="1945"/>
                      <a:pt x="1093" y="1962"/>
                    </a:cubicBezTo>
                    <a:cubicBezTo>
                      <a:pt x="1060" y="2326"/>
                      <a:pt x="1106" y="2628"/>
                      <a:pt x="1196" y="2636"/>
                    </a:cubicBezTo>
                    <a:cubicBezTo>
                      <a:pt x="1287" y="2644"/>
                      <a:pt x="1387" y="2356"/>
                      <a:pt x="1421" y="1992"/>
                    </a:cubicBezTo>
                    <a:cubicBezTo>
                      <a:pt x="1422" y="1975"/>
                      <a:pt x="1424" y="1959"/>
                      <a:pt x="1425" y="1942"/>
                    </a:cubicBezTo>
                    <a:cubicBezTo>
                      <a:pt x="1432" y="1958"/>
                      <a:pt x="1438" y="1973"/>
                      <a:pt x="1445" y="1988"/>
                    </a:cubicBezTo>
                    <a:cubicBezTo>
                      <a:pt x="1598" y="2320"/>
                      <a:pt x="1789" y="2558"/>
                      <a:pt x="1871" y="2520"/>
                    </a:cubicBezTo>
                    <a:cubicBezTo>
                      <a:pt x="1954" y="2482"/>
                      <a:pt x="1897" y="2182"/>
                      <a:pt x="1744" y="1850"/>
                    </a:cubicBezTo>
                    <a:cubicBezTo>
                      <a:pt x="1737" y="1835"/>
                      <a:pt x="1730" y="1820"/>
                      <a:pt x="1723" y="1805"/>
                    </a:cubicBezTo>
                    <a:cubicBezTo>
                      <a:pt x="1736" y="1815"/>
                      <a:pt x="1749" y="1825"/>
                      <a:pt x="1763" y="1834"/>
                    </a:cubicBezTo>
                    <a:cubicBezTo>
                      <a:pt x="2061" y="2045"/>
                      <a:pt x="2346" y="2156"/>
                      <a:pt x="2398" y="2082"/>
                    </a:cubicBezTo>
                    <a:cubicBezTo>
                      <a:pt x="2451" y="2007"/>
                      <a:pt x="2252" y="1776"/>
                      <a:pt x="1953" y="1566"/>
                    </a:cubicBezTo>
                    <a:cubicBezTo>
                      <a:pt x="1939" y="1556"/>
                      <a:pt x="1926" y="1547"/>
                      <a:pt x="1912" y="1538"/>
                    </a:cubicBezTo>
                    <a:cubicBezTo>
                      <a:pt x="1928" y="1539"/>
                      <a:pt x="1945" y="1541"/>
                      <a:pt x="1962" y="1543"/>
                    </a:cubicBezTo>
                    <a:cubicBezTo>
                      <a:pt x="2326" y="1576"/>
                      <a:pt x="2627" y="1530"/>
                      <a:pt x="2636" y="14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13"/>
              <p:cNvSpPr/>
              <p:nvPr/>
            </p:nvSpPr>
            <p:spPr>
              <a:xfrm>
                <a:off x="7689600" y="2128320"/>
                <a:ext cx="199800" cy="199800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55" extrusionOk="0">
                    <a:moveTo>
                      <a:pt x="393" y="530"/>
                    </a:moveTo>
                    <a:lnTo>
                      <a:pt x="393" y="530"/>
                    </a:lnTo>
                    <a:cubicBezTo>
                      <a:pt x="253" y="594"/>
                      <a:pt x="89" y="533"/>
                      <a:pt x="25" y="394"/>
                    </a:cubicBezTo>
                    <a:cubicBezTo>
                      <a:pt x="-39" y="255"/>
                      <a:pt x="21" y="91"/>
                      <a:pt x="160" y="26"/>
                    </a:cubicBezTo>
                    <a:cubicBezTo>
                      <a:pt x="299" y="-38"/>
                      <a:pt x="464" y="23"/>
                      <a:pt x="529" y="162"/>
                    </a:cubicBezTo>
                    <a:cubicBezTo>
                      <a:pt x="593" y="301"/>
                      <a:pt x="532" y="466"/>
                      <a:pt x="393" y="5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1" name="Google Shape;461;p13"/>
            <p:cNvSpPr/>
            <p:nvPr/>
          </p:nvSpPr>
          <p:spPr>
            <a:xfrm rot="-422099">
              <a:off x="7409514" y="4699387"/>
              <a:ext cx="142070" cy="14207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462" name="Google Shape;462;p13"/>
            <p:cNvSpPr/>
            <p:nvPr/>
          </p:nvSpPr>
          <p:spPr>
            <a:xfrm rot="-1372088" flipH="1">
              <a:off x="8382890" y="3690350"/>
              <a:ext cx="531822" cy="1204154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63" name="Google Shape;463;p13"/>
            <p:cNvGrpSpPr/>
            <p:nvPr/>
          </p:nvGrpSpPr>
          <p:grpSpPr>
            <a:xfrm rot="-420556">
              <a:off x="7765738" y="4787983"/>
              <a:ext cx="475834" cy="475834"/>
              <a:chOff x="7193160" y="357120"/>
              <a:chExt cx="1192320" cy="1192320"/>
            </a:xfrm>
          </p:grpSpPr>
          <p:sp>
            <p:nvSpPr>
              <p:cNvPr id="464" name="Google Shape;464;p13"/>
              <p:cNvSpPr/>
              <p:nvPr/>
            </p:nvSpPr>
            <p:spPr>
              <a:xfrm>
                <a:off x="7203600" y="417240"/>
                <a:ext cx="1171440" cy="1072080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978" extrusionOk="0">
                    <a:moveTo>
                      <a:pt x="2458" y="1362"/>
                    </a:moveTo>
                    <a:lnTo>
                      <a:pt x="2458" y="1362"/>
                    </a:lnTo>
                    <a:cubicBezTo>
                      <a:pt x="2241" y="1342"/>
                      <a:pt x="2043" y="1345"/>
                      <a:pt x="1894" y="1366"/>
                    </a:cubicBezTo>
                    <a:cubicBezTo>
                      <a:pt x="2007" y="1266"/>
                      <a:pt x="2138" y="1117"/>
                      <a:pt x="2264" y="939"/>
                    </a:cubicBezTo>
                    <a:cubicBezTo>
                      <a:pt x="2524" y="571"/>
                      <a:pt x="2661" y="220"/>
                      <a:pt x="2570" y="155"/>
                    </a:cubicBezTo>
                    <a:cubicBezTo>
                      <a:pt x="2478" y="90"/>
                      <a:pt x="2193" y="336"/>
                      <a:pt x="1933" y="705"/>
                    </a:cubicBezTo>
                    <a:cubicBezTo>
                      <a:pt x="1806" y="883"/>
                      <a:pt x="1710" y="1056"/>
                      <a:pt x="1653" y="1196"/>
                    </a:cubicBezTo>
                    <a:cubicBezTo>
                      <a:pt x="1624" y="1048"/>
                      <a:pt x="1560" y="860"/>
                      <a:pt x="1469" y="662"/>
                    </a:cubicBezTo>
                    <a:cubicBezTo>
                      <a:pt x="1280" y="253"/>
                      <a:pt x="1044" y="-42"/>
                      <a:pt x="943" y="5"/>
                    </a:cubicBezTo>
                    <a:cubicBezTo>
                      <a:pt x="841" y="53"/>
                      <a:pt x="912" y="423"/>
                      <a:pt x="1100" y="832"/>
                    </a:cubicBezTo>
                    <a:cubicBezTo>
                      <a:pt x="1191" y="1030"/>
                      <a:pt x="1293" y="1201"/>
                      <a:pt x="1386" y="1319"/>
                    </a:cubicBezTo>
                    <a:cubicBezTo>
                      <a:pt x="1243" y="1271"/>
                      <a:pt x="1049" y="1232"/>
                      <a:pt x="832" y="1212"/>
                    </a:cubicBezTo>
                    <a:cubicBezTo>
                      <a:pt x="383" y="1171"/>
                      <a:pt x="10" y="1228"/>
                      <a:pt x="0" y="1339"/>
                    </a:cubicBezTo>
                    <a:cubicBezTo>
                      <a:pt x="-10" y="1451"/>
                      <a:pt x="346" y="1575"/>
                      <a:pt x="795" y="1616"/>
                    </a:cubicBezTo>
                    <a:cubicBezTo>
                      <a:pt x="1012" y="1636"/>
                      <a:pt x="1210" y="1633"/>
                      <a:pt x="1360" y="1612"/>
                    </a:cubicBezTo>
                    <a:cubicBezTo>
                      <a:pt x="1247" y="1712"/>
                      <a:pt x="1115" y="1861"/>
                      <a:pt x="989" y="2039"/>
                    </a:cubicBezTo>
                    <a:cubicBezTo>
                      <a:pt x="729" y="2407"/>
                      <a:pt x="593" y="2758"/>
                      <a:pt x="684" y="2823"/>
                    </a:cubicBezTo>
                    <a:cubicBezTo>
                      <a:pt x="775" y="2888"/>
                      <a:pt x="1061" y="2642"/>
                      <a:pt x="1321" y="2273"/>
                    </a:cubicBezTo>
                    <a:cubicBezTo>
                      <a:pt x="1447" y="2095"/>
                      <a:pt x="1543" y="1922"/>
                      <a:pt x="1599" y="1782"/>
                    </a:cubicBezTo>
                    <a:cubicBezTo>
                      <a:pt x="1630" y="1930"/>
                      <a:pt x="1693" y="2118"/>
                      <a:pt x="1784" y="2315"/>
                    </a:cubicBezTo>
                    <a:cubicBezTo>
                      <a:pt x="1973" y="2725"/>
                      <a:pt x="2209" y="3020"/>
                      <a:pt x="2310" y="2973"/>
                    </a:cubicBezTo>
                    <a:cubicBezTo>
                      <a:pt x="2412" y="2925"/>
                      <a:pt x="2342" y="2555"/>
                      <a:pt x="2153" y="2146"/>
                    </a:cubicBezTo>
                    <a:cubicBezTo>
                      <a:pt x="2062" y="1948"/>
                      <a:pt x="1959" y="1777"/>
                      <a:pt x="1867" y="1659"/>
                    </a:cubicBezTo>
                    <a:cubicBezTo>
                      <a:pt x="2010" y="1707"/>
                      <a:pt x="2205" y="1746"/>
                      <a:pt x="2421" y="1766"/>
                    </a:cubicBezTo>
                    <a:cubicBezTo>
                      <a:pt x="2871" y="1807"/>
                      <a:pt x="3243" y="1750"/>
                      <a:pt x="3254" y="1639"/>
                    </a:cubicBezTo>
                    <a:cubicBezTo>
                      <a:pt x="3264" y="1527"/>
                      <a:pt x="2908" y="1403"/>
                      <a:pt x="2458" y="13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5" name="Google Shape;465;p13"/>
              <p:cNvSpPr/>
              <p:nvPr/>
            </p:nvSpPr>
            <p:spPr>
              <a:xfrm>
                <a:off x="7193160" y="406800"/>
                <a:ext cx="1192320" cy="1092960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3036" extrusionOk="0">
                    <a:moveTo>
                      <a:pt x="3067" y="1475"/>
                    </a:moveTo>
                    <a:lnTo>
                      <a:pt x="3067" y="1475"/>
                    </a:lnTo>
                    <a:cubicBezTo>
                      <a:pt x="2915" y="1422"/>
                      <a:pt x="2710" y="1381"/>
                      <a:pt x="2490" y="1361"/>
                    </a:cubicBezTo>
                    <a:cubicBezTo>
                      <a:pt x="2323" y="1346"/>
                      <a:pt x="2153" y="1343"/>
                      <a:pt x="2009" y="1355"/>
                    </a:cubicBezTo>
                    <a:cubicBezTo>
                      <a:pt x="2112" y="1253"/>
                      <a:pt x="2219" y="1123"/>
                      <a:pt x="2317" y="985"/>
                    </a:cubicBezTo>
                    <a:cubicBezTo>
                      <a:pt x="2560" y="642"/>
                      <a:pt x="2740" y="248"/>
                      <a:pt x="2615" y="160"/>
                    </a:cubicBezTo>
                    <a:cubicBezTo>
                      <a:pt x="2491" y="72"/>
                      <a:pt x="2180" y="373"/>
                      <a:pt x="1937" y="717"/>
                    </a:cubicBezTo>
                    <a:cubicBezTo>
                      <a:pt x="1840" y="855"/>
                      <a:pt x="1753" y="1000"/>
                      <a:pt x="1691" y="1131"/>
                    </a:cubicBezTo>
                    <a:cubicBezTo>
                      <a:pt x="1654" y="991"/>
                      <a:pt x="1595" y="832"/>
                      <a:pt x="1525" y="679"/>
                    </a:cubicBezTo>
                    <a:cubicBezTo>
                      <a:pt x="1433" y="479"/>
                      <a:pt x="1326" y="299"/>
                      <a:pt x="1225" y="173"/>
                    </a:cubicBezTo>
                    <a:cubicBezTo>
                      <a:pt x="1113" y="33"/>
                      <a:pt x="1024" y="-22"/>
                      <a:pt x="960" y="8"/>
                    </a:cubicBezTo>
                    <a:cubicBezTo>
                      <a:pt x="895" y="37"/>
                      <a:pt x="879" y="142"/>
                      <a:pt x="912" y="318"/>
                    </a:cubicBezTo>
                    <a:cubicBezTo>
                      <a:pt x="943" y="476"/>
                      <a:pt x="1010" y="674"/>
                      <a:pt x="1103" y="874"/>
                    </a:cubicBezTo>
                    <a:cubicBezTo>
                      <a:pt x="1176" y="1032"/>
                      <a:pt x="1258" y="1178"/>
                      <a:pt x="1339" y="1294"/>
                    </a:cubicBezTo>
                    <a:cubicBezTo>
                      <a:pt x="1202" y="1256"/>
                      <a:pt x="1038" y="1228"/>
                      <a:pt x="864" y="1211"/>
                    </a:cubicBezTo>
                    <a:cubicBezTo>
                      <a:pt x="445" y="1173"/>
                      <a:pt x="14" y="1214"/>
                      <a:pt x="0" y="1366"/>
                    </a:cubicBezTo>
                    <a:cubicBezTo>
                      <a:pt x="-7" y="1437"/>
                      <a:pt x="75" y="1502"/>
                      <a:pt x="244" y="1561"/>
                    </a:cubicBezTo>
                    <a:cubicBezTo>
                      <a:pt x="397" y="1614"/>
                      <a:pt x="601" y="1655"/>
                      <a:pt x="821" y="1675"/>
                    </a:cubicBezTo>
                    <a:cubicBezTo>
                      <a:pt x="920" y="1684"/>
                      <a:pt x="1017" y="1688"/>
                      <a:pt x="1108" y="1688"/>
                    </a:cubicBezTo>
                    <a:cubicBezTo>
                      <a:pt x="1177" y="1688"/>
                      <a:pt x="1242" y="1686"/>
                      <a:pt x="1304" y="1680"/>
                    </a:cubicBezTo>
                    <a:cubicBezTo>
                      <a:pt x="1202" y="1780"/>
                      <a:pt x="1095" y="1908"/>
                      <a:pt x="994" y="2051"/>
                    </a:cubicBezTo>
                    <a:cubicBezTo>
                      <a:pt x="752" y="2394"/>
                      <a:pt x="571" y="2788"/>
                      <a:pt x="696" y="2876"/>
                    </a:cubicBezTo>
                    <a:cubicBezTo>
                      <a:pt x="711" y="2887"/>
                      <a:pt x="728" y="2892"/>
                      <a:pt x="748" y="2892"/>
                    </a:cubicBezTo>
                    <a:cubicBezTo>
                      <a:pt x="894" y="2892"/>
                      <a:pt x="1160" y="2621"/>
                      <a:pt x="1374" y="2319"/>
                    </a:cubicBezTo>
                    <a:cubicBezTo>
                      <a:pt x="1475" y="2176"/>
                      <a:pt x="1560" y="2033"/>
                      <a:pt x="1620" y="1904"/>
                    </a:cubicBezTo>
                    <a:cubicBezTo>
                      <a:pt x="1657" y="2045"/>
                      <a:pt x="1716" y="2204"/>
                      <a:pt x="1787" y="2357"/>
                    </a:cubicBezTo>
                    <a:cubicBezTo>
                      <a:pt x="1949" y="2708"/>
                      <a:pt x="2174" y="3036"/>
                      <a:pt x="2317" y="3036"/>
                    </a:cubicBezTo>
                    <a:cubicBezTo>
                      <a:pt x="2329" y="3036"/>
                      <a:pt x="2341" y="3034"/>
                      <a:pt x="2352" y="3028"/>
                    </a:cubicBezTo>
                    <a:cubicBezTo>
                      <a:pt x="2416" y="2999"/>
                      <a:pt x="2432" y="2894"/>
                      <a:pt x="2399" y="2718"/>
                    </a:cubicBezTo>
                    <a:cubicBezTo>
                      <a:pt x="2369" y="2560"/>
                      <a:pt x="2301" y="2362"/>
                      <a:pt x="2209" y="2162"/>
                    </a:cubicBezTo>
                    <a:lnTo>
                      <a:pt x="2209" y="2162"/>
                    </a:lnTo>
                    <a:cubicBezTo>
                      <a:pt x="2136" y="2004"/>
                      <a:pt x="2054" y="1858"/>
                      <a:pt x="1973" y="1742"/>
                    </a:cubicBezTo>
                    <a:cubicBezTo>
                      <a:pt x="2112" y="1780"/>
                      <a:pt x="2280" y="1809"/>
                      <a:pt x="2448" y="1824"/>
                    </a:cubicBezTo>
                    <a:cubicBezTo>
                      <a:pt x="2545" y="1833"/>
                      <a:pt x="2643" y="1838"/>
                      <a:pt x="2736" y="1838"/>
                    </a:cubicBezTo>
                    <a:cubicBezTo>
                      <a:pt x="3044" y="1838"/>
                      <a:pt x="3301" y="1787"/>
                      <a:pt x="3312" y="1670"/>
                    </a:cubicBezTo>
                    <a:cubicBezTo>
                      <a:pt x="3318" y="1599"/>
                      <a:pt x="3236" y="1534"/>
                      <a:pt x="3067" y="1475"/>
                    </a:cubicBezTo>
                    <a:moveTo>
                      <a:pt x="1985" y="751"/>
                    </a:moveTo>
                    <a:lnTo>
                      <a:pt x="1985" y="751"/>
                    </a:lnTo>
                    <a:cubicBezTo>
                      <a:pt x="2241" y="389"/>
                      <a:pt x="2475" y="202"/>
                      <a:pt x="2560" y="202"/>
                    </a:cubicBezTo>
                    <a:cubicBezTo>
                      <a:pt x="2569" y="202"/>
                      <a:pt x="2576" y="204"/>
                      <a:pt x="2582" y="208"/>
                    </a:cubicBezTo>
                    <a:cubicBezTo>
                      <a:pt x="2641" y="250"/>
                      <a:pt x="2550" y="553"/>
                      <a:pt x="2269" y="951"/>
                    </a:cubicBezTo>
                    <a:cubicBezTo>
                      <a:pt x="2138" y="1136"/>
                      <a:pt x="2014" y="1274"/>
                      <a:pt x="1912" y="1366"/>
                    </a:cubicBezTo>
                    <a:cubicBezTo>
                      <a:pt x="1840" y="1377"/>
                      <a:pt x="1778" y="1392"/>
                      <a:pt x="1731" y="1411"/>
                    </a:cubicBezTo>
                    <a:cubicBezTo>
                      <a:pt x="1733" y="1360"/>
                      <a:pt x="1727" y="1297"/>
                      <a:pt x="1713" y="1226"/>
                    </a:cubicBezTo>
                    <a:cubicBezTo>
                      <a:pt x="1766" y="1099"/>
                      <a:pt x="1855" y="935"/>
                      <a:pt x="1985" y="751"/>
                    </a:cubicBezTo>
                    <a:moveTo>
                      <a:pt x="1642" y="1591"/>
                    </a:moveTo>
                    <a:lnTo>
                      <a:pt x="1642" y="1591"/>
                    </a:lnTo>
                    <a:cubicBezTo>
                      <a:pt x="1645" y="1589"/>
                      <a:pt x="1647" y="1586"/>
                      <a:pt x="1649" y="1584"/>
                    </a:cubicBezTo>
                    <a:cubicBezTo>
                      <a:pt x="1651" y="1586"/>
                      <a:pt x="1653" y="1588"/>
                      <a:pt x="1654" y="1590"/>
                    </a:cubicBezTo>
                    <a:cubicBezTo>
                      <a:pt x="1655" y="1613"/>
                      <a:pt x="1651" y="1646"/>
                      <a:pt x="1640" y="1689"/>
                    </a:cubicBezTo>
                    <a:cubicBezTo>
                      <a:pt x="1636" y="1648"/>
                      <a:pt x="1637" y="1615"/>
                      <a:pt x="1642" y="1591"/>
                    </a:cubicBezTo>
                    <a:moveTo>
                      <a:pt x="1601" y="1473"/>
                    </a:moveTo>
                    <a:lnTo>
                      <a:pt x="1601" y="1473"/>
                    </a:lnTo>
                    <a:cubicBezTo>
                      <a:pt x="1602" y="1475"/>
                      <a:pt x="1602" y="1478"/>
                      <a:pt x="1603" y="1480"/>
                    </a:cubicBezTo>
                    <a:cubicBezTo>
                      <a:pt x="1599" y="1480"/>
                      <a:pt x="1597" y="1480"/>
                      <a:pt x="1594" y="1481"/>
                    </a:cubicBezTo>
                    <a:cubicBezTo>
                      <a:pt x="1573" y="1470"/>
                      <a:pt x="1547" y="1450"/>
                      <a:pt x="1517" y="1420"/>
                    </a:cubicBezTo>
                    <a:cubicBezTo>
                      <a:pt x="1556" y="1439"/>
                      <a:pt x="1584" y="1457"/>
                      <a:pt x="1601" y="1473"/>
                    </a:cubicBezTo>
                    <a:moveTo>
                      <a:pt x="1669" y="1446"/>
                    </a:moveTo>
                    <a:lnTo>
                      <a:pt x="1669" y="1446"/>
                    </a:lnTo>
                    <a:cubicBezTo>
                      <a:pt x="1667" y="1449"/>
                      <a:pt x="1664" y="1450"/>
                      <a:pt x="1662" y="1452"/>
                    </a:cubicBezTo>
                    <a:cubicBezTo>
                      <a:pt x="1659" y="1450"/>
                      <a:pt x="1658" y="1447"/>
                      <a:pt x="1655" y="1444"/>
                    </a:cubicBezTo>
                    <a:cubicBezTo>
                      <a:pt x="1655" y="1419"/>
                      <a:pt x="1660" y="1385"/>
                      <a:pt x="1672" y="1345"/>
                    </a:cubicBezTo>
                    <a:cubicBezTo>
                      <a:pt x="1675" y="1387"/>
                      <a:pt x="1674" y="1422"/>
                      <a:pt x="1669" y="1446"/>
                    </a:cubicBezTo>
                    <a:moveTo>
                      <a:pt x="1597" y="1546"/>
                    </a:moveTo>
                    <a:lnTo>
                      <a:pt x="1597" y="1546"/>
                    </a:lnTo>
                    <a:cubicBezTo>
                      <a:pt x="1595" y="1548"/>
                      <a:pt x="1595" y="1551"/>
                      <a:pt x="1594" y="1553"/>
                    </a:cubicBezTo>
                    <a:cubicBezTo>
                      <a:pt x="1574" y="1565"/>
                      <a:pt x="1544" y="1577"/>
                      <a:pt x="1502" y="1589"/>
                    </a:cubicBezTo>
                    <a:cubicBezTo>
                      <a:pt x="1537" y="1565"/>
                      <a:pt x="1566" y="1551"/>
                      <a:pt x="1588" y="1543"/>
                    </a:cubicBezTo>
                    <a:cubicBezTo>
                      <a:pt x="1590" y="1544"/>
                      <a:pt x="1594" y="1545"/>
                      <a:pt x="1597" y="1546"/>
                    </a:cubicBezTo>
                    <a:moveTo>
                      <a:pt x="1712" y="1566"/>
                    </a:moveTo>
                    <a:lnTo>
                      <a:pt x="1712" y="1566"/>
                    </a:lnTo>
                    <a:cubicBezTo>
                      <a:pt x="1712" y="1562"/>
                      <a:pt x="1710" y="1559"/>
                      <a:pt x="1709" y="1556"/>
                    </a:cubicBezTo>
                    <a:cubicBezTo>
                      <a:pt x="1712" y="1555"/>
                      <a:pt x="1714" y="1555"/>
                      <a:pt x="1717" y="1554"/>
                    </a:cubicBezTo>
                    <a:cubicBezTo>
                      <a:pt x="1738" y="1566"/>
                      <a:pt x="1764" y="1586"/>
                      <a:pt x="1796" y="1617"/>
                    </a:cubicBezTo>
                    <a:cubicBezTo>
                      <a:pt x="1759" y="1600"/>
                      <a:pt x="1731" y="1582"/>
                      <a:pt x="1712" y="1566"/>
                    </a:cubicBezTo>
                    <a:moveTo>
                      <a:pt x="1715" y="1491"/>
                    </a:moveTo>
                    <a:lnTo>
                      <a:pt x="1715" y="1491"/>
                    </a:lnTo>
                    <a:cubicBezTo>
                      <a:pt x="1716" y="1488"/>
                      <a:pt x="1717" y="1485"/>
                      <a:pt x="1718" y="1482"/>
                    </a:cubicBezTo>
                    <a:cubicBezTo>
                      <a:pt x="1739" y="1469"/>
                      <a:pt x="1772" y="1456"/>
                      <a:pt x="1814" y="1445"/>
                    </a:cubicBezTo>
                    <a:cubicBezTo>
                      <a:pt x="1779" y="1469"/>
                      <a:pt x="1750" y="1485"/>
                      <a:pt x="1725" y="1493"/>
                    </a:cubicBezTo>
                    <a:cubicBezTo>
                      <a:pt x="1722" y="1492"/>
                      <a:pt x="1718" y="1492"/>
                      <a:pt x="1715" y="1491"/>
                    </a:cubicBezTo>
                    <a:moveTo>
                      <a:pt x="1156" y="849"/>
                    </a:moveTo>
                    <a:lnTo>
                      <a:pt x="1156" y="849"/>
                    </a:lnTo>
                    <a:cubicBezTo>
                      <a:pt x="1066" y="653"/>
                      <a:pt x="1000" y="460"/>
                      <a:pt x="970" y="306"/>
                    </a:cubicBezTo>
                    <a:cubicBezTo>
                      <a:pt x="939" y="144"/>
                      <a:pt x="958" y="73"/>
                      <a:pt x="984" y="61"/>
                    </a:cubicBezTo>
                    <a:cubicBezTo>
                      <a:pt x="987" y="60"/>
                      <a:pt x="991" y="59"/>
                      <a:pt x="995" y="59"/>
                    </a:cubicBezTo>
                    <a:cubicBezTo>
                      <a:pt x="1027" y="59"/>
                      <a:pt x="1089" y="97"/>
                      <a:pt x="1179" y="210"/>
                    </a:cubicBezTo>
                    <a:cubicBezTo>
                      <a:pt x="1277" y="332"/>
                      <a:pt x="1381" y="508"/>
                      <a:pt x="1471" y="703"/>
                    </a:cubicBezTo>
                    <a:cubicBezTo>
                      <a:pt x="1566" y="909"/>
                      <a:pt x="1623" y="1086"/>
                      <a:pt x="1652" y="1221"/>
                    </a:cubicBezTo>
                    <a:cubicBezTo>
                      <a:pt x="1625" y="1288"/>
                      <a:pt x="1608" y="1349"/>
                      <a:pt x="1602" y="1400"/>
                    </a:cubicBezTo>
                    <a:cubicBezTo>
                      <a:pt x="1562" y="1374"/>
                      <a:pt x="1509" y="1349"/>
                      <a:pt x="1440" y="1325"/>
                    </a:cubicBezTo>
                    <a:cubicBezTo>
                      <a:pt x="1438" y="1325"/>
                      <a:pt x="1436" y="1323"/>
                      <a:pt x="1433" y="1323"/>
                    </a:cubicBezTo>
                    <a:cubicBezTo>
                      <a:pt x="1340" y="1202"/>
                      <a:pt x="1242" y="1035"/>
                      <a:pt x="1156" y="849"/>
                    </a:cubicBezTo>
                    <a:moveTo>
                      <a:pt x="827" y="1616"/>
                    </a:moveTo>
                    <a:lnTo>
                      <a:pt x="827" y="1616"/>
                    </a:lnTo>
                    <a:cubicBezTo>
                      <a:pt x="611" y="1597"/>
                      <a:pt x="412" y="1557"/>
                      <a:pt x="264" y="1506"/>
                    </a:cubicBezTo>
                    <a:cubicBezTo>
                      <a:pt x="108" y="1451"/>
                      <a:pt x="56" y="1399"/>
                      <a:pt x="59" y="1371"/>
                    </a:cubicBezTo>
                    <a:cubicBezTo>
                      <a:pt x="64" y="1314"/>
                      <a:pt x="256" y="1257"/>
                      <a:pt x="574" y="1257"/>
                    </a:cubicBezTo>
                    <a:cubicBezTo>
                      <a:pt x="660" y="1257"/>
                      <a:pt x="755" y="1261"/>
                      <a:pt x="858" y="1270"/>
                    </a:cubicBezTo>
                    <a:cubicBezTo>
                      <a:pt x="1062" y="1289"/>
                      <a:pt x="1252" y="1326"/>
                      <a:pt x="1397" y="1373"/>
                    </a:cubicBezTo>
                    <a:cubicBezTo>
                      <a:pt x="1399" y="1375"/>
                      <a:pt x="1401" y="1377"/>
                      <a:pt x="1402" y="1380"/>
                    </a:cubicBezTo>
                    <a:cubicBezTo>
                      <a:pt x="1447" y="1435"/>
                      <a:pt x="1488" y="1477"/>
                      <a:pt x="1525" y="1506"/>
                    </a:cubicBezTo>
                    <a:cubicBezTo>
                      <a:pt x="1483" y="1528"/>
                      <a:pt x="1435" y="1561"/>
                      <a:pt x="1381" y="1608"/>
                    </a:cubicBezTo>
                    <a:cubicBezTo>
                      <a:pt x="1379" y="1610"/>
                      <a:pt x="1377" y="1612"/>
                      <a:pt x="1376" y="1613"/>
                    </a:cubicBezTo>
                    <a:cubicBezTo>
                      <a:pt x="1224" y="1634"/>
                      <a:pt x="1031" y="1635"/>
                      <a:pt x="827" y="1616"/>
                    </a:cubicBezTo>
                    <a:moveTo>
                      <a:pt x="1326" y="2285"/>
                    </a:moveTo>
                    <a:lnTo>
                      <a:pt x="1326" y="2285"/>
                    </a:lnTo>
                    <a:cubicBezTo>
                      <a:pt x="1044" y="2684"/>
                      <a:pt x="789" y="2870"/>
                      <a:pt x="730" y="2828"/>
                    </a:cubicBezTo>
                    <a:cubicBezTo>
                      <a:pt x="671" y="2786"/>
                      <a:pt x="761" y="2483"/>
                      <a:pt x="1043" y="2085"/>
                    </a:cubicBezTo>
                    <a:cubicBezTo>
                      <a:pt x="1161" y="1917"/>
                      <a:pt x="1288" y="1771"/>
                      <a:pt x="1401" y="1669"/>
                    </a:cubicBezTo>
                    <a:cubicBezTo>
                      <a:pt x="1404" y="1669"/>
                      <a:pt x="1406" y="1669"/>
                      <a:pt x="1409" y="1668"/>
                    </a:cubicBezTo>
                    <a:cubicBezTo>
                      <a:pt x="1480" y="1657"/>
                      <a:pt x="1537" y="1642"/>
                      <a:pt x="1581" y="1625"/>
                    </a:cubicBezTo>
                    <a:cubicBezTo>
                      <a:pt x="1578" y="1676"/>
                      <a:pt x="1584" y="1738"/>
                      <a:pt x="1598" y="1809"/>
                    </a:cubicBezTo>
                    <a:cubicBezTo>
                      <a:pt x="1539" y="1950"/>
                      <a:pt x="1444" y="2118"/>
                      <a:pt x="1326" y="2285"/>
                    </a:cubicBezTo>
                    <a:moveTo>
                      <a:pt x="2155" y="2187"/>
                    </a:moveTo>
                    <a:lnTo>
                      <a:pt x="2155" y="2187"/>
                    </a:lnTo>
                    <a:lnTo>
                      <a:pt x="2155" y="2187"/>
                    </a:lnTo>
                    <a:cubicBezTo>
                      <a:pt x="2246" y="2383"/>
                      <a:pt x="2311" y="2575"/>
                      <a:pt x="2341" y="2730"/>
                    </a:cubicBezTo>
                    <a:cubicBezTo>
                      <a:pt x="2372" y="2892"/>
                      <a:pt x="2353" y="2963"/>
                      <a:pt x="2327" y="2975"/>
                    </a:cubicBezTo>
                    <a:cubicBezTo>
                      <a:pt x="2262" y="3005"/>
                      <a:pt x="2044" y="2776"/>
                      <a:pt x="1840" y="2332"/>
                    </a:cubicBezTo>
                    <a:cubicBezTo>
                      <a:pt x="1745" y="2127"/>
                      <a:pt x="1687" y="1949"/>
                      <a:pt x="1659" y="1815"/>
                    </a:cubicBezTo>
                    <a:cubicBezTo>
                      <a:pt x="1660" y="1812"/>
                      <a:pt x="1662" y="1810"/>
                      <a:pt x="1662" y="1807"/>
                    </a:cubicBezTo>
                    <a:cubicBezTo>
                      <a:pt x="1689" y="1740"/>
                      <a:pt x="1704" y="1683"/>
                      <a:pt x="1710" y="1636"/>
                    </a:cubicBezTo>
                    <a:cubicBezTo>
                      <a:pt x="1754" y="1665"/>
                      <a:pt x="1811" y="1691"/>
                      <a:pt x="1879" y="1714"/>
                    </a:cubicBezTo>
                    <a:cubicBezTo>
                      <a:pt x="1972" y="1835"/>
                      <a:pt x="2070" y="2001"/>
                      <a:pt x="2155" y="2187"/>
                    </a:cubicBezTo>
                    <a:moveTo>
                      <a:pt x="2453" y="1766"/>
                    </a:moveTo>
                    <a:lnTo>
                      <a:pt x="2453" y="1766"/>
                    </a:lnTo>
                    <a:cubicBezTo>
                      <a:pt x="2228" y="1745"/>
                      <a:pt x="2045" y="1706"/>
                      <a:pt x="1914" y="1663"/>
                    </a:cubicBezTo>
                    <a:cubicBezTo>
                      <a:pt x="1913" y="1661"/>
                      <a:pt x="1911" y="1659"/>
                      <a:pt x="1909" y="1656"/>
                    </a:cubicBezTo>
                    <a:cubicBezTo>
                      <a:pt x="1865" y="1600"/>
                      <a:pt x="1823" y="1559"/>
                      <a:pt x="1786" y="1530"/>
                    </a:cubicBezTo>
                    <a:cubicBezTo>
                      <a:pt x="1832" y="1507"/>
                      <a:pt x="1883" y="1469"/>
                      <a:pt x="1937" y="1422"/>
                    </a:cubicBezTo>
                    <a:cubicBezTo>
                      <a:pt x="2011" y="1412"/>
                      <a:pt x="2100" y="1406"/>
                      <a:pt x="2202" y="1406"/>
                    </a:cubicBezTo>
                    <a:cubicBezTo>
                      <a:pt x="2287" y="1406"/>
                      <a:pt x="2382" y="1410"/>
                      <a:pt x="2485" y="1420"/>
                    </a:cubicBezTo>
                    <a:cubicBezTo>
                      <a:pt x="2700" y="1440"/>
                      <a:pt x="2900" y="1479"/>
                      <a:pt x="3048" y="1530"/>
                    </a:cubicBezTo>
                    <a:cubicBezTo>
                      <a:pt x="3203" y="1585"/>
                      <a:pt x="3256" y="1637"/>
                      <a:pt x="3253" y="1665"/>
                    </a:cubicBezTo>
                    <a:cubicBezTo>
                      <a:pt x="3246" y="1737"/>
                      <a:pt x="2939" y="1810"/>
                      <a:pt x="2453" y="17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13"/>
              <p:cNvSpPr/>
              <p:nvPr/>
            </p:nvSpPr>
            <p:spPr>
              <a:xfrm>
                <a:off x="7253280" y="367920"/>
                <a:ext cx="1071720" cy="1171080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3253" extrusionOk="0">
                    <a:moveTo>
                      <a:pt x="2972" y="942"/>
                    </a:moveTo>
                    <a:lnTo>
                      <a:pt x="2972" y="942"/>
                    </a:lnTo>
                    <a:cubicBezTo>
                      <a:pt x="2925" y="841"/>
                      <a:pt x="2555" y="911"/>
                      <a:pt x="2146" y="1100"/>
                    </a:cubicBezTo>
                    <a:cubicBezTo>
                      <a:pt x="1948" y="1191"/>
                      <a:pt x="1777" y="1293"/>
                      <a:pt x="1658" y="1386"/>
                    </a:cubicBezTo>
                    <a:cubicBezTo>
                      <a:pt x="1707" y="1243"/>
                      <a:pt x="1746" y="1048"/>
                      <a:pt x="1766" y="831"/>
                    </a:cubicBezTo>
                    <a:cubicBezTo>
                      <a:pt x="1807" y="382"/>
                      <a:pt x="1750" y="10"/>
                      <a:pt x="1638" y="0"/>
                    </a:cubicBezTo>
                    <a:cubicBezTo>
                      <a:pt x="1527" y="-11"/>
                      <a:pt x="1403" y="345"/>
                      <a:pt x="1361" y="794"/>
                    </a:cubicBezTo>
                    <a:cubicBezTo>
                      <a:pt x="1341" y="1011"/>
                      <a:pt x="1344" y="1210"/>
                      <a:pt x="1366" y="1359"/>
                    </a:cubicBezTo>
                    <a:cubicBezTo>
                      <a:pt x="1266" y="1246"/>
                      <a:pt x="1117" y="1115"/>
                      <a:pt x="939" y="989"/>
                    </a:cubicBezTo>
                    <a:cubicBezTo>
                      <a:pt x="571" y="728"/>
                      <a:pt x="220" y="592"/>
                      <a:pt x="155" y="683"/>
                    </a:cubicBezTo>
                    <a:cubicBezTo>
                      <a:pt x="90" y="775"/>
                      <a:pt x="336" y="1060"/>
                      <a:pt x="705" y="1320"/>
                    </a:cubicBezTo>
                    <a:cubicBezTo>
                      <a:pt x="882" y="1446"/>
                      <a:pt x="1056" y="1543"/>
                      <a:pt x="1196" y="1599"/>
                    </a:cubicBezTo>
                    <a:cubicBezTo>
                      <a:pt x="1048" y="1629"/>
                      <a:pt x="860" y="1692"/>
                      <a:pt x="662" y="1784"/>
                    </a:cubicBezTo>
                    <a:cubicBezTo>
                      <a:pt x="252" y="1973"/>
                      <a:pt x="-42" y="2208"/>
                      <a:pt x="5" y="2310"/>
                    </a:cubicBezTo>
                    <a:cubicBezTo>
                      <a:pt x="52" y="2412"/>
                      <a:pt x="423" y="2341"/>
                      <a:pt x="832" y="2153"/>
                    </a:cubicBezTo>
                    <a:cubicBezTo>
                      <a:pt x="1030" y="2061"/>
                      <a:pt x="1200" y="1959"/>
                      <a:pt x="1319" y="1867"/>
                    </a:cubicBezTo>
                    <a:cubicBezTo>
                      <a:pt x="1271" y="2009"/>
                      <a:pt x="1232" y="2204"/>
                      <a:pt x="1211" y="2421"/>
                    </a:cubicBezTo>
                    <a:cubicBezTo>
                      <a:pt x="1171" y="2870"/>
                      <a:pt x="1228" y="3242"/>
                      <a:pt x="1339" y="3253"/>
                    </a:cubicBezTo>
                    <a:cubicBezTo>
                      <a:pt x="1451" y="3263"/>
                      <a:pt x="1575" y="2907"/>
                      <a:pt x="1616" y="2458"/>
                    </a:cubicBezTo>
                    <a:cubicBezTo>
                      <a:pt x="1636" y="2241"/>
                      <a:pt x="1633" y="2042"/>
                      <a:pt x="1612" y="1893"/>
                    </a:cubicBezTo>
                    <a:cubicBezTo>
                      <a:pt x="1712" y="2006"/>
                      <a:pt x="1861" y="2137"/>
                      <a:pt x="2038" y="2263"/>
                    </a:cubicBezTo>
                    <a:cubicBezTo>
                      <a:pt x="2407" y="2524"/>
                      <a:pt x="2758" y="2660"/>
                      <a:pt x="2823" y="2569"/>
                    </a:cubicBezTo>
                    <a:cubicBezTo>
                      <a:pt x="2887" y="2477"/>
                      <a:pt x="2641" y="2192"/>
                      <a:pt x="2273" y="1932"/>
                    </a:cubicBezTo>
                    <a:cubicBezTo>
                      <a:pt x="2095" y="1805"/>
                      <a:pt x="1921" y="1709"/>
                      <a:pt x="1782" y="1653"/>
                    </a:cubicBezTo>
                    <a:cubicBezTo>
                      <a:pt x="1929" y="1623"/>
                      <a:pt x="2117" y="1560"/>
                      <a:pt x="2315" y="1468"/>
                    </a:cubicBezTo>
                    <a:cubicBezTo>
                      <a:pt x="2725" y="1280"/>
                      <a:pt x="3019" y="1044"/>
                      <a:pt x="2972" y="9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13"/>
              <p:cNvSpPr/>
              <p:nvPr/>
            </p:nvSpPr>
            <p:spPr>
              <a:xfrm>
                <a:off x="7242840" y="357120"/>
                <a:ext cx="1092960" cy="1192320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3312" extrusionOk="0">
                    <a:moveTo>
                      <a:pt x="3028" y="960"/>
                    </a:moveTo>
                    <a:lnTo>
                      <a:pt x="3028" y="960"/>
                    </a:lnTo>
                    <a:cubicBezTo>
                      <a:pt x="2998" y="895"/>
                      <a:pt x="2894" y="879"/>
                      <a:pt x="2718" y="913"/>
                    </a:cubicBezTo>
                    <a:cubicBezTo>
                      <a:pt x="2560" y="943"/>
                      <a:pt x="2362" y="1011"/>
                      <a:pt x="2162" y="1103"/>
                    </a:cubicBezTo>
                    <a:cubicBezTo>
                      <a:pt x="2004" y="1176"/>
                      <a:pt x="1858" y="1258"/>
                      <a:pt x="1742" y="1339"/>
                    </a:cubicBezTo>
                    <a:cubicBezTo>
                      <a:pt x="1780" y="1199"/>
                      <a:pt x="1808" y="1032"/>
                      <a:pt x="1824" y="864"/>
                    </a:cubicBezTo>
                    <a:cubicBezTo>
                      <a:pt x="1862" y="446"/>
                      <a:pt x="1822" y="14"/>
                      <a:pt x="1670" y="0"/>
                    </a:cubicBezTo>
                    <a:cubicBezTo>
                      <a:pt x="1599" y="-6"/>
                      <a:pt x="1533" y="76"/>
                      <a:pt x="1474" y="245"/>
                    </a:cubicBezTo>
                    <a:cubicBezTo>
                      <a:pt x="1422" y="397"/>
                      <a:pt x="1381" y="602"/>
                      <a:pt x="1361" y="821"/>
                    </a:cubicBezTo>
                    <a:cubicBezTo>
                      <a:pt x="1345" y="989"/>
                      <a:pt x="1342" y="1159"/>
                      <a:pt x="1355" y="1303"/>
                    </a:cubicBezTo>
                    <a:cubicBezTo>
                      <a:pt x="1255" y="1202"/>
                      <a:pt x="1127" y="1095"/>
                      <a:pt x="985" y="994"/>
                    </a:cubicBezTo>
                    <a:cubicBezTo>
                      <a:pt x="642" y="752"/>
                      <a:pt x="248" y="571"/>
                      <a:pt x="159" y="696"/>
                    </a:cubicBezTo>
                    <a:cubicBezTo>
                      <a:pt x="71" y="821"/>
                      <a:pt x="373" y="1132"/>
                      <a:pt x="716" y="1375"/>
                    </a:cubicBezTo>
                    <a:cubicBezTo>
                      <a:pt x="859" y="1475"/>
                      <a:pt x="1003" y="1560"/>
                      <a:pt x="1131" y="1620"/>
                    </a:cubicBezTo>
                    <a:cubicBezTo>
                      <a:pt x="991" y="1657"/>
                      <a:pt x="832" y="1716"/>
                      <a:pt x="679" y="1787"/>
                    </a:cubicBezTo>
                    <a:cubicBezTo>
                      <a:pt x="297" y="1963"/>
                      <a:pt x="-56" y="2213"/>
                      <a:pt x="7" y="2352"/>
                    </a:cubicBezTo>
                    <a:cubicBezTo>
                      <a:pt x="27" y="2395"/>
                      <a:pt x="79" y="2416"/>
                      <a:pt x="163" y="2416"/>
                    </a:cubicBezTo>
                    <a:cubicBezTo>
                      <a:pt x="205" y="2416"/>
                      <a:pt x="257" y="2411"/>
                      <a:pt x="317" y="2399"/>
                    </a:cubicBezTo>
                    <a:cubicBezTo>
                      <a:pt x="476" y="2369"/>
                      <a:pt x="673" y="2301"/>
                      <a:pt x="873" y="2209"/>
                    </a:cubicBezTo>
                    <a:cubicBezTo>
                      <a:pt x="1036" y="2134"/>
                      <a:pt x="1180" y="2052"/>
                      <a:pt x="1294" y="1973"/>
                    </a:cubicBezTo>
                    <a:cubicBezTo>
                      <a:pt x="1256" y="2110"/>
                      <a:pt x="1228" y="2274"/>
                      <a:pt x="1211" y="2448"/>
                    </a:cubicBezTo>
                    <a:cubicBezTo>
                      <a:pt x="1191" y="2667"/>
                      <a:pt x="1193" y="2876"/>
                      <a:pt x="1218" y="3036"/>
                    </a:cubicBezTo>
                    <a:cubicBezTo>
                      <a:pt x="1245" y="3212"/>
                      <a:pt x="1295" y="3306"/>
                      <a:pt x="1365" y="3312"/>
                    </a:cubicBezTo>
                    <a:cubicBezTo>
                      <a:pt x="1368" y="3312"/>
                      <a:pt x="1371" y="3312"/>
                      <a:pt x="1373" y="3312"/>
                    </a:cubicBezTo>
                    <a:cubicBezTo>
                      <a:pt x="1441" y="3312"/>
                      <a:pt x="1504" y="3230"/>
                      <a:pt x="1561" y="3067"/>
                    </a:cubicBezTo>
                    <a:cubicBezTo>
                      <a:pt x="1614" y="2915"/>
                      <a:pt x="1654" y="2710"/>
                      <a:pt x="1674" y="2490"/>
                    </a:cubicBezTo>
                    <a:cubicBezTo>
                      <a:pt x="1691" y="2316"/>
                      <a:pt x="1692" y="2150"/>
                      <a:pt x="1680" y="2009"/>
                    </a:cubicBezTo>
                    <a:cubicBezTo>
                      <a:pt x="1782" y="2111"/>
                      <a:pt x="1913" y="2220"/>
                      <a:pt x="2051" y="2317"/>
                    </a:cubicBezTo>
                    <a:cubicBezTo>
                      <a:pt x="2231" y="2444"/>
                      <a:pt x="2412" y="2547"/>
                      <a:pt x="2563" y="2605"/>
                    </a:cubicBezTo>
                    <a:cubicBezTo>
                      <a:pt x="2651" y="2640"/>
                      <a:pt x="2722" y="2657"/>
                      <a:pt x="2775" y="2657"/>
                    </a:cubicBezTo>
                    <a:cubicBezTo>
                      <a:pt x="2823" y="2657"/>
                      <a:pt x="2856" y="2643"/>
                      <a:pt x="2876" y="2616"/>
                    </a:cubicBezTo>
                    <a:cubicBezTo>
                      <a:pt x="2964" y="2491"/>
                      <a:pt x="2662" y="2180"/>
                      <a:pt x="2319" y="1938"/>
                    </a:cubicBezTo>
                    <a:cubicBezTo>
                      <a:pt x="2181" y="1840"/>
                      <a:pt x="2035" y="1753"/>
                      <a:pt x="1905" y="1691"/>
                    </a:cubicBezTo>
                    <a:cubicBezTo>
                      <a:pt x="2044" y="1655"/>
                      <a:pt x="2204" y="1596"/>
                      <a:pt x="2357" y="1525"/>
                    </a:cubicBezTo>
                    <a:cubicBezTo>
                      <a:pt x="2739" y="1349"/>
                      <a:pt x="3092" y="1098"/>
                      <a:pt x="3028" y="960"/>
                    </a:cubicBezTo>
                    <a:moveTo>
                      <a:pt x="1490" y="1597"/>
                    </a:moveTo>
                    <a:lnTo>
                      <a:pt x="1490" y="1597"/>
                    </a:lnTo>
                    <a:cubicBezTo>
                      <a:pt x="1487" y="1596"/>
                      <a:pt x="1484" y="1594"/>
                      <a:pt x="1482" y="1594"/>
                    </a:cubicBezTo>
                    <a:cubicBezTo>
                      <a:pt x="1469" y="1572"/>
                      <a:pt x="1456" y="1541"/>
                      <a:pt x="1446" y="1500"/>
                    </a:cubicBezTo>
                    <a:cubicBezTo>
                      <a:pt x="1470" y="1537"/>
                      <a:pt x="1485" y="1566"/>
                      <a:pt x="1493" y="1588"/>
                    </a:cubicBezTo>
                    <a:cubicBezTo>
                      <a:pt x="1491" y="1591"/>
                      <a:pt x="1491" y="1594"/>
                      <a:pt x="1490" y="1597"/>
                    </a:cubicBezTo>
                    <a:moveTo>
                      <a:pt x="1452" y="1650"/>
                    </a:moveTo>
                    <a:lnTo>
                      <a:pt x="1452" y="1650"/>
                    </a:lnTo>
                    <a:cubicBezTo>
                      <a:pt x="1450" y="1652"/>
                      <a:pt x="1448" y="1653"/>
                      <a:pt x="1446" y="1655"/>
                    </a:cubicBezTo>
                    <a:cubicBezTo>
                      <a:pt x="1422" y="1655"/>
                      <a:pt x="1390" y="1652"/>
                      <a:pt x="1347" y="1640"/>
                    </a:cubicBezTo>
                    <a:cubicBezTo>
                      <a:pt x="1388" y="1636"/>
                      <a:pt x="1422" y="1638"/>
                      <a:pt x="1446" y="1643"/>
                    </a:cubicBezTo>
                    <a:cubicBezTo>
                      <a:pt x="1448" y="1645"/>
                      <a:pt x="1450" y="1648"/>
                      <a:pt x="1452" y="1650"/>
                    </a:cubicBezTo>
                    <a:moveTo>
                      <a:pt x="1471" y="1712"/>
                    </a:moveTo>
                    <a:lnTo>
                      <a:pt x="1471" y="1712"/>
                    </a:lnTo>
                    <a:cubicBezTo>
                      <a:pt x="1474" y="1712"/>
                      <a:pt x="1477" y="1710"/>
                      <a:pt x="1480" y="1710"/>
                    </a:cubicBezTo>
                    <a:cubicBezTo>
                      <a:pt x="1480" y="1712"/>
                      <a:pt x="1481" y="1714"/>
                      <a:pt x="1482" y="1717"/>
                    </a:cubicBezTo>
                    <a:cubicBezTo>
                      <a:pt x="1469" y="1739"/>
                      <a:pt x="1448" y="1765"/>
                      <a:pt x="1420" y="1794"/>
                    </a:cubicBezTo>
                    <a:cubicBezTo>
                      <a:pt x="1438" y="1756"/>
                      <a:pt x="1456" y="1729"/>
                      <a:pt x="1471" y="1712"/>
                    </a:cubicBezTo>
                    <a:moveTo>
                      <a:pt x="1544" y="1721"/>
                    </a:moveTo>
                    <a:lnTo>
                      <a:pt x="1544" y="1721"/>
                    </a:lnTo>
                    <a:cubicBezTo>
                      <a:pt x="1545" y="1719"/>
                      <a:pt x="1545" y="1718"/>
                      <a:pt x="1545" y="1716"/>
                    </a:cubicBezTo>
                    <a:cubicBezTo>
                      <a:pt x="1548" y="1717"/>
                      <a:pt x="1550" y="1718"/>
                      <a:pt x="1553" y="1718"/>
                    </a:cubicBezTo>
                    <a:cubicBezTo>
                      <a:pt x="1565" y="1739"/>
                      <a:pt x="1578" y="1769"/>
                      <a:pt x="1589" y="1812"/>
                    </a:cubicBezTo>
                    <a:cubicBezTo>
                      <a:pt x="1566" y="1778"/>
                      <a:pt x="1550" y="1749"/>
                      <a:pt x="1542" y="1726"/>
                    </a:cubicBezTo>
                    <a:cubicBezTo>
                      <a:pt x="1543" y="1724"/>
                      <a:pt x="1544" y="1722"/>
                      <a:pt x="1544" y="1721"/>
                    </a:cubicBezTo>
                    <a:moveTo>
                      <a:pt x="1583" y="1662"/>
                    </a:moveTo>
                    <a:lnTo>
                      <a:pt x="1583" y="1662"/>
                    </a:lnTo>
                    <a:cubicBezTo>
                      <a:pt x="1586" y="1660"/>
                      <a:pt x="1588" y="1658"/>
                      <a:pt x="1591" y="1656"/>
                    </a:cubicBezTo>
                    <a:cubicBezTo>
                      <a:pt x="1592" y="1656"/>
                      <a:pt x="1593" y="1656"/>
                      <a:pt x="1594" y="1656"/>
                    </a:cubicBezTo>
                    <a:cubicBezTo>
                      <a:pt x="1619" y="1656"/>
                      <a:pt x="1651" y="1661"/>
                      <a:pt x="1690" y="1672"/>
                    </a:cubicBezTo>
                    <a:cubicBezTo>
                      <a:pt x="1649" y="1676"/>
                      <a:pt x="1615" y="1675"/>
                      <a:pt x="1590" y="1669"/>
                    </a:cubicBezTo>
                    <a:cubicBezTo>
                      <a:pt x="1588" y="1667"/>
                      <a:pt x="1586" y="1665"/>
                      <a:pt x="1583" y="1662"/>
                    </a:cubicBezTo>
                    <a:moveTo>
                      <a:pt x="1565" y="1601"/>
                    </a:moveTo>
                    <a:lnTo>
                      <a:pt x="1565" y="1601"/>
                    </a:lnTo>
                    <a:cubicBezTo>
                      <a:pt x="1562" y="1602"/>
                      <a:pt x="1558" y="1602"/>
                      <a:pt x="1556" y="1603"/>
                    </a:cubicBezTo>
                    <a:cubicBezTo>
                      <a:pt x="1556" y="1600"/>
                      <a:pt x="1556" y="1597"/>
                      <a:pt x="1555" y="1594"/>
                    </a:cubicBezTo>
                    <a:cubicBezTo>
                      <a:pt x="1566" y="1573"/>
                      <a:pt x="1586" y="1547"/>
                      <a:pt x="1617" y="1516"/>
                    </a:cubicBezTo>
                    <a:cubicBezTo>
                      <a:pt x="1599" y="1554"/>
                      <a:pt x="1581" y="1583"/>
                      <a:pt x="1565" y="1601"/>
                    </a:cubicBezTo>
                    <a:moveTo>
                      <a:pt x="1419" y="827"/>
                    </a:moveTo>
                    <a:lnTo>
                      <a:pt x="1419" y="827"/>
                    </a:lnTo>
                    <a:cubicBezTo>
                      <a:pt x="1439" y="612"/>
                      <a:pt x="1479" y="412"/>
                      <a:pt x="1530" y="264"/>
                    </a:cubicBezTo>
                    <a:cubicBezTo>
                      <a:pt x="1583" y="112"/>
                      <a:pt x="1634" y="59"/>
                      <a:pt x="1663" y="59"/>
                    </a:cubicBezTo>
                    <a:lnTo>
                      <a:pt x="1664" y="59"/>
                    </a:lnTo>
                    <a:cubicBezTo>
                      <a:pt x="1737" y="65"/>
                      <a:pt x="1810" y="373"/>
                      <a:pt x="1765" y="859"/>
                    </a:cubicBezTo>
                    <a:cubicBezTo>
                      <a:pt x="1745" y="1084"/>
                      <a:pt x="1706" y="1266"/>
                      <a:pt x="1663" y="1398"/>
                    </a:cubicBezTo>
                    <a:cubicBezTo>
                      <a:pt x="1661" y="1399"/>
                      <a:pt x="1659" y="1401"/>
                      <a:pt x="1656" y="1403"/>
                    </a:cubicBezTo>
                    <a:cubicBezTo>
                      <a:pt x="1600" y="1447"/>
                      <a:pt x="1558" y="1488"/>
                      <a:pt x="1530" y="1526"/>
                    </a:cubicBezTo>
                    <a:cubicBezTo>
                      <a:pt x="1508" y="1484"/>
                      <a:pt x="1474" y="1436"/>
                      <a:pt x="1428" y="1381"/>
                    </a:cubicBezTo>
                    <a:cubicBezTo>
                      <a:pt x="1426" y="1379"/>
                      <a:pt x="1424" y="1377"/>
                      <a:pt x="1422" y="1375"/>
                    </a:cubicBezTo>
                    <a:cubicBezTo>
                      <a:pt x="1404" y="1239"/>
                      <a:pt x="1399" y="1052"/>
                      <a:pt x="1419" y="827"/>
                    </a:cubicBezTo>
                    <a:moveTo>
                      <a:pt x="750" y="1326"/>
                    </a:moveTo>
                    <a:lnTo>
                      <a:pt x="750" y="1326"/>
                    </a:lnTo>
                    <a:cubicBezTo>
                      <a:pt x="352" y="1045"/>
                      <a:pt x="166" y="789"/>
                      <a:pt x="208" y="730"/>
                    </a:cubicBezTo>
                    <a:cubicBezTo>
                      <a:pt x="216" y="719"/>
                      <a:pt x="233" y="713"/>
                      <a:pt x="260" y="713"/>
                    </a:cubicBezTo>
                    <a:cubicBezTo>
                      <a:pt x="370" y="713"/>
                      <a:pt x="629" y="816"/>
                      <a:pt x="951" y="1043"/>
                    </a:cubicBezTo>
                    <a:lnTo>
                      <a:pt x="951" y="1043"/>
                    </a:lnTo>
                    <a:cubicBezTo>
                      <a:pt x="1118" y="1161"/>
                      <a:pt x="1264" y="1287"/>
                      <a:pt x="1366" y="1401"/>
                    </a:cubicBezTo>
                    <a:cubicBezTo>
                      <a:pt x="1376" y="1472"/>
                      <a:pt x="1391" y="1534"/>
                      <a:pt x="1411" y="1581"/>
                    </a:cubicBezTo>
                    <a:cubicBezTo>
                      <a:pt x="1360" y="1578"/>
                      <a:pt x="1298" y="1584"/>
                      <a:pt x="1227" y="1598"/>
                    </a:cubicBezTo>
                    <a:cubicBezTo>
                      <a:pt x="1086" y="1540"/>
                      <a:pt x="917" y="1445"/>
                      <a:pt x="750" y="1326"/>
                    </a:cubicBezTo>
                    <a:moveTo>
                      <a:pt x="849" y="2156"/>
                    </a:moveTo>
                    <a:lnTo>
                      <a:pt x="849" y="2156"/>
                    </a:lnTo>
                    <a:cubicBezTo>
                      <a:pt x="653" y="2246"/>
                      <a:pt x="460" y="2312"/>
                      <a:pt x="306" y="2341"/>
                    </a:cubicBezTo>
                    <a:cubicBezTo>
                      <a:pt x="144" y="2372"/>
                      <a:pt x="72" y="2353"/>
                      <a:pt x="61" y="2328"/>
                    </a:cubicBezTo>
                    <a:cubicBezTo>
                      <a:pt x="30" y="2262"/>
                      <a:pt x="260" y="2045"/>
                      <a:pt x="703" y="1840"/>
                    </a:cubicBezTo>
                    <a:cubicBezTo>
                      <a:pt x="909" y="1745"/>
                      <a:pt x="1086" y="1688"/>
                      <a:pt x="1221" y="1659"/>
                    </a:cubicBezTo>
                    <a:cubicBezTo>
                      <a:pt x="1224" y="1661"/>
                      <a:pt x="1226" y="1662"/>
                      <a:pt x="1229" y="1663"/>
                    </a:cubicBezTo>
                    <a:cubicBezTo>
                      <a:pt x="1295" y="1689"/>
                      <a:pt x="1352" y="1705"/>
                      <a:pt x="1399" y="1711"/>
                    </a:cubicBezTo>
                    <a:cubicBezTo>
                      <a:pt x="1373" y="1751"/>
                      <a:pt x="1349" y="1803"/>
                      <a:pt x="1325" y="1871"/>
                    </a:cubicBezTo>
                    <a:cubicBezTo>
                      <a:pt x="1324" y="1874"/>
                      <a:pt x="1323" y="1876"/>
                      <a:pt x="1322" y="1879"/>
                    </a:cubicBezTo>
                    <a:cubicBezTo>
                      <a:pt x="1212" y="1964"/>
                      <a:pt x="1051" y="2062"/>
                      <a:pt x="849" y="2156"/>
                    </a:cubicBezTo>
                    <a:moveTo>
                      <a:pt x="1616" y="2485"/>
                    </a:moveTo>
                    <a:lnTo>
                      <a:pt x="1616" y="2485"/>
                    </a:lnTo>
                    <a:cubicBezTo>
                      <a:pt x="1596" y="2700"/>
                      <a:pt x="1557" y="2900"/>
                      <a:pt x="1505" y="3048"/>
                    </a:cubicBezTo>
                    <a:cubicBezTo>
                      <a:pt x="1451" y="3203"/>
                      <a:pt x="1399" y="3255"/>
                      <a:pt x="1371" y="3253"/>
                    </a:cubicBezTo>
                    <a:cubicBezTo>
                      <a:pt x="1343" y="3251"/>
                      <a:pt x="1301" y="3190"/>
                      <a:pt x="1276" y="3027"/>
                    </a:cubicBezTo>
                    <a:cubicBezTo>
                      <a:pt x="1252" y="2872"/>
                      <a:pt x="1251" y="2668"/>
                      <a:pt x="1270" y="2453"/>
                    </a:cubicBezTo>
                    <a:cubicBezTo>
                      <a:pt x="1289" y="2250"/>
                      <a:pt x="1325" y="2060"/>
                      <a:pt x="1373" y="1914"/>
                    </a:cubicBezTo>
                    <a:cubicBezTo>
                      <a:pt x="1430" y="1869"/>
                      <a:pt x="1475" y="1825"/>
                      <a:pt x="1506" y="1786"/>
                    </a:cubicBezTo>
                    <a:cubicBezTo>
                      <a:pt x="1529" y="1832"/>
                      <a:pt x="1566" y="1883"/>
                      <a:pt x="1613" y="1937"/>
                    </a:cubicBezTo>
                    <a:cubicBezTo>
                      <a:pt x="1633" y="2088"/>
                      <a:pt x="1635" y="2282"/>
                      <a:pt x="1616" y="2485"/>
                    </a:cubicBezTo>
                    <a:moveTo>
                      <a:pt x="2285" y="1986"/>
                    </a:moveTo>
                    <a:lnTo>
                      <a:pt x="2285" y="1986"/>
                    </a:lnTo>
                    <a:cubicBezTo>
                      <a:pt x="2683" y="2267"/>
                      <a:pt x="2869" y="2523"/>
                      <a:pt x="2828" y="2582"/>
                    </a:cubicBezTo>
                    <a:cubicBezTo>
                      <a:pt x="2812" y="2605"/>
                      <a:pt x="2738" y="2610"/>
                      <a:pt x="2584" y="2550"/>
                    </a:cubicBezTo>
                    <a:cubicBezTo>
                      <a:pt x="2438" y="2494"/>
                      <a:pt x="2261" y="2394"/>
                      <a:pt x="2084" y="2269"/>
                    </a:cubicBezTo>
                    <a:cubicBezTo>
                      <a:pt x="1900" y="2138"/>
                      <a:pt x="1761" y="2014"/>
                      <a:pt x="1669" y="1911"/>
                    </a:cubicBezTo>
                    <a:cubicBezTo>
                      <a:pt x="1669" y="1908"/>
                      <a:pt x="1668" y="1906"/>
                      <a:pt x="1668" y="1903"/>
                    </a:cubicBezTo>
                    <a:cubicBezTo>
                      <a:pt x="1657" y="1832"/>
                      <a:pt x="1642" y="1775"/>
                      <a:pt x="1624" y="1731"/>
                    </a:cubicBezTo>
                    <a:cubicBezTo>
                      <a:pt x="1632" y="1732"/>
                      <a:pt x="1640" y="1732"/>
                      <a:pt x="1649" y="1732"/>
                    </a:cubicBezTo>
                    <a:cubicBezTo>
                      <a:pt x="1695" y="1732"/>
                      <a:pt x="1750" y="1726"/>
                      <a:pt x="1810" y="1714"/>
                    </a:cubicBezTo>
                    <a:cubicBezTo>
                      <a:pt x="1937" y="1766"/>
                      <a:pt x="2101" y="1855"/>
                      <a:pt x="2285" y="1986"/>
                    </a:cubicBezTo>
                    <a:moveTo>
                      <a:pt x="1815" y="1652"/>
                    </a:moveTo>
                    <a:lnTo>
                      <a:pt x="1815" y="1652"/>
                    </a:lnTo>
                    <a:cubicBezTo>
                      <a:pt x="1748" y="1626"/>
                      <a:pt x="1687" y="1608"/>
                      <a:pt x="1636" y="1602"/>
                    </a:cubicBezTo>
                    <a:cubicBezTo>
                      <a:pt x="1664" y="1559"/>
                      <a:pt x="1690" y="1501"/>
                      <a:pt x="1714" y="1433"/>
                    </a:cubicBezTo>
                    <a:cubicBezTo>
                      <a:pt x="1834" y="1340"/>
                      <a:pt x="2001" y="1242"/>
                      <a:pt x="2187" y="1156"/>
                    </a:cubicBezTo>
                    <a:cubicBezTo>
                      <a:pt x="2383" y="1066"/>
                      <a:pt x="2575" y="1000"/>
                      <a:pt x="2729" y="971"/>
                    </a:cubicBezTo>
                    <a:cubicBezTo>
                      <a:pt x="2789" y="960"/>
                      <a:pt x="2837" y="955"/>
                      <a:pt x="2873" y="955"/>
                    </a:cubicBezTo>
                    <a:cubicBezTo>
                      <a:pt x="2936" y="955"/>
                      <a:pt x="2967" y="968"/>
                      <a:pt x="2975" y="984"/>
                    </a:cubicBezTo>
                    <a:cubicBezTo>
                      <a:pt x="3005" y="1050"/>
                      <a:pt x="2775" y="1267"/>
                      <a:pt x="2332" y="1472"/>
                    </a:cubicBezTo>
                    <a:cubicBezTo>
                      <a:pt x="2127" y="1566"/>
                      <a:pt x="1950" y="1624"/>
                      <a:pt x="1815" y="1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13"/>
              <p:cNvSpPr/>
              <p:nvPr/>
            </p:nvSpPr>
            <p:spPr>
              <a:xfrm>
                <a:off x="7665840" y="829800"/>
                <a:ext cx="246600" cy="246600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85" extrusionOk="0">
                    <a:moveTo>
                      <a:pt x="224" y="664"/>
                    </a:moveTo>
                    <a:lnTo>
                      <a:pt x="224" y="664"/>
                    </a:lnTo>
                    <a:cubicBezTo>
                      <a:pt x="47" y="599"/>
                      <a:pt x="-44" y="402"/>
                      <a:pt x="21" y="225"/>
                    </a:cubicBezTo>
                    <a:cubicBezTo>
                      <a:pt x="87" y="47"/>
                      <a:pt x="284" y="-44"/>
                      <a:pt x="461" y="22"/>
                    </a:cubicBezTo>
                    <a:cubicBezTo>
                      <a:pt x="638" y="87"/>
                      <a:pt x="729" y="284"/>
                      <a:pt x="664" y="461"/>
                    </a:cubicBezTo>
                    <a:cubicBezTo>
                      <a:pt x="599" y="639"/>
                      <a:pt x="402" y="730"/>
                      <a:pt x="224" y="6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9" name="Google Shape;469;p13"/>
            <p:cNvSpPr/>
            <p:nvPr/>
          </p:nvSpPr>
          <p:spPr>
            <a:xfrm rot="368411" flipH="1">
              <a:off x="8729953" y="3597084"/>
              <a:ext cx="387886" cy="878249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70" name="Google Shape;470;p13"/>
            <p:cNvGrpSpPr/>
            <p:nvPr/>
          </p:nvGrpSpPr>
          <p:grpSpPr>
            <a:xfrm rot="-420937">
              <a:off x="8782110" y="4161426"/>
              <a:ext cx="283585" cy="283585"/>
              <a:chOff x="6272316" y="1442179"/>
              <a:chExt cx="948960" cy="948960"/>
            </a:xfrm>
          </p:grpSpPr>
          <p:sp>
            <p:nvSpPr>
              <p:cNvPr id="471" name="Google Shape;471;p13"/>
              <p:cNvSpPr/>
              <p:nvPr/>
            </p:nvSpPr>
            <p:spPr>
              <a:xfrm>
                <a:off x="6272316" y="1442179"/>
                <a:ext cx="948960" cy="948960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2636" extrusionOk="0">
                    <a:moveTo>
                      <a:pt x="2636" y="1439"/>
                    </a:moveTo>
                    <a:lnTo>
                      <a:pt x="2636" y="1439"/>
                    </a:lnTo>
                    <a:cubicBezTo>
                      <a:pt x="2644" y="1349"/>
                      <a:pt x="2356" y="1248"/>
                      <a:pt x="1992" y="1215"/>
                    </a:cubicBezTo>
                    <a:cubicBezTo>
                      <a:pt x="1975" y="1214"/>
                      <a:pt x="1958" y="1212"/>
                      <a:pt x="1942" y="1211"/>
                    </a:cubicBezTo>
                    <a:cubicBezTo>
                      <a:pt x="1957" y="1204"/>
                      <a:pt x="1972" y="1198"/>
                      <a:pt x="1987" y="1191"/>
                    </a:cubicBezTo>
                    <a:cubicBezTo>
                      <a:pt x="2319" y="1037"/>
                      <a:pt x="2558" y="846"/>
                      <a:pt x="2520" y="764"/>
                    </a:cubicBezTo>
                    <a:cubicBezTo>
                      <a:pt x="2481" y="681"/>
                      <a:pt x="2181" y="739"/>
                      <a:pt x="1849" y="892"/>
                    </a:cubicBezTo>
                    <a:cubicBezTo>
                      <a:pt x="1834" y="898"/>
                      <a:pt x="1819" y="906"/>
                      <a:pt x="1805" y="913"/>
                    </a:cubicBezTo>
                    <a:cubicBezTo>
                      <a:pt x="1814" y="900"/>
                      <a:pt x="1824" y="887"/>
                      <a:pt x="1834" y="873"/>
                    </a:cubicBezTo>
                    <a:cubicBezTo>
                      <a:pt x="2045" y="574"/>
                      <a:pt x="2156" y="290"/>
                      <a:pt x="2082" y="237"/>
                    </a:cubicBezTo>
                    <a:cubicBezTo>
                      <a:pt x="2008" y="185"/>
                      <a:pt x="1776" y="384"/>
                      <a:pt x="1565" y="683"/>
                    </a:cubicBezTo>
                    <a:cubicBezTo>
                      <a:pt x="1556" y="697"/>
                      <a:pt x="1546" y="710"/>
                      <a:pt x="1537" y="724"/>
                    </a:cubicBezTo>
                    <a:cubicBezTo>
                      <a:pt x="1539" y="707"/>
                      <a:pt x="1541" y="691"/>
                      <a:pt x="1542" y="674"/>
                    </a:cubicBezTo>
                    <a:cubicBezTo>
                      <a:pt x="1575" y="310"/>
                      <a:pt x="1529" y="9"/>
                      <a:pt x="1439" y="0"/>
                    </a:cubicBezTo>
                    <a:cubicBezTo>
                      <a:pt x="1348" y="-8"/>
                      <a:pt x="1248" y="280"/>
                      <a:pt x="1214" y="644"/>
                    </a:cubicBezTo>
                    <a:cubicBezTo>
                      <a:pt x="1213" y="661"/>
                      <a:pt x="1211" y="678"/>
                      <a:pt x="1210" y="694"/>
                    </a:cubicBezTo>
                    <a:cubicBezTo>
                      <a:pt x="1204" y="679"/>
                      <a:pt x="1197" y="663"/>
                      <a:pt x="1190" y="648"/>
                    </a:cubicBezTo>
                    <a:cubicBezTo>
                      <a:pt x="1037" y="316"/>
                      <a:pt x="846" y="78"/>
                      <a:pt x="763" y="116"/>
                    </a:cubicBezTo>
                    <a:cubicBezTo>
                      <a:pt x="681" y="154"/>
                      <a:pt x="738" y="454"/>
                      <a:pt x="891" y="786"/>
                    </a:cubicBezTo>
                    <a:cubicBezTo>
                      <a:pt x="898" y="801"/>
                      <a:pt x="905" y="816"/>
                      <a:pt x="913" y="831"/>
                    </a:cubicBezTo>
                    <a:cubicBezTo>
                      <a:pt x="899" y="822"/>
                      <a:pt x="886" y="812"/>
                      <a:pt x="872" y="802"/>
                    </a:cubicBezTo>
                    <a:cubicBezTo>
                      <a:pt x="574" y="591"/>
                      <a:pt x="289" y="480"/>
                      <a:pt x="237" y="554"/>
                    </a:cubicBezTo>
                    <a:cubicBezTo>
                      <a:pt x="184" y="628"/>
                      <a:pt x="384" y="860"/>
                      <a:pt x="682" y="1071"/>
                    </a:cubicBezTo>
                    <a:cubicBezTo>
                      <a:pt x="696" y="1080"/>
                      <a:pt x="710" y="1090"/>
                      <a:pt x="724" y="1099"/>
                    </a:cubicBezTo>
                    <a:cubicBezTo>
                      <a:pt x="707" y="1097"/>
                      <a:pt x="691" y="1095"/>
                      <a:pt x="674" y="1094"/>
                    </a:cubicBezTo>
                    <a:cubicBezTo>
                      <a:pt x="310" y="1060"/>
                      <a:pt x="8" y="1106"/>
                      <a:pt x="0" y="1197"/>
                    </a:cubicBezTo>
                    <a:cubicBezTo>
                      <a:pt x="-9" y="1288"/>
                      <a:pt x="280" y="1388"/>
                      <a:pt x="643" y="1422"/>
                    </a:cubicBezTo>
                    <a:cubicBezTo>
                      <a:pt x="660" y="1423"/>
                      <a:pt x="677" y="1424"/>
                      <a:pt x="693" y="1425"/>
                    </a:cubicBezTo>
                    <a:cubicBezTo>
                      <a:pt x="678" y="1432"/>
                      <a:pt x="663" y="1438"/>
                      <a:pt x="648" y="1446"/>
                    </a:cubicBezTo>
                    <a:cubicBezTo>
                      <a:pt x="316" y="1599"/>
                      <a:pt x="78" y="1789"/>
                      <a:pt x="116" y="1872"/>
                    </a:cubicBezTo>
                    <a:cubicBezTo>
                      <a:pt x="154" y="1955"/>
                      <a:pt x="453" y="1898"/>
                      <a:pt x="785" y="1745"/>
                    </a:cubicBezTo>
                    <a:cubicBezTo>
                      <a:pt x="801" y="1737"/>
                      <a:pt x="816" y="1730"/>
                      <a:pt x="831" y="1723"/>
                    </a:cubicBezTo>
                    <a:cubicBezTo>
                      <a:pt x="821" y="1736"/>
                      <a:pt x="811" y="1750"/>
                      <a:pt x="802" y="1764"/>
                    </a:cubicBezTo>
                    <a:cubicBezTo>
                      <a:pt x="590" y="2062"/>
                      <a:pt x="479" y="2347"/>
                      <a:pt x="554" y="2399"/>
                    </a:cubicBezTo>
                    <a:cubicBezTo>
                      <a:pt x="628" y="2452"/>
                      <a:pt x="859" y="2252"/>
                      <a:pt x="1070" y="1954"/>
                    </a:cubicBezTo>
                    <a:cubicBezTo>
                      <a:pt x="1080" y="1940"/>
                      <a:pt x="1089" y="1926"/>
                      <a:pt x="1099" y="1912"/>
                    </a:cubicBezTo>
                    <a:cubicBezTo>
                      <a:pt x="1097" y="1929"/>
                      <a:pt x="1095" y="1945"/>
                      <a:pt x="1093" y="1962"/>
                    </a:cubicBezTo>
                    <a:cubicBezTo>
                      <a:pt x="1060" y="2326"/>
                      <a:pt x="1106" y="2628"/>
                      <a:pt x="1196" y="2636"/>
                    </a:cubicBezTo>
                    <a:cubicBezTo>
                      <a:pt x="1287" y="2644"/>
                      <a:pt x="1387" y="2356"/>
                      <a:pt x="1421" y="1992"/>
                    </a:cubicBezTo>
                    <a:cubicBezTo>
                      <a:pt x="1422" y="1975"/>
                      <a:pt x="1424" y="1959"/>
                      <a:pt x="1425" y="1942"/>
                    </a:cubicBezTo>
                    <a:cubicBezTo>
                      <a:pt x="1432" y="1958"/>
                      <a:pt x="1438" y="1973"/>
                      <a:pt x="1445" y="1988"/>
                    </a:cubicBezTo>
                    <a:cubicBezTo>
                      <a:pt x="1598" y="2320"/>
                      <a:pt x="1789" y="2558"/>
                      <a:pt x="1871" y="2520"/>
                    </a:cubicBezTo>
                    <a:cubicBezTo>
                      <a:pt x="1954" y="2482"/>
                      <a:pt x="1897" y="2182"/>
                      <a:pt x="1744" y="1850"/>
                    </a:cubicBezTo>
                    <a:cubicBezTo>
                      <a:pt x="1737" y="1835"/>
                      <a:pt x="1730" y="1820"/>
                      <a:pt x="1723" y="1805"/>
                    </a:cubicBezTo>
                    <a:cubicBezTo>
                      <a:pt x="1736" y="1815"/>
                      <a:pt x="1749" y="1825"/>
                      <a:pt x="1763" y="1834"/>
                    </a:cubicBezTo>
                    <a:cubicBezTo>
                      <a:pt x="2061" y="2045"/>
                      <a:pt x="2346" y="2156"/>
                      <a:pt x="2398" y="2082"/>
                    </a:cubicBezTo>
                    <a:cubicBezTo>
                      <a:pt x="2451" y="2007"/>
                      <a:pt x="2252" y="1776"/>
                      <a:pt x="1953" y="1566"/>
                    </a:cubicBezTo>
                    <a:cubicBezTo>
                      <a:pt x="1939" y="1556"/>
                      <a:pt x="1926" y="1547"/>
                      <a:pt x="1912" y="1538"/>
                    </a:cubicBezTo>
                    <a:cubicBezTo>
                      <a:pt x="1928" y="1539"/>
                      <a:pt x="1945" y="1541"/>
                      <a:pt x="1962" y="1543"/>
                    </a:cubicBezTo>
                    <a:cubicBezTo>
                      <a:pt x="2326" y="1576"/>
                      <a:pt x="2627" y="1530"/>
                      <a:pt x="2636" y="14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13"/>
              <p:cNvSpPr/>
              <p:nvPr/>
            </p:nvSpPr>
            <p:spPr>
              <a:xfrm>
                <a:off x="6647076" y="1816579"/>
                <a:ext cx="199800" cy="199800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55" extrusionOk="0">
                    <a:moveTo>
                      <a:pt x="393" y="530"/>
                    </a:moveTo>
                    <a:lnTo>
                      <a:pt x="393" y="530"/>
                    </a:lnTo>
                    <a:cubicBezTo>
                      <a:pt x="253" y="594"/>
                      <a:pt x="89" y="533"/>
                      <a:pt x="25" y="394"/>
                    </a:cubicBezTo>
                    <a:cubicBezTo>
                      <a:pt x="-39" y="255"/>
                      <a:pt x="21" y="91"/>
                      <a:pt x="160" y="26"/>
                    </a:cubicBezTo>
                    <a:cubicBezTo>
                      <a:pt x="299" y="-38"/>
                      <a:pt x="464" y="23"/>
                      <a:pt x="529" y="162"/>
                    </a:cubicBezTo>
                    <a:cubicBezTo>
                      <a:pt x="593" y="301"/>
                      <a:pt x="532" y="466"/>
                      <a:pt x="393" y="5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3" name="Google Shape;473;p13"/>
            <p:cNvGrpSpPr/>
            <p:nvPr/>
          </p:nvGrpSpPr>
          <p:grpSpPr>
            <a:xfrm rot="-420556">
              <a:off x="8276736" y="4366079"/>
              <a:ext cx="475834" cy="475834"/>
              <a:chOff x="7193160" y="357120"/>
              <a:chExt cx="1192320" cy="1192320"/>
            </a:xfrm>
          </p:grpSpPr>
          <p:sp>
            <p:nvSpPr>
              <p:cNvPr id="474" name="Google Shape;474;p13"/>
              <p:cNvSpPr/>
              <p:nvPr/>
            </p:nvSpPr>
            <p:spPr>
              <a:xfrm>
                <a:off x="7203600" y="417240"/>
                <a:ext cx="1171440" cy="1072080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978" extrusionOk="0">
                    <a:moveTo>
                      <a:pt x="2458" y="1362"/>
                    </a:moveTo>
                    <a:lnTo>
                      <a:pt x="2458" y="1362"/>
                    </a:lnTo>
                    <a:cubicBezTo>
                      <a:pt x="2241" y="1342"/>
                      <a:pt x="2043" y="1345"/>
                      <a:pt x="1894" y="1366"/>
                    </a:cubicBezTo>
                    <a:cubicBezTo>
                      <a:pt x="2007" y="1266"/>
                      <a:pt x="2138" y="1117"/>
                      <a:pt x="2264" y="939"/>
                    </a:cubicBezTo>
                    <a:cubicBezTo>
                      <a:pt x="2524" y="571"/>
                      <a:pt x="2661" y="220"/>
                      <a:pt x="2570" y="155"/>
                    </a:cubicBezTo>
                    <a:cubicBezTo>
                      <a:pt x="2478" y="90"/>
                      <a:pt x="2193" y="336"/>
                      <a:pt x="1933" y="705"/>
                    </a:cubicBezTo>
                    <a:cubicBezTo>
                      <a:pt x="1806" y="883"/>
                      <a:pt x="1710" y="1056"/>
                      <a:pt x="1653" y="1196"/>
                    </a:cubicBezTo>
                    <a:cubicBezTo>
                      <a:pt x="1624" y="1048"/>
                      <a:pt x="1560" y="860"/>
                      <a:pt x="1469" y="662"/>
                    </a:cubicBezTo>
                    <a:cubicBezTo>
                      <a:pt x="1280" y="253"/>
                      <a:pt x="1044" y="-42"/>
                      <a:pt x="943" y="5"/>
                    </a:cubicBezTo>
                    <a:cubicBezTo>
                      <a:pt x="841" y="53"/>
                      <a:pt x="912" y="423"/>
                      <a:pt x="1100" y="832"/>
                    </a:cubicBezTo>
                    <a:cubicBezTo>
                      <a:pt x="1191" y="1030"/>
                      <a:pt x="1293" y="1201"/>
                      <a:pt x="1386" y="1319"/>
                    </a:cubicBezTo>
                    <a:cubicBezTo>
                      <a:pt x="1243" y="1271"/>
                      <a:pt x="1049" y="1232"/>
                      <a:pt x="832" y="1212"/>
                    </a:cubicBezTo>
                    <a:cubicBezTo>
                      <a:pt x="383" y="1171"/>
                      <a:pt x="10" y="1228"/>
                      <a:pt x="0" y="1339"/>
                    </a:cubicBezTo>
                    <a:cubicBezTo>
                      <a:pt x="-10" y="1451"/>
                      <a:pt x="346" y="1575"/>
                      <a:pt x="795" y="1616"/>
                    </a:cubicBezTo>
                    <a:cubicBezTo>
                      <a:pt x="1012" y="1636"/>
                      <a:pt x="1210" y="1633"/>
                      <a:pt x="1360" y="1612"/>
                    </a:cubicBezTo>
                    <a:cubicBezTo>
                      <a:pt x="1247" y="1712"/>
                      <a:pt x="1115" y="1861"/>
                      <a:pt x="989" y="2039"/>
                    </a:cubicBezTo>
                    <a:cubicBezTo>
                      <a:pt x="729" y="2407"/>
                      <a:pt x="593" y="2758"/>
                      <a:pt x="684" y="2823"/>
                    </a:cubicBezTo>
                    <a:cubicBezTo>
                      <a:pt x="775" y="2888"/>
                      <a:pt x="1061" y="2642"/>
                      <a:pt x="1321" y="2273"/>
                    </a:cubicBezTo>
                    <a:cubicBezTo>
                      <a:pt x="1447" y="2095"/>
                      <a:pt x="1543" y="1922"/>
                      <a:pt x="1599" y="1782"/>
                    </a:cubicBezTo>
                    <a:cubicBezTo>
                      <a:pt x="1630" y="1930"/>
                      <a:pt x="1693" y="2118"/>
                      <a:pt x="1784" y="2315"/>
                    </a:cubicBezTo>
                    <a:cubicBezTo>
                      <a:pt x="1973" y="2725"/>
                      <a:pt x="2209" y="3020"/>
                      <a:pt x="2310" y="2973"/>
                    </a:cubicBezTo>
                    <a:cubicBezTo>
                      <a:pt x="2412" y="2925"/>
                      <a:pt x="2342" y="2555"/>
                      <a:pt x="2153" y="2146"/>
                    </a:cubicBezTo>
                    <a:cubicBezTo>
                      <a:pt x="2062" y="1948"/>
                      <a:pt x="1959" y="1777"/>
                      <a:pt x="1867" y="1659"/>
                    </a:cubicBezTo>
                    <a:cubicBezTo>
                      <a:pt x="2010" y="1707"/>
                      <a:pt x="2205" y="1746"/>
                      <a:pt x="2421" y="1766"/>
                    </a:cubicBezTo>
                    <a:cubicBezTo>
                      <a:pt x="2871" y="1807"/>
                      <a:pt x="3243" y="1750"/>
                      <a:pt x="3254" y="1639"/>
                    </a:cubicBezTo>
                    <a:cubicBezTo>
                      <a:pt x="3264" y="1527"/>
                      <a:pt x="2908" y="1403"/>
                      <a:pt x="2458" y="13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13"/>
              <p:cNvSpPr/>
              <p:nvPr/>
            </p:nvSpPr>
            <p:spPr>
              <a:xfrm>
                <a:off x="7193160" y="406800"/>
                <a:ext cx="1192320" cy="1092960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3036" extrusionOk="0">
                    <a:moveTo>
                      <a:pt x="3067" y="1475"/>
                    </a:moveTo>
                    <a:lnTo>
                      <a:pt x="3067" y="1475"/>
                    </a:lnTo>
                    <a:cubicBezTo>
                      <a:pt x="2915" y="1422"/>
                      <a:pt x="2710" y="1381"/>
                      <a:pt x="2490" y="1361"/>
                    </a:cubicBezTo>
                    <a:cubicBezTo>
                      <a:pt x="2323" y="1346"/>
                      <a:pt x="2153" y="1343"/>
                      <a:pt x="2009" y="1355"/>
                    </a:cubicBezTo>
                    <a:cubicBezTo>
                      <a:pt x="2112" y="1253"/>
                      <a:pt x="2219" y="1123"/>
                      <a:pt x="2317" y="985"/>
                    </a:cubicBezTo>
                    <a:cubicBezTo>
                      <a:pt x="2560" y="642"/>
                      <a:pt x="2740" y="248"/>
                      <a:pt x="2615" y="160"/>
                    </a:cubicBezTo>
                    <a:cubicBezTo>
                      <a:pt x="2491" y="72"/>
                      <a:pt x="2180" y="373"/>
                      <a:pt x="1937" y="717"/>
                    </a:cubicBezTo>
                    <a:cubicBezTo>
                      <a:pt x="1840" y="855"/>
                      <a:pt x="1753" y="1000"/>
                      <a:pt x="1691" y="1131"/>
                    </a:cubicBezTo>
                    <a:cubicBezTo>
                      <a:pt x="1654" y="991"/>
                      <a:pt x="1595" y="832"/>
                      <a:pt x="1525" y="679"/>
                    </a:cubicBezTo>
                    <a:cubicBezTo>
                      <a:pt x="1433" y="479"/>
                      <a:pt x="1326" y="299"/>
                      <a:pt x="1225" y="173"/>
                    </a:cubicBezTo>
                    <a:cubicBezTo>
                      <a:pt x="1113" y="33"/>
                      <a:pt x="1024" y="-22"/>
                      <a:pt x="960" y="8"/>
                    </a:cubicBezTo>
                    <a:cubicBezTo>
                      <a:pt x="895" y="37"/>
                      <a:pt x="879" y="142"/>
                      <a:pt x="912" y="318"/>
                    </a:cubicBezTo>
                    <a:cubicBezTo>
                      <a:pt x="943" y="476"/>
                      <a:pt x="1010" y="674"/>
                      <a:pt x="1103" y="874"/>
                    </a:cubicBezTo>
                    <a:cubicBezTo>
                      <a:pt x="1176" y="1032"/>
                      <a:pt x="1258" y="1178"/>
                      <a:pt x="1339" y="1294"/>
                    </a:cubicBezTo>
                    <a:cubicBezTo>
                      <a:pt x="1202" y="1256"/>
                      <a:pt x="1038" y="1228"/>
                      <a:pt x="864" y="1211"/>
                    </a:cubicBezTo>
                    <a:cubicBezTo>
                      <a:pt x="445" y="1173"/>
                      <a:pt x="14" y="1214"/>
                      <a:pt x="0" y="1366"/>
                    </a:cubicBezTo>
                    <a:cubicBezTo>
                      <a:pt x="-7" y="1437"/>
                      <a:pt x="75" y="1502"/>
                      <a:pt x="244" y="1561"/>
                    </a:cubicBezTo>
                    <a:cubicBezTo>
                      <a:pt x="397" y="1614"/>
                      <a:pt x="601" y="1655"/>
                      <a:pt x="821" y="1675"/>
                    </a:cubicBezTo>
                    <a:cubicBezTo>
                      <a:pt x="920" y="1684"/>
                      <a:pt x="1017" y="1688"/>
                      <a:pt x="1108" y="1688"/>
                    </a:cubicBezTo>
                    <a:cubicBezTo>
                      <a:pt x="1177" y="1688"/>
                      <a:pt x="1242" y="1686"/>
                      <a:pt x="1304" y="1680"/>
                    </a:cubicBezTo>
                    <a:cubicBezTo>
                      <a:pt x="1202" y="1780"/>
                      <a:pt x="1095" y="1908"/>
                      <a:pt x="994" y="2051"/>
                    </a:cubicBezTo>
                    <a:cubicBezTo>
                      <a:pt x="752" y="2394"/>
                      <a:pt x="571" y="2788"/>
                      <a:pt x="696" y="2876"/>
                    </a:cubicBezTo>
                    <a:cubicBezTo>
                      <a:pt x="711" y="2887"/>
                      <a:pt x="728" y="2892"/>
                      <a:pt x="748" y="2892"/>
                    </a:cubicBezTo>
                    <a:cubicBezTo>
                      <a:pt x="894" y="2892"/>
                      <a:pt x="1160" y="2621"/>
                      <a:pt x="1374" y="2319"/>
                    </a:cubicBezTo>
                    <a:cubicBezTo>
                      <a:pt x="1475" y="2176"/>
                      <a:pt x="1560" y="2033"/>
                      <a:pt x="1620" y="1904"/>
                    </a:cubicBezTo>
                    <a:cubicBezTo>
                      <a:pt x="1657" y="2045"/>
                      <a:pt x="1716" y="2204"/>
                      <a:pt x="1787" y="2357"/>
                    </a:cubicBezTo>
                    <a:cubicBezTo>
                      <a:pt x="1949" y="2708"/>
                      <a:pt x="2174" y="3036"/>
                      <a:pt x="2317" y="3036"/>
                    </a:cubicBezTo>
                    <a:cubicBezTo>
                      <a:pt x="2329" y="3036"/>
                      <a:pt x="2341" y="3034"/>
                      <a:pt x="2352" y="3028"/>
                    </a:cubicBezTo>
                    <a:cubicBezTo>
                      <a:pt x="2416" y="2999"/>
                      <a:pt x="2432" y="2894"/>
                      <a:pt x="2399" y="2718"/>
                    </a:cubicBezTo>
                    <a:cubicBezTo>
                      <a:pt x="2369" y="2560"/>
                      <a:pt x="2301" y="2362"/>
                      <a:pt x="2209" y="2162"/>
                    </a:cubicBezTo>
                    <a:lnTo>
                      <a:pt x="2209" y="2162"/>
                    </a:lnTo>
                    <a:cubicBezTo>
                      <a:pt x="2136" y="2004"/>
                      <a:pt x="2054" y="1858"/>
                      <a:pt x="1973" y="1742"/>
                    </a:cubicBezTo>
                    <a:cubicBezTo>
                      <a:pt x="2112" y="1780"/>
                      <a:pt x="2280" y="1809"/>
                      <a:pt x="2448" y="1824"/>
                    </a:cubicBezTo>
                    <a:cubicBezTo>
                      <a:pt x="2545" y="1833"/>
                      <a:pt x="2643" y="1838"/>
                      <a:pt x="2736" y="1838"/>
                    </a:cubicBezTo>
                    <a:cubicBezTo>
                      <a:pt x="3044" y="1838"/>
                      <a:pt x="3301" y="1787"/>
                      <a:pt x="3312" y="1670"/>
                    </a:cubicBezTo>
                    <a:cubicBezTo>
                      <a:pt x="3318" y="1599"/>
                      <a:pt x="3236" y="1534"/>
                      <a:pt x="3067" y="1475"/>
                    </a:cubicBezTo>
                    <a:moveTo>
                      <a:pt x="1985" y="751"/>
                    </a:moveTo>
                    <a:lnTo>
                      <a:pt x="1985" y="751"/>
                    </a:lnTo>
                    <a:cubicBezTo>
                      <a:pt x="2241" y="389"/>
                      <a:pt x="2475" y="202"/>
                      <a:pt x="2560" y="202"/>
                    </a:cubicBezTo>
                    <a:cubicBezTo>
                      <a:pt x="2569" y="202"/>
                      <a:pt x="2576" y="204"/>
                      <a:pt x="2582" y="208"/>
                    </a:cubicBezTo>
                    <a:cubicBezTo>
                      <a:pt x="2641" y="250"/>
                      <a:pt x="2550" y="553"/>
                      <a:pt x="2269" y="951"/>
                    </a:cubicBezTo>
                    <a:cubicBezTo>
                      <a:pt x="2138" y="1136"/>
                      <a:pt x="2014" y="1274"/>
                      <a:pt x="1912" y="1366"/>
                    </a:cubicBezTo>
                    <a:cubicBezTo>
                      <a:pt x="1840" y="1377"/>
                      <a:pt x="1778" y="1392"/>
                      <a:pt x="1731" y="1411"/>
                    </a:cubicBezTo>
                    <a:cubicBezTo>
                      <a:pt x="1733" y="1360"/>
                      <a:pt x="1727" y="1297"/>
                      <a:pt x="1713" y="1226"/>
                    </a:cubicBezTo>
                    <a:cubicBezTo>
                      <a:pt x="1766" y="1099"/>
                      <a:pt x="1855" y="935"/>
                      <a:pt x="1985" y="751"/>
                    </a:cubicBezTo>
                    <a:moveTo>
                      <a:pt x="1642" y="1591"/>
                    </a:moveTo>
                    <a:lnTo>
                      <a:pt x="1642" y="1591"/>
                    </a:lnTo>
                    <a:cubicBezTo>
                      <a:pt x="1645" y="1589"/>
                      <a:pt x="1647" y="1586"/>
                      <a:pt x="1649" y="1584"/>
                    </a:cubicBezTo>
                    <a:cubicBezTo>
                      <a:pt x="1651" y="1586"/>
                      <a:pt x="1653" y="1588"/>
                      <a:pt x="1654" y="1590"/>
                    </a:cubicBezTo>
                    <a:cubicBezTo>
                      <a:pt x="1655" y="1613"/>
                      <a:pt x="1651" y="1646"/>
                      <a:pt x="1640" y="1689"/>
                    </a:cubicBezTo>
                    <a:cubicBezTo>
                      <a:pt x="1636" y="1648"/>
                      <a:pt x="1637" y="1615"/>
                      <a:pt x="1642" y="1591"/>
                    </a:cubicBezTo>
                    <a:moveTo>
                      <a:pt x="1601" y="1473"/>
                    </a:moveTo>
                    <a:lnTo>
                      <a:pt x="1601" y="1473"/>
                    </a:lnTo>
                    <a:cubicBezTo>
                      <a:pt x="1602" y="1475"/>
                      <a:pt x="1602" y="1478"/>
                      <a:pt x="1603" y="1480"/>
                    </a:cubicBezTo>
                    <a:cubicBezTo>
                      <a:pt x="1599" y="1480"/>
                      <a:pt x="1597" y="1480"/>
                      <a:pt x="1594" y="1481"/>
                    </a:cubicBezTo>
                    <a:cubicBezTo>
                      <a:pt x="1573" y="1470"/>
                      <a:pt x="1547" y="1450"/>
                      <a:pt x="1517" y="1420"/>
                    </a:cubicBezTo>
                    <a:cubicBezTo>
                      <a:pt x="1556" y="1439"/>
                      <a:pt x="1584" y="1457"/>
                      <a:pt x="1601" y="1473"/>
                    </a:cubicBezTo>
                    <a:moveTo>
                      <a:pt x="1669" y="1446"/>
                    </a:moveTo>
                    <a:lnTo>
                      <a:pt x="1669" y="1446"/>
                    </a:lnTo>
                    <a:cubicBezTo>
                      <a:pt x="1667" y="1449"/>
                      <a:pt x="1664" y="1450"/>
                      <a:pt x="1662" y="1452"/>
                    </a:cubicBezTo>
                    <a:cubicBezTo>
                      <a:pt x="1659" y="1450"/>
                      <a:pt x="1658" y="1447"/>
                      <a:pt x="1655" y="1444"/>
                    </a:cubicBezTo>
                    <a:cubicBezTo>
                      <a:pt x="1655" y="1419"/>
                      <a:pt x="1660" y="1385"/>
                      <a:pt x="1672" y="1345"/>
                    </a:cubicBezTo>
                    <a:cubicBezTo>
                      <a:pt x="1675" y="1387"/>
                      <a:pt x="1674" y="1422"/>
                      <a:pt x="1669" y="1446"/>
                    </a:cubicBezTo>
                    <a:moveTo>
                      <a:pt x="1597" y="1546"/>
                    </a:moveTo>
                    <a:lnTo>
                      <a:pt x="1597" y="1546"/>
                    </a:lnTo>
                    <a:cubicBezTo>
                      <a:pt x="1595" y="1548"/>
                      <a:pt x="1595" y="1551"/>
                      <a:pt x="1594" y="1553"/>
                    </a:cubicBezTo>
                    <a:cubicBezTo>
                      <a:pt x="1574" y="1565"/>
                      <a:pt x="1544" y="1577"/>
                      <a:pt x="1502" y="1589"/>
                    </a:cubicBezTo>
                    <a:cubicBezTo>
                      <a:pt x="1537" y="1565"/>
                      <a:pt x="1566" y="1551"/>
                      <a:pt x="1588" y="1543"/>
                    </a:cubicBezTo>
                    <a:cubicBezTo>
                      <a:pt x="1590" y="1544"/>
                      <a:pt x="1594" y="1545"/>
                      <a:pt x="1597" y="1546"/>
                    </a:cubicBezTo>
                    <a:moveTo>
                      <a:pt x="1712" y="1566"/>
                    </a:moveTo>
                    <a:lnTo>
                      <a:pt x="1712" y="1566"/>
                    </a:lnTo>
                    <a:cubicBezTo>
                      <a:pt x="1712" y="1562"/>
                      <a:pt x="1710" y="1559"/>
                      <a:pt x="1709" y="1556"/>
                    </a:cubicBezTo>
                    <a:cubicBezTo>
                      <a:pt x="1712" y="1555"/>
                      <a:pt x="1714" y="1555"/>
                      <a:pt x="1717" y="1554"/>
                    </a:cubicBezTo>
                    <a:cubicBezTo>
                      <a:pt x="1738" y="1566"/>
                      <a:pt x="1764" y="1586"/>
                      <a:pt x="1796" y="1617"/>
                    </a:cubicBezTo>
                    <a:cubicBezTo>
                      <a:pt x="1759" y="1600"/>
                      <a:pt x="1731" y="1582"/>
                      <a:pt x="1712" y="1566"/>
                    </a:cubicBezTo>
                    <a:moveTo>
                      <a:pt x="1715" y="1491"/>
                    </a:moveTo>
                    <a:lnTo>
                      <a:pt x="1715" y="1491"/>
                    </a:lnTo>
                    <a:cubicBezTo>
                      <a:pt x="1716" y="1488"/>
                      <a:pt x="1717" y="1485"/>
                      <a:pt x="1718" y="1482"/>
                    </a:cubicBezTo>
                    <a:cubicBezTo>
                      <a:pt x="1739" y="1469"/>
                      <a:pt x="1772" y="1456"/>
                      <a:pt x="1814" y="1445"/>
                    </a:cubicBezTo>
                    <a:cubicBezTo>
                      <a:pt x="1779" y="1469"/>
                      <a:pt x="1750" y="1485"/>
                      <a:pt x="1725" y="1493"/>
                    </a:cubicBezTo>
                    <a:cubicBezTo>
                      <a:pt x="1722" y="1492"/>
                      <a:pt x="1718" y="1492"/>
                      <a:pt x="1715" y="1491"/>
                    </a:cubicBezTo>
                    <a:moveTo>
                      <a:pt x="1156" y="849"/>
                    </a:moveTo>
                    <a:lnTo>
                      <a:pt x="1156" y="849"/>
                    </a:lnTo>
                    <a:cubicBezTo>
                      <a:pt x="1066" y="653"/>
                      <a:pt x="1000" y="460"/>
                      <a:pt x="970" y="306"/>
                    </a:cubicBezTo>
                    <a:cubicBezTo>
                      <a:pt x="939" y="144"/>
                      <a:pt x="958" y="73"/>
                      <a:pt x="984" y="61"/>
                    </a:cubicBezTo>
                    <a:cubicBezTo>
                      <a:pt x="987" y="60"/>
                      <a:pt x="991" y="59"/>
                      <a:pt x="995" y="59"/>
                    </a:cubicBezTo>
                    <a:cubicBezTo>
                      <a:pt x="1027" y="59"/>
                      <a:pt x="1089" y="97"/>
                      <a:pt x="1179" y="210"/>
                    </a:cubicBezTo>
                    <a:cubicBezTo>
                      <a:pt x="1277" y="332"/>
                      <a:pt x="1381" y="508"/>
                      <a:pt x="1471" y="703"/>
                    </a:cubicBezTo>
                    <a:cubicBezTo>
                      <a:pt x="1566" y="909"/>
                      <a:pt x="1623" y="1086"/>
                      <a:pt x="1652" y="1221"/>
                    </a:cubicBezTo>
                    <a:cubicBezTo>
                      <a:pt x="1625" y="1288"/>
                      <a:pt x="1608" y="1349"/>
                      <a:pt x="1602" y="1400"/>
                    </a:cubicBezTo>
                    <a:cubicBezTo>
                      <a:pt x="1562" y="1374"/>
                      <a:pt x="1509" y="1349"/>
                      <a:pt x="1440" y="1325"/>
                    </a:cubicBezTo>
                    <a:cubicBezTo>
                      <a:pt x="1438" y="1325"/>
                      <a:pt x="1436" y="1323"/>
                      <a:pt x="1433" y="1323"/>
                    </a:cubicBezTo>
                    <a:cubicBezTo>
                      <a:pt x="1340" y="1202"/>
                      <a:pt x="1242" y="1035"/>
                      <a:pt x="1156" y="849"/>
                    </a:cubicBezTo>
                    <a:moveTo>
                      <a:pt x="827" y="1616"/>
                    </a:moveTo>
                    <a:lnTo>
                      <a:pt x="827" y="1616"/>
                    </a:lnTo>
                    <a:cubicBezTo>
                      <a:pt x="611" y="1597"/>
                      <a:pt x="412" y="1557"/>
                      <a:pt x="264" y="1506"/>
                    </a:cubicBezTo>
                    <a:cubicBezTo>
                      <a:pt x="108" y="1451"/>
                      <a:pt x="56" y="1399"/>
                      <a:pt x="59" y="1371"/>
                    </a:cubicBezTo>
                    <a:cubicBezTo>
                      <a:pt x="64" y="1314"/>
                      <a:pt x="256" y="1257"/>
                      <a:pt x="574" y="1257"/>
                    </a:cubicBezTo>
                    <a:cubicBezTo>
                      <a:pt x="660" y="1257"/>
                      <a:pt x="755" y="1261"/>
                      <a:pt x="858" y="1270"/>
                    </a:cubicBezTo>
                    <a:cubicBezTo>
                      <a:pt x="1062" y="1289"/>
                      <a:pt x="1252" y="1326"/>
                      <a:pt x="1397" y="1373"/>
                    </a:cubicBezTo>
                    <a:cubicBezTo>
                      <a:pt x="1399" y="1375"/>
                      <a:pt x="1401" y="1377"/>
                      <a:pt x="1402" y="1380"/>
                    </a:cubicBezTo>
                    <a:cubicBezTo>
                      <a:pt x="1447" y="1435"/>
                      <a:pt x="1488" y="1477"/>
                      <a:pt x="1525" y="1506"/>
                    </a:cubicBezTo>
                    <a:cubicBezTo>
                      <a:pt x="1483" y="1528"/>
                      <a:pt x="1435" y="1561"/>
                      <a:pt x="1381" y="1608"/>
                    </a:cubicBezTo>
                    <a:cubicBezTo>
                      <a:pt x="1379" y="1610"/>
                      <a:pt x="1377" y="1612"/>
                      <a:pt x="1376" y="1613"/>
                    </a:cubicBezTo>
                    <a:cubicBezTo>
                      <a:pt x="1224" y="1634"/>
                      <a:pt x="1031" y="1635"/>
                      <a:pt x="827" y="1616"/>
                    </a:cubicBezTo>
                    <a:moveTo>
                      <a:pt x="1326" y="2285"/>
                    </a:moveTo>
                    <a:lnTo>
                      <a:pt x="1326" y="2285"/>
                    </a:lnTo>
                    <a:cubicBezTo>
                      <a:pt x="1044" y="2684"/>
                      <a:pt x="789" y="2870"/>
                      <a:pt x="730" y="2828"/>
                    </a:cubicBezTo>
                    <a:cubicBezTo>
                      <a:pt x="671" y="2786"/>
                      <a:pt x="761" y="2483"/>
                      <a:pt x="1043" y="2085"/>
                    </a:cubicBezTo>
                    <a:cubicBezTo>
                      <a:pt x="1161" y="1917"/>
                      <a:pt x="1288" y="1771"/>
                      <a:pt x="1401" y="1669"/>
                    </a:cubicBezTo>
                    <a:cubicBezTo>
                      <a:pt x="1404" y="1669"/>
                      <a:pt x="1406" y="1669"/>
                      <a:pt x="1409" y="1668"/>
                    </a:cubicBezTo>
                    <a:cubicBezTo>
                      <a:pt x="1480" y="1657"/>
                      <a:pt x="1537" y="1642"/>
                      <a:pt x="1581" y="1625"/>
                    </a:cubicBezTo>
                    <a:cubicBezTo>
                      <a:pt x="1578" y="1676"/>
                      <a:pt x="1584" y="1738"/>
                      <a:pt x="1598" y="1809"/>
                    </a:cubicBezTo>
                    <a:cubicBezTo>
                      <a:pt x="1539" y="1950"/>
                      <a:pt x="1444" y="2118"/>
                      <a:pt x="1326" y="2285"/>
                    </a:cubicBezTo>
                    <a:moveTo>
                      <a:pt x="2155" y="2187"/>
                    </a:moveTo>
                    <a:lnTo>
                      <a:pt x="2155" y="2187"/>
                    </a:lnTo>
                    <a:lnTo>
                      <a:pt x="2155" y="2187"/>
                    </a:lnTo>
                    <a:cubicBezTo>
                      <a:pt x="2246" y="2383"/>
                      <a:pt x="2311" y="2575"/>
                      <a:pt x="2341" y="2730"/>
                    </a:cubicBezTo>
                    <a:cubicBezTo>
                      <a:pt x="2372" y="2892"/>
                      <a:pt x="2353" y="2963"/>
                      <a:pt x="2327" y="2975"/>
                    </a:cubicBezTo>
                    <a:cubicBezTo>
                      <a:pt x="2262" y="3005"/>
                      <a:pt x="2044" y="2776"/>
                      <a:pt x="1840" y="2332"/>
                    </a:cubicBezTo>
                    <a:cubicBezTo>
                      <a:pt x="1745" y="2127"/>
                      <a:pt x="1687" y="1949"/>
                      <a:pt x="1659" y="1815"/>
                    </a:cubicBezTo>
                    <a:cubicBezTo>
                      <a:pt x="1660" y="1812"/>
                      <a:pt x="1662" y="1810"/>
                      <a:pt x="1662" y="1807"/>
                    </a:cubicBezTo>
                    <a:cubicBezTo>
                      <a:pt x="1689" y="1740"/>
                      <a:pt x="1704" y="1683"/>
                      <a:pt x="1710" y="1636"/>
                    </a:cubicBezTo>
                    <a:cubicBezTo>
                      <a:pt x="1754" y="1665"/>
                      <a:pt x="1811" y="1691"/>
                      <a:pt x="1879" y="1714"/>
                    </a:cubicBezTo>
                    <a:cubicBezTo>
                      <a:pt x="1972" y="1835"/>
                      <a:pt x="2070" y="2001"/>
                      <a:pt x="2155" y="2187"/>
                    </a:cubicBezTo>
                    <a:moveTo>
                      <a:pt x="2453" y="1766"/>
                    </a:moveTo>
                    <a:lnTo>
                      <a:pt x="2453" y="1766"/>
                    </a:lnTo>
                    <a:cubicBezTo>
                      <a:pt x="2228" y="1745"/>
                      <a:pt x="2045" y="1706"/>
                      <a:pt x="1914" y="1663"/>
                    </a:cubicBezTo>
                    <a:cubicBezTo>
                      <a:pt x="1913" y="1661"/>
                      <a:pt x="1911" y="1659"/>
                      <a:pt x="1909" y="1656"/>
                    </a:cubicBezTo>
                    <a:cubicBezTo>
                      <a:pt x="1865" y="1600"/>
                      <a:pt x="1823" y="1559"/>
                      <a:pt x="1786" y="1530"/>
                    </a:cubicBezTo>
                    <a:cubicBezTo>
                      <a:pt x="1832" y="1507"/>
                      <a:pt x="1883" y="1469"/>
                      <a:pt x="1937" y="1422"/>
                    </a:cubicBezTo>
                    <a:cubicBezTo>
                      <a:pt x="2011" y="1412"/>
                      <a:pt x="2100" y="1406"/>
                      <a:pt x="2202" y="1406"/>
                    </a:cubicBezTo>
                    <a:cubicBezTo>
                      <a:pt x="2287" y="1406"/>
                      <a:pt x="2382" y="1410"/>
                      <a:pt x="2485" y="1420"/>
                    </a:cubicBezTo>
                    <a:cubicBezTo>
                      <a:pt x="2700" y="1440"/>
                      <a:pt x="2900" y="1479"/>
                      <a:pt x="3048" y="1530"/>
                    </a:cubicBezTo>
                    <a:cubicBezTo>
                      <a:pt x="3203" y="1585"/>
                      <a:pt x="3256" y="1637"/>
                      <a:pt x="3253" y="1665"/>
                    </a:cubicBezTo>
                    <a:cubicBezTo>
                      <a:pt x="3246" y="1737"/>
                      <a:pt x="2939" y="1810"/>
                      <a:pt x="2453" y="17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6" name="Google Shape;476;p13"/>
              <p:cNvSpPr/>
              <p:nvPr/>
            </p:nvSpPr>
            <p:spPr>
              <a:xfrm>
                <a:off x="7253280" y="367920"/>
                <a:ext cx="1071720" cy="1171080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3253" extrusionOk="0">
                    <a:moveTo>
                      <a:pt x="2972" y="942"/>
                    </a:moveTo>
                    <a:lnTo>
                      <a:pt x="2972" y="942"/>
                    </a:lnTo>
                    <a:cubicBezTo>
                      <a:pt x="2925" y="841"/>
                      <a:pt x="2555" y="911"/>
                      <a:pt x="2146" y="1100"/>
                    </a:cubicBezTo>
                    <a:cubicBezTo>
                      <a:pt x="1948" y="1191"/>
                      <a:pt x="1777" y="1293"/>
                      <a:pt x="1658" y="1386"/>
                    </a:cubicBezTo>
                    <a:cubicBezTo>
                      <a:pt x="1707" y="1243"/>
                      <a:pt x="1746" y="1048"/>
                      <a:pt x="1766" y="831"/>
                    </a:cubicBezTo>
                    <a:cubicBezTo>
                      <a:pt x="1807" y="382"/>
                      <a:pt x="1750" y="10"/>
                      <a:pt x="1638" y="0"/>
                    </a:cubicBezTo>
                    <a:cubicBezTo>
                      <a:pt x="1527" y="-11"/>
                      <a:pt x="1403" y="345"/>
                      <a:pt x="1361" y="794"/>
                    </a:cubicBezTo>
                    <a:cubicBezTo>
                      <a:pt x="1341" y="1011"/>
                      <a:pt x="1344" y="1210"/>
                      <a:pt x="1366" y="1359"/>
                    </a:cubicBezTo>
                    <a:cubicBezTo>
                      <a:pt x="1266" y="1246"/>
                      <a:pt x="1117" y="1115"/>
                      <a:pt x="939" y="989"/>
                    </a:cubicBezTo>
                    <a:cubicBezTo>
                      <a:pt x="571" y="728"/>
                      <a:pt x="220" y="592"/>
                      <a:pt x="155" y="683"/>
                    </a:cubicBezTo>
                    <a:cubicBezTo>
                      <a:pt x="90" y="775"/>
                      <a:pt x="336" y="1060"/>
                      <a:pt x="705" y="1320"/>
                    </a:cubicBezTo>
                    <a:cubicBezTo>
                      <a:pt x="882" y="1446"/>
                      <a:pt x="1056" y="1543"/>
                      <a:pt x="1196" y="1599"/>
                    </a:cubicBezTo>
                    <a:cubicBezTo>
                      <a:pt x="1048" y="1629"/>
                      <a:pt x="860" y="1692"/>
                      <a:pt x="662" y="1784"/>
                    </a:cubicBezTo>
                    <a:cubicBezTo>
                      <a:pt x="252" y="1973"/>
                      <a:pt x="-42" y="2208"/>
                      <a:pt x="5" y="2310"/>
                    </a:cubicBezTo>
                    <a:cubicBezTo>
                      <a:pt x="52" y="2412"/>
                      <a:pt x="423" y="2341"/>
                      <a:pt x="832" y="2153"/>
                    </a:cubicBezTo>
                    <a:cubicBezTo>
                      <a:pt x="1030" y="2061"/>
                      <a:pt x="1200" y="1959"/>
                      <a:pt x="1319" y="1867"/>
                    </a:cubicBezTo>
                    <a:cubicBezTo>
                      <a:pt x="1271" y="2009"/>
                      <a:pt x="1232" y="2204"/>
                      <a:pt x="1211" y="2421"/>
                    </a:cubicBezTo>
                    <a:cubicBezTo>
                      <a:pt x="1171" y="2870"/>
                      <a:pt x="1228" y="3242"/>
                      <a:pt x="1339" y="3253"/>
                    </a:cubicBezTo>
                    <a:cubicBezTo>
                      <a:pt x="1451" y="3263"/>
                      <a:pt x="1575" y="2907"/>
                      <a:pt x="1616" y="2458"/>
                    </a:cubicBezTo>
                    <a:cubicBezTo>
                      <a:pt x="1636" y="2241"/>
                      <a:pt x="1633" y="2042"/>
                      <a:pt x="1612" y="1893"/>
                    </a:cubicBezTo>
                    <a:cubicBezTo>
                      <a:pt x="1712" y="2006"/>
                      <a:pt x="1861" y="2137"/>
                      <a:pt x="2038" y="2263"/>
                    </a:cubicBezTo>
                    <a:cubicBezTo>
                      <a:pt x="2407" y="2524"/>
                      <a:pt x="2758" y="2660"/>
                      <a:pt x="2823" y="2569"/>
                    </a:cubicBezTo>
                    <a:cubicBezTo>
                      <a:pt x="2887" y="2477"/>
                      <a:pt x="2641" y="2192"/>
                      <a:pt x="2273" y="1932"/>
                    </a:cubicBezTo>
                    <a:cubicBezTo>
                      <a:pt x="2095" y="1805"/>
                      <a:pt x="1921" y="1709"/>
                      <a:pt x="1782" y="1653"/>
                    </a:cubicBezTo>
                    <a:cubicBezTo>
                      <a:pt x="1929" y="1623"/>
                      <a:pt x="2117" y="1560"/>
                      <a:pt x="2315" y="1468"/>
                    </a:cubicBezTo>
                    <a:cubicBezTo>
                      <a:pt x="2725" y="1280"/>
                      <a:pt x="3019" y="1044"/>
                      <a:pt x="2972" y="9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7" name="Google Shape;477;p13"/>
              <p:cNvSpPr/>
              <p:nvPr/>
            </p:nvSpPr>
            <p:spPr>
              <a:xfrm>
                <a:off x="7242840" y="357120"/>
                <a:ext cx="1092960" cy="1192320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3312" extrusionOk="0">
                    <a:moveTo>
                      <a:pt x="3028" y="960"/>
                    </a:moveTo>
                    <a:lnTo>
                      <a:pt x="3028" y="960"/>
                    </a:lnTo>
                    <a:cubicBezTo>
                      <a:pt x="2998" y="895"/>
                      <a:pt x="2894" y="879"/>
                      <a:pt x="2718" y="913"/>
                    </a:cubicBezTo>
                    <a:cubicBezTo>
                      <a:pt x="2560" y="943"/>
                      <a:pt x="2362" y="1011"/>
                      <a:pt x="2162" y="1103"/>
                    </a:cubicBezTo>
                    <a:cubicBezTo>
                      <a:pt x="2004" y="1176"/>
                      <a:pt x="1858" y="1258"/>
                      <a:pt x="1742" y="1339"/>
                    </a:cubicBezTo>
                    <a:cubicBezTo>
                      <a:pt x="1780" y="1199"/>
                      <a:pt x="1808" y="1032"/>
                      <a:pt x="1824" y="864"/>
                    </a:cubicBezTo>
                    <a:cubicBezTo>
                      <a:pt x="1862" y="446"/>
                      <a:pt x="1822" y="14"/>
                      <a:pt x="1670" y="0"/>
                    </a:cubicBezTo>
                    <a:cubicBezTo>
                      <a:pt x="1599" y="-6"/>
                      <a:pt x="1533" y="76"/>
                      <a:pt x="1474" y="245"/>
                    </a:cubicBezTo>
                    <a:cubicBezTo>
                      <a:pt x="1422" y="397"/>
                      <a:pt x="1381" y="602"/>
                      <a:pt x="1361" y="821"/>
                    </a:cubicBezTo>
                    <a:cubicBezTo>
                      <a:pt x="1345" y="989"/>
                      <a:pt x="1342" y="1159"/>
                      <a:pt x="1355" y="1303"/>
                    </a:cubicBezTo>
                    <a:cubicBezTo>
                      <a:pt x="1255" y="1202"/>
                      <a:pt x="1127" y="1095"/>
                      <a:pt x="985" y="994"/>
                    </a:cubicBezTo>
                    <a:cubicBezTo>
                      <a:pt x="642" y="752"/>
                      <a:pt x="248" y="571"/>
                      <a:pt x="159" y="696"/>
                    </a:cubicBezTo>
                    <a:cubicBezTo>
                      <a:pt x="71" y="821"/>
                      <a:pt x="373" y="1132"/>
                      <a:pt x="716" y="1375"/>
                    </a:cubicBezTo>
                    <a:cubicBezTo>
                      <a:pt x="859" y="1475"/>
                      <a:pt x="1003" y="1560"/>
                      <a:pt x="1131" y="1620"/>
                    </a:cubicBezTo>
                    <a:cubicBezTo>
                      <a:pt x="991" y="1657"/>
                      <a:pt x="832" y="1716"/>
                      <a:pt x="679" y="1787"/>
                    </a:cubicBezTo>
                    <a:cubicBezTo>
                      <a:pt x="297" y="1963"/>
                      <a:pt x="-56" y="2213"/>
                      <a:pt x="7" y="2352"/>
                    </a:cubicBezTo>
                    <a:cubicBezTo>
                      <a:pt x="27" y="2395"/>
                      <a:pt x="79" y="2416"/>
                      <a:pt x="163" y="2416"/>
                    </a:cubicBezTo>
                    <a:cubicBezTo>
                      <a:pt x="205" y="2416"/>
                      <a:pt x="257" y="2411"/>
                      <a:pt x="317" y="2399"/>
                    </a:cubicBezTo>
                    <a:cubicBezTo>
                      <a:pt x="476" y="2369"/>
                      <a:pt x="673" y="2301"/>
                      <a:pt x="873" y="2209"/>
                    </a:cubicBezTo>
                    <a:cubicBezTo>
                      <a:pt x="1036" y="2134"/>
                      <a:pt x="1180" y="2052"/>
                      <a:pt x="1294" y="1973"/>
                    </a:cubicBezTo>
                    <a:cubicBezTo>
                      <a:pt x="1256" y="2110"/>
                      <a:pt x="1228" y="2274"/>
                      <a:pt x="1211" y="2448"/>
                    </a:cubicBezTo>
                    <a:cubicBezTo>
                      <a:pt x="1191" y="2667"/>
                      <a:pt x="1193" y="2876"/>
                      <a:pt x="1218" y="3036"/>
                    </a:cubicBezTo>
                    <a:cubicBezTo>
                      <a:pt x="1245" y="3212"/>
                      <a:pt x="1295" y="3306"/>
                      <a:pt x="1365" y="3312"/>
                    </a:cubicBezTo>
                    <a:cubicBezTo>
                      <a:pt x="1368" y="3312"/>
                      <a:pt x="1371" y="3312"/>
                      <a:pt x="1373" y="3312"/>
                    </a:cubicBezTo>
                    <a:cubicBezTo>
                      <a:pt x="1441" y="3312"/>
                      <a:pt x="1504" y="3230"/>
                      <a:pt x="1561" y="3067"/>
                    </a:cubicBezTo>
                    <a:cubicBezTo>
                      <a:pt x="1614" y="2915"/>
                      <a:pt x="1654" y="2710"/>
                      <a:pt x="1674" y="2490"/>
                    </a:cubicBezTo>
                    <a:cubicBezTo>
                      <a:pt x="1691" y="2316"/>
                      <a:pt x="1692" y="2150"/>
                      <a:pt x="1680" y="2009"/>
                    </a:cubicBezTo>
                    <a:cubicBezTo>
                      <a:pt x="1782" y="2111"/>
                      <a:pt x="1913" y="2220"/>
                      <a:pt x="2051" y="2317"/>
                    </a:cubicBezTo>
                    <a:cubicBezTo>
                      <a:pt x="2231" y="2444"/>
                      <a:pt x="2412" y="2547"/>
                      <a:pt x="2563" y="2605"/>
                    </a:cubicBezTo>
                    <a:cubicBezTo>
                      <a:pt x="2651" y="2640"/>
                      <a:pt x="2722" y="2657"/>
                      <a:pt x="2775" y="2657"/>
                    </a:cubicBezTo>
                    <a:cubicBezTo>
                      <a:pt x="2823" y="2657"/>
                      <a:pt x="2856" y="2643"/>
                      <a:pt x="2876" y="2616"/>
                    </a:cubicBezTo>
                    <a:cubicBezTo>
                      <a:pt x="2964" y="2491"/>
                      <a:pt x="2662" y="2180"/>
                      <a:pt x="2319" y="1938"/>
                    </a:cubicBezTo>
                    <a:cubicBezTo>
                      <a:pt x="2181" y="1840"/>
                      <a:pt x="2035" y="1753"/>
                      <a:pt x="1905" y="1691"/>
                    </a:cubicBezTo>
                    <a:cubicBezTo>
                      <a:pt x="2044" y="1655"/>
                      <a:pt x="2204" y="1596"/>
                      <a:pt x="2357" y="1525"/>
                    </a:cubicBezTo>
                    <a:cubicBezTo>
                      <a:pt x="2739" y="1349"/>
                      <a:pt x="3092" y="1098"/>
                      <a:pt x="3028" y="960"/>
                    </a:cubicBezTo>
                    <a:moveTo>
                      <a:pt x="1490" y="1597"/>
                    </a:moveTo>
                    <a:lnTo>
                      <a:pt x="1490" y="1597"/>
                    </a:lnTo>
                    <a:cubicBezTo>
                      <a:pt x="1487" y="1596"/>
                      <a:pt x="1484" y="1594"/>
                      <a:pt x="1482" y="1594"/>
                    </a:cubicBezTo>
                    <a:cubicBezTo>
                      <a:pt x="1469" y="1572"/>
                      <a:pt x="1456" y="1541"/>
                      <a:pt x="1446" y="1500"/>
                    </a:cubicBezTo>
                    <a:cubicBezTo>
                      <a:pt x="1470" y="1537"/>
                      <a:pt x="1485" y="1566"/>
                      <a:pt x="1493" y="1588"/>
                    </a:cubicBezTo>
                    <a:cubicBezTo>
                      <a:pt x="1491" y="1591"/>
                      <a:pt x="1491" y="1594"/>
                      <a:pt x="1490" y="1597"/>
                    </a:cubicBezTo>
                    <a:moveTo>
                      <a:pt x="1452" y="1650"/>
                    </a:moveTo>
                    <a:lnTo>
                      <a:pt x="1452" y="1650"/>
                    </a:lnTo>
                    <a:cubicBezTo>
                      <a:pt x="1450" y="1652"/>
                      <a:pt x="1448" y="1653"/>
                      <a:pt x="1446" y="1655"/>
                    </a:cubicBezTo>
                    <a:cubicBezTo>
                      <a:pt x="1422" y="1655"/>
                      <a:pt x="1390" y="1652"/>
                      <a:pt x="1347" y="1640"/>
                    </a:cubicBezTo>
                    <a:cubicBezTo>
                      <a:pt x="1388" y="1636"/>
                      <a:pt x="1422" y="1638"/>
                      <a:pt x="1446" y="1643"/>
                    </a:cubicBezTo>
                    <a:cubicBezTo>
                      <a:pt x="1448" y="1645"/>
                      <a:pt x="1450" y="1648"/>
                      <a:pt x="1452" y="1650"/>
                    </a:cubicBezTo>
                    <a:moveTo>
                      <a:pt x="1471" y="1712"/>
                    </a:moveTo>
                    <a:lnTo>
                      <a:pt x="1471" y="1712"/>
                    </a:lnTo>
                    <a:cubicBezTo>
                      <a:pt x="1474" y="1712"/>
                      <a:pt x="1477" y="1710"/>
                      <a:pt x="1480" y="1710"/>
                    </a:cubicBezTo>
                    <a:cubicBezTo>
                      <a:pt x="1480" y="1712"/>
                      <a:pt x="1481" y="1714"/>
                      <a:pt x="1482" y="1717"/>
                    </a:cubicBezTo>
                    <a:cubicBezTo>
                      <a:pt x="1469" y="1739"/>
                      <a:pt x="1448" y="1765"/>
                      <a:pt x="1420" y="1794"/>
                    </a:cubicBezTo>
                    <a:cubicBezTo>
                      <a:pt x="1438" y="1756"/>
                      <a:pt x="1456" y="1729"/>
                      <a:pt x="1471" y="1712"/>
                    </a:cubicBezTo>
                    <a:moveTo>
                      <a:pt x="1544" y="1721"/>
                    </a:moveTo>
                    <a:lnTo>
                      <a:pt x="1544" y="1721"/>
                    </a:lnTo>
                    <a:cubicBezTo>
                      <a:pt x="1545" y="1719"/>
                      <a:pt x="1545" y="1718"/>
                      <a:pt x="1545" y="1716"/>
                    </a:cubicBezTo>
                    <a:cubicBezTo>
                      <a:pt x="1548" y="1717"/>
                      <a:pt x="1550" y="1718"/>
                      <a:pt x="1553" y="1718"/>
                    </a:cubicBezTo>
                    <a:cubicBezTo>
                      <a:pt x="1565" y="1739"/>
                      <a:pt x="1578" y="1769"/>
                      <a:pt x="1589" y="1812"/>
                    </a:cubicBezTo>
                    <a:cubicBezTo>
                      <a:pt x="1566" y="1778"/>
                      <a:pt x="1550" y="1749"/>
                      <a:pt x="1542" y="1726"/>
                    </a:cubicBezTo>
                    <a:cubicBezTo>
                      <a:pt x="1543" y="1724"/>
                      <a:pt x="1544" y="1722"/>
                      <a:pt x="1544" y="1721"/>
                    </a:cubicBezTo>
                    <a:moveTo>
                      <a:pt x="1583" y="1662"/>
                    </a:moveTo>
                    <a:lnTo>
                      <a:pt x="1583" y="1662"/>
                    </a:lnTo>
                    <a:cubicBezTo>
                      <a:pt x="1586" y="1660"/>
                      <a:pt x="1588" y="1658"/>
                      <a:pt x="1591" y="1656"/>
                    </a:cubicBezTo>
                    <a:cubicBezTo>
                      <a:pt x="1592" y="1656"/>
                      <a:pt x="1593" y="1656"/>
                      <a:pt x="1594" y="1656"/>
                    </a:cubicBezTo>
                    <a:cubicBezTo>
                      <a:pt x="1619" y="1656"/>
                      <a:pt x="1651" y="1661"/>
                      <a:pt x="1690" y="1672"/>
                    </a:cubicBezTo>
                    <a:cubicBezTo>
                      <a:pt x="1649" y="1676"/>
                      <a:pt x="1615" y="1675"/>
                      <a:pt x="1590" y="1669"/>
                    </a:cubicBezTo>
                    <a:cubicBezTo>
                      <a:pt x="1588" y="1667"/>
                      <a:pt x="1586" y="1665"/>
                      <a:pt x="1583" y="1662"/>
                    </a:cubicBezTo>
                    <a:moveTo>
                      <a:pt x="1565" y="1601"/>
                    </a:moveTo>
                    <a:lnTo>
                      <a:pt x="1565" y="1601"/>
                    </a:lnTo>
                    <a:cubicBezTo>
                      <a:pt x="1562" y="1602"/>
                      <a:pt x="1558" y="1602"/>
                      <a:pt x="1556" y="1603"/>
                    </a:cubicBezTo>
                    <a:cubicBezTo>
                      <a:pt x="1556" y="1600"/>
                      <a:pt x="1556" y="1597"/>
                      <a:pt x="1555" y="1594"/>
                    </a:cubicBezTo>
                    <a:cubicBezTo>
                      <a:pt x="1566" y="1573"/>
                      <a:pt x="1586" y="1547"/>
                      <a:pt x="1617" y="1516"/>
                    </a:cubicBezTo>
                    <a:cubicBezTo>
                      <a:pt x="1599" y="1554"/>
                      <a:pt x="1581" y="1583"/>
                      <a:pt x="1565" y="1601"/>
                    </a:cubicBezTo>
                    <a:moveTo>
                      <a:pt x="1419" y="827"/>
                    </a:moveTo>
                    <a:lnTo>
                      <a:pt x="1419" y="827"/>
                    </a:lnTo>
                    <a:cubicBezTo>
                      <a:pt x="1439" y="612"/>
                      <a:pt x="1479" y="412"/>
                      <a:pt x="1530" y="264"/>
                    </a:cubicBezTo>
                    <a:cubicBezTo>
                      <a:pt x="1583" y="112"/>
                      <a:pt x="1634" y="59"/>
                      <a:pt x="1663" y="59"/>
                    </a:cubicBezTo>
                    <a:lnTo>
                      <a:pt x="1664" y="59"/>
                    </a:lnTo>
                    <a:cubicBezTo>
                      <a:pt x="1737" y="65"/>
                      <a:pt x="1810" y="373"/>
                      <a:pt x="1765" y="859"/>
                    </a:cubicBezTo>
                    <a:cubicBezTo>
                      <a:pt x="1745" y="1084"/>
                      <a:pt x="1706" y="1266"/>
                      <a:pt x="1663" y="1398"/>
                    </a:cubicBezTo>
                    <a:cubicBezTo>
                      <a:pt x="1661" y="1399"/>
                      <a:pt x="1659" y="1401"/>
                      <a:pt x="1656" y="1403"/>
                    </a:cubicBezTo>
                    <a:cubicBezTo>
                      <a:pt x="1600" y="1447"/>
                      <a:pt x="1558" y="1488"/>
                      <a:pt x="1530" y="1526"/>
                    </a:cubicBezTo>
                    <a:cubicBezTo>
                      <a:pt x="1508" y="1484"/>
                      <a:pt x="1474" y="1436"/>
                      <a:pt x="1428" y="1381"/>
                    </a:cubicBezTo>
                    <a:cubicBezTo>
                      <a:pt x="1426" y="1379"/>
                      <a:pt x="1424" y="1377"/>
                      <a:pt x="1422" y="1375"/>
                    </a:cubicBezTo>
                    <a:cubicBezTo>
                      <a:pt x="1404" y="1239"/>
                      <a:pt x="1399" y="1052"/>
                      <a:pt x="1419" y="827"/>
                    </a:cubicBezTo>
                    <a:moveTo>
                      <a:pt x="750" y="1326"/>
                    </a:moveTo>
                    <a:lnTo>
                      <a:pt x="750" y="1326"/>
                    </a:lnTo>
                    <a:cubicBezTo>
                      <a:pt x="352" y="1045"/>
                      <a:pt x="166" y="789"/>
                      <a:pt x="208" y="730"/>
                    </a:cubicBezTo>
                    <a:cubicBezTo>
                      <a:pt x="216" y="719"/>
                      <a:pt x="233" y="713"/>
                      <a:pt x="260" y="713"/>
                    </a:cubicBezTo>
                    <a:cubicBezTo>
                      <a:pt x="370" y="713"/>
                      <a:pt x="629" y="816"/>
                      <a:pt x="951" y="1043"/>
                    </a:cubicBezTo>
                    <a:lnTo>
                      <a:pt x="951" y="1043"/>
                    </a:lnTo>
                    <a:cubicBezTo>
                      <a:pt x="1118" y="1161"/>
                      <a:pt x="1264" y="1287"/>
                      <a:pt x="1366" y="1401"/>
                    </a:cubicBezTo>
                    <a:cubicBezTo>
                      <a:pt x="1376" y="1472"/>
                      <a:pt x="1391" y="1534"/>
                      <a:pt x="1411" y="1581"/>
                    </a:cubicBezTo>
                    <a:cubicBezTo>
                      <a:pt x="1360" y="1578"/>
                      <a:pt x="1298" y="1584"/>
                      <a:pt x="1227" y="1598"/>
                    </a:cubicBezTo>
                    <a:cubicBezTo>
                      <a:pt x="1086" y="1540"/>
                      <a:pt x="917" y="1445"/>
                      <a:pt x="750" y="1326"/>
                    </a:cubicBezTo>
                    <a:moveTo>
                      <a:pt x="849" y="2156"/>
                    </a:moveTo>
                    <a:lnTo>
                      <a:pt x="849" y="2156"/>
                    </a:lnTo>
                    <a:cubicBezTo>
                      <a:pt x="653" y="2246"/>
                      <a:pt x="460" y="2312"/>
                      <a:pt x="306" y="2341"/>
                    </a:cubicBezTo>
                    <a:cubicBezTo>
                      <a:pt x="144" y="2372"/>
                      <a:pt x="72" y="2353"/>
                      <a:pt x="61" y="2328"/>
                    </a:cubicBezTo>
                    <a:cubicBezTo>
                      <a:pt x="30" y="2262"/>
                      <a:pt x="260" y="2045"/>
                      <a:pt x="703" y="1840"/>
                    </a:cubicBezTo>
                    <a:cubicBezTo>
                      <a:pt x="909" y="1745"/>
                      <a:pt x="1086" y="1688"/>
                      <a:pt x="1221" y="1659"/>
                    </a:cubicBezTo>
                    <a:cubicBezTo>
                      <a:pt x="1224" y="1661"/>
                      <a:pt x="1226" y="1662"/>
                      <a:pt x="1229" y="1663"/>
                    </a:cubicBezTo>
                    <a:cubicBezTo>
                      <a:pt x="1295" y="1689"/>
                      <a:pt x="1352" y="1705"/>
                      <a:pt x="1399" y="1711"/>
                    </a:cubicBezTo>
                    <a:cubicBezTo>
                      <a:pt x="1373" y="1751"/>
                      <a:pt x="1349" y="1803"/>
                      <a:pt x="1325" y="1871"/>
                    </a:cubicBezTo>
                    <a:cubicBezTo>
                      <a:pt x="1324" y="1874"/>
                      <a:pt x="1323" y="1876"/>
                      <a:pt x="1322" y="1879"/>
                    </a:cubicBezTo>
                    <a:cubicBezTo>
                      <a:pt x="1212" y="1964"/>
                      <a:pt x="1051" y="2062"/>
                      <a:pt x="849" y="2156"/>
                    </a:cubicBezTo>
                    <a:moveTo>
                      <a:pt x="1616" y="2485"/>
                    </a:moveTo>
                    <a:lnTo>
                      <a:pt x="1616" y="2485"/>
                    </a:lnTo>
                    <a:cubicBezTo>
                      <a:pt x="1596" y="2700"/>
                      <a:pt x="1557" y="2900"/>
                      <a:pt x="1505" y="3048"/>
                    </a:cubicBezTo>
                    <a:cubicBezTo>
                      <a:pt x="1451" y="3203"/>
                      <a:pt x="1399" y="3255"/>
                      <a:pt x="1371" y="3253"/>
                    </a:cubicBezTo>
                    <a:cubicBezTo>
                      <a:pt x="1343" y="3251"/>
                      <a:pt x="1301" y="3190"/>
                      <a:pt x="1276" y="3027"/>
                    </a:cubicBezTo>
                    <a:cubicBezTo>
                      <a:pt x="1252" y="2872"/>
                      <a:pt x="1251" y="2668"/>
                      <a:pt x="1270" y="2453"/>
                    </a:cubicBezTo>
                    <a:cubicBezTo>
                      <a:pt x="1289" y="2250"/>
                      <a:pt x="1325" y="2060"/>
                      <a:pt x="1373" y="1914"/>
                    </a:cubicBezTo>
                    <a:cubicBezTo>
                      <a:pt x="1430" y="1869"/>
                      <a:pt x="1475" y="1825"/>
                      <a:pt x="1506" y="1786"/>
                    </a:cubicBezTo>
                    <a:cubicBezTo>
                      <a:pt x="1529" y="1832"/>
                      <a:pt x="1566" y="1883"/>
                      <a:pt x="1613" y="1937"/>
                    </a:cubicBezTo>
                    <a:cubicBezTo>
                      <a:pt x="1633" y="2088"/>
                      <a:pt x="1635" y="2282"/>
                      <a:pt x="1616" y="2485"/>
                    </a:cubicBezTo>
                    <a:moveTo>
                      <a:pt x="2285" y="1986"/>
                    </a:moveTo>
                    <a:lnTo>
                      <a:pt x="2285" y="1986"/>
                    </a:lnTo>
                    <a:cubicBezTo>
                      <a:pt x="2683" y="2267"/>
                      <a:pt x="2869" y="2523"/>
                      <a:pt x="2828" y="2582"/>
                    </a:cubicBezTo>
                    <a:cubicBezTo>
                      <a:pt x="2812" y="2605"/>
                      <a:pt x="2738" y="2610"/>
                      <a:pt x="2584" y="2550"/>
                    </a:cubicBezTo>
                    <a:cubicBezTo>
                      <a:pt x="2438" y="2494"/>
                      <a:pt x="2261" y="2394"/>
                      <a:pt x="2084" y="2269"/>
                    </a:cubicBezTo>
                    <a:cubicBezTo>
                      <a:pt x="1900" y="2138"/>
                      <a:pt x="1761" y="2014"/>
                      <a:pt x="1669" y="1911"/>
                    </a:cubicBezTo>
                    <a:cubicBezTo>
                      <a:pt x="1669" y="1908"/>
                      <a:pt x="1668" y="1906"/>
                      <a:pt x="1668" y="1903"/>
                    </a:cubicBezTo>
                    <a:cubicBezTo>
                      <a:pt x="1657" y="1832"/>
                      <a:pt x="1642" y="1775"/>
                      <a:pt x="1624" y="1731"/>
                    </a:cubicBezTo>
                    <a:cubicBezTo>
                      <a:pt x="1632" y="1732"/>
                      <a:pt x="1640" y="1732"/>
                      <a:pt x="1649" y="1732"/>
                    </a:cubicBezTo>
                    <a:cubicBezTo>
                      <a:pt x="1695" y="1732"/>
                      <a:pt x="1750" y="1726"/>
                      <a:pt x="1810" y="1714"/>
                    </a:cubicBezTo>
                    <a:cubicBezTo>
                      <a:pt x="1937" y="1766"/>
                      <a:pt x="2101" y="1855"/>
                      <a:pt x="2285" y="1986"/>
                    </a:cubicBezTo>
                    <a:moveTo>
                      <a:pt x="1815" y="1652"/>
                    </a:moveTo>
                    <a:lnTo>
                      <a:pt x="1815" y="1652"/>
                    </a:lnTo>
                    <a:cubicBezTo>
                      <a:pt x="1748" y="1626"/>
                      <a:pt x="1687" y="1608"/>
                      <a:pt x="1636" y="1602"/>
                    </a:cubicBezTo>
                    <a:cubicBezTo>
                      <a:pt x="1664" y="1559"/>
                      <a:pt x="1690" y="1501"/>
                      <a:pt x="1714" y="1433"/>
                    </a:cubicBezTo>
                    <a:cubicBezTo>
                      <a:pt x="1834" y="1340"/>
                      <a:pt x="2001" y="1242"/>
                      <a:pt x="2187" y="1156"/>
                    </a:cubicBezTo>
                    <a:cubicBezTo>
                      <a:pt x="2383" y="1066"/>
                      <a:pt x="2575" y="1000"/>
                      <a:pt x="2729" y="971"/>
                    </a:cubicBezTo>
                    <a:cubicBezTo>
                      <a:pt x="2789" y="960"/>
                      <a:pt x="2837" y="955"/>
                      <a:pt x="2873" y="955"/>
                    </a:cubicBezTo>
                    <a:cubicBezTo>
                      <a:pt x="2936" y="955"/>
                      <a:pt x="2967" y="968"/>
                      <a:pt x="2975" y="984"/>
                    </a:cubicBezTo>
                    <a:cubicBezTo>
                      <a:pt x="3005" y="1050"/>
                      <a:pt x="2775" y="1267"/>
                      <a:pt x="2332" y="1472"/>
                    </a:cubicBezTo>
                    <a:cubicBezTo>
                      <a:pt x="2127" y="1566"/>
                      <a:pt x="1950" y="1624"/>
                      <a:pt x="1815" y="1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Google Shape;478;p13"/>
              <p:cNvSpPr/>
              <p:nvPr/>
            </p:nvSpPr>
            <p:spPr>
              <a:xfrm>
                <a:off x="7665840" y="829800"/>
                <a:ext cx="246600" cy="246600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85" extrusionOk="0">
                    <a:moveTo>
                      <a:pt x="224" y="664"/>
                    </a:moveTo>
                    <a:lnTo>
                      <a:pt x="224" y="664"/>
                    </a:lnTo>
                    <a:cubicBezTo>
                      <a:pt x="47" y="599"/>
                      <a:pt x="-44" y="402"/>
                      <a:pt x="21" y="225"/>
                    </a:cubicBezTo>
                    <a:cubicBezTo>
                      <a:pt x="87" y="47"/>
                      <a:pt x="284" y="-44"/>
                      <a:pt x="461" y="22"/>
                    </a:cubicBezTo>
                    <a:cubicBezTo>
                      <a:pt x="638" y="87"/>
                      <a:pt x="729" y="284"/>
                      <a:pt x="664" y="461"/>
                    </a:cubicBezTo>
                    <a:cubicBezTo>
                      <a:pt x="599" y="639"/>
                      <a:pt x="402" y="730"/>
                      <a:pt x="224" y="6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79" name="Google Shape;479;p13"/>
            <p:cNvSpPr/>
            <p:nvPr/>
          </p:nvSpPr>
          <p:spPr>
            <a:xfrm rot="1606974">
              <a:off x="8689291" y="3612409"/>
              <a:ext cx="70571" cy="70571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480" name="Google Shape;480;p13"/>
            <p:cNvSpPr/>
            <p:nvPr/>
          </p:nvSpPr>
          <p:spPr>
            <a:xfrm rot="-425685">
              <a:off x="7245143" y="4814061"/>
              <a:ext cx="70439" cy="70439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grpSp>
          <p:nvGrpSpPr>
            <p:cNvPr id="481" name="Google Shape;481;p13"/>
            <p:cNvGrpSpPr/>
            <p:nvPr/>
          </p:nvGrpSpPr>
          <p:grpSpPr>
            <a:xfrm rot="-420937">
              <a:off x="8507007" y="3772483"/>
              <a:ext cx="283585" cy="283585"/>
              <a:chOff x="7314840" y="1753920"/>
              <a:chExt cx="948960" cy="948960"/>
            </a:xfrm>
          </p:grpSpPr>
          <p:sp>
            <p:nvSpPr>
              <p:cNvPr id="482" name="Google Shape;482;p13"/>
              <p:cNvSpPr/>
              <p:nvPr/>
            </p:nvSpPr>
            <p:spPr>
              <a:xfrm>
                <a:off x="7314840" y="1753920"/>
                <a:ext cx="948960" cy="948960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2636" extrusionOk="0">
                    <a:moveTo>
                      <a:pt x="2636" y="1439"/>
                    </a:moveTo>
                    <a:lnTo>
                      <a:pt x="2636" y="1439"/>
                    </a:lnTo>
                    <a:cubicBezTo>
                      <a:pt x="2644" y="1349"/>
                      <a:pt x="2356" y="1248"/>
                      <a:pt x="1992" y="1215"/>
                    </a:cubicBezTo>
                    <a:cubicBezTo>
                      <a:pt x="1975" y="1214"/>
                      <a:pt x="1958" y="1212"/>
                      <a:pt x="1942" y="1211"/>
                    </a:cubicBezTo>
                    <a:cubicBezTo>
                      <a:pt x="1957" y="1204"/>
                      <a:pt x="1972" y="1198"/>
                      <a:pt x="1987" y="1191"/>
                    </a:cubicBezTo>
                    <a:cubicBezTo>
                      <a:pt x="2319" y="1037"/>
                      <a:pt x="2558" y="846"/>
                      <a:pt x="2520" y="764"/>
                    </a:cubicBezTo>
                    <a:cubicBezTo>
                      <a:pt x="2481" y="681"/>
                      <a:pt x="2181" y="739"/>
                      <a:pt x="1849" y="892"/>
                    </a:cubicBezTo>
                    <a:cubicBezTo>
                      <a:pt x="1834" y="898"/>
                      <a:pt x="1819" y="906"/>
                      <a:pt x="1805" y="913"/>
                    </a:cubicBezTo>
                    <a:cubicBezTo>
                      <a:pt x="1814" y="900"/>
                      <a:pt x="1824" y="887"/>
                      <a:pt x="1834" y="873"/>
                    </a:cubicBezTo>
                    <a:cubicBezTo>
                      <a:pt x="2045" y="574"/>
                      <a:pt x="2156" y="290"/>
                      <a:pt x="2082" y="237"/>
                    </a:cubicBezTo>
                    <a:cubicBezTo>
                      <a:pt x="2008" y="185"/>
                      <a:pt x="1776" y="384"/>
                      <a:pt x="1565" y="683"/>
                    </a:cubicBezTo>
                    <a:cubicBezTo>
                      <a:pt x="1556" y="697"/>
                      <a:pt x="1546" y="710"/>
                      <a:pt x="1537" y="724"/>
                    </a:cubicBezTo>
                    <a:cubicBezTo>
                      <a:pt x="1539" y="707"/>
                      <a:pt x="1541" y="691"/>
                      <a:pt x="1542" y="674"/>
                    </a:cubicBezTo>
                    <a:cubicBezTo>
                      <a:pt x="1575" y="310"/>
                      <a:pt x="1529" y="9"/>
                      <a:pt x="1439" y="0"/>
                    </a:cubicBezTo>
                    <a:cubicBezTo>
                      <a:pt x="1348" y="-8"/>
                      <a:pt x="1248" y="280"/>
                      <a:pt x="1214" y="644"/>
                    </a:cubicBezTo>
                    <a:cubicBezTo>
                      <a:pt x="1213" y="661"/>
                      <a:pt x="1211" y="678"/>
                      <a:pt x="1210" y="694"/>
                    </a:cubicBezTo>
                    <a:cubicBezTo>
                      <a:pt x="1204" y="679"/>
                      <a:pt x="1197" y="663"/>
                      <a:pt x="1190" y="648"/>
                    </a:cubicBezTo>
                    <a:cubicBezTo>
                      <a:pt x="1037" y="316"/>
                      <a:pt x="846" y="78"/>
                      <a:pt x="763" y="116"/>
                    </a:cubicBezTo>
                    <a:cubicBezTo>
                      <a:pt x="681" y="154"/>
                      <a:pt x="738" y="454"/>
                      <a:pt x="891" y="786"/>
                    </a:cubicBezTo>
                    <a:cubicBezTo>
                      <a:pt x="898" y="801"/>
                      <a:pt x="905" y="816"/>
                      <a:pt x="913" y="831"/>
                    </a:cubicBezTo>
                    <a:cubicBezTo>
                      <a:pt x="899" y="822"/>
                      <a:pt x="886" y="812"/>
                      <a:pt x="872" y="802"/>
                    </a:cubicBezTo>
                    <a:cubicBezTo>
                      <a:pt x="574" y="591"/>
                      <a:pt x="289" y="480"/>
                      <a:pt x="237" y="554"/>
                    </a:cubicBezTo>
                    <a:cubicBezTo>
                      <a:pt x="184" y="628"/>
                      <a:pt x="384" y="860"/>
                      <a:pt x="682" y="1071"/>
                    </a:cubicBezTo>
                    <a:cubicBezTo>
                      <a:pt x="696" y="1080"/>
                      <a:pt x="710" y="1090"/>
                      <a:pt x="724" y="1099"/>
                    </a:cubicBezTo>
                    <a:cubicBezTo>
                      <a:pt x="707" y="1097"/>
                      <a:pt x="691" y="1095"/>
                      <a:pt x="674" y="1094"/>
                    </a:cubicBezTo>
                    <a:cubicBezTo>
                      <a:pt x="310" y="1060"/>
                      <a:pt x="8" y="1106"/>
                      <a:pt x="0" y="1197"/>
                    </a:cubicBezTo>
                    <a:cubicBezTo>
                      <a:pt x="-9" y="1288"/>
                      <a:pt x="280" y="1388"/>
                      <a:pt x="643" y="1422"/>
                    </a:cubicBezTo>
                    <a:cubicBezTo>
                      <a:pt x="660" y="1423"/>
                      <a:pt x="677" y="1424"/>
                      <a:pt x="693" y="1425"/>
                    </a:cubicBezTo>
                    <a:cubicBezTo>
                      <a:pt x="678" y="1432"/>
                      <a:pt x="663" y="1438"/>
                      <a:pt x="648" y="1446"/>
                    </a:cubicBezTo>
                    <a:cubicBezTo>
                      <a:pt x="316" y="1599"/>
                      <a:pt x="78" y="1789"/>
                      <a:pt x="116" y="1872"/>
                    </a:cubicBezTo>
                    <a:cubicBezTo>
                      <a:pt x="154" y="1955"/>
                      <a:pt x="453" y="1898"/>
                      <a:pt x="785" y="1745"/>
                    </a:cubicBezTo>
                    <a:cubicBezTo>
                      <a:pt x="801" y="1737"/>
                      <a:pt x="816" y="1730"/>
                      <a:pt x="831" y="1723"/>
                    </a:cubicBezTo>
                    <a:cubicBezTo>
                      <a:pt x="821" y="1736"/>
                      <a:pt x="811" y="1750"/>
                      <a:pt x="802" y="1764"/>
                    </a:cubicBezTo>
                    <a:cubicBezTo>
                      <a:pt x="590" y="2062"/>
                      <a:pt x="479" y="2347"/>
                      <a:pt x="554" y="2399"/>
                    </a:cubicBezTo>
                    <a:cubicBezTo>
                      <a:pt x="628" y="2452"/>
                      <a:pt x="859" y="2252"/>
                      <a:pt x="1070" y="1954"/>
                    </a:cubicBezTo>
                    <a:cubicBezTo>
                      <a:pt x="1080" y="1940"/>
                      <a:pt x="1089" y="1926"/>
                      <a:pt x="1099" y="1912"/>
                    </a:cubicBezTo>
                    <a:cubicBezTo>
                      <a:pt x="1097" y="1929"/>
                      <a:pt x="1095" y="1945"/>
                      <a:pt x="1093" y="1962"/>
                    </a:cubicBezTo>
                    <a:cubicBezTo>
                      <a:pt x="1060" y="2326"/>
                      <a:pt x="1106" y="2628"/>
                      <a:pt x="1196" y="2636"/>
                    </a:cubicBezTo>
                    <a:cubicBezTo>
                      <a:pt x="1287" y="2644"/>
                      <a:pt x="1387" y="2356"/>
                      <a:pt x="1421" y="1992"/>
                    </a:cubicBezTo>
                    <a:cubicBezTo>
                      <a:pt x="1422" y="1975"/>
                      <a:pt x="1424" y="1959"/>
                      <a:pt x="1425" y="1942"/>
                    </a:cubicBezTo>
                    <a:cubicBezTo>
                      <a:pt x="1432" y="1958"/>
                      <a:pt x="1438" y="1973"/>
                      <a:pt x="1445" y="1988"/>
                    </a:cubicBezTo>
                    <a:cubicBezTo>
                      <a:pt x="1598" y="2320"/>
                      <a:pt x="1789" y="2558"/>
                      <a:pt x="1871" y="2520"/>
                    </a:cubicBezTo>
                    <a:cubicBezTo>
                      <a:pt x="1954" y="2482"/>
                      <a:pt x="1897" y="2182"/>
                      <a:pt x="1744" y="1850"/>
                    </a:cubicBezTo>
                    <a:cubicBezTo>
                      <a:pt x="1737" y="1835"/>
                      <a:pt x="1730" y="1820"/>
                      <a:pt x="1723" y="1805"/>
                    </a:cubicBezTo>
                    <a:cubicBezTo>
                      <a:pt x="1736" y="1815"/>
                      <a:pt x="1749" y="1825"/>
                      <a:pt x="1763" y="1834"/>
                    </a:cubicBezTo>
                    <a:cubicBezTo>
                      <a:pt x="2061" y="2045"/>
                      <a:pt x="2346" y="2156"/>
                      <a:pt x="2398" y="2082"/>
                    </a:cubicBezTo>
                    <a:cubicBezTo>
                      <a:pt x="2451" y="2007"/>
                      <a:pt x="2252" y="1776"/>
                      <a:pt x="1953" y="1566"/>
                    </a:cubicBezTo>
                    <a:cubicBezTo>
                      <a:pt x="1939" y="1556"/>
                      <a:pt x="1926" y="1547"/>
                      <a:pt x="1912" y="1538"/>
                    </a:cubicBezTo>
                    <a:cubicBezTo>
                      <a:pt x="1928" y="1539"/>
                      <a:pt x="1945" y="1541"/>
                      <a:pt x="1962" y="1543"/>
                    </a:cubicBezTo>
                    <a:cubicBezTo>
                      <a:pt x="2326" y="1576"/>
                      <a:pt x="2627" y="1530"/>
                      <a:pt x="2636" y="14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483;p13"/>
              <p:cNvSpPr/>
              <p:nvPr/>
            </p:nvSpPr>
            <p:spPr>
              <a:xfrm>
                <a:off x="7689600" y="2128320"/>
                <a:ext cx="199800" cy="199800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55" extrusionOk="0">
                    <a:moveTo>
                      <a:pt x="393" y="530"/>
                    </a:moveTo>
                    <a:lnTo>
                      <a:pt x="393" y="530"/>
                    </a:lnTo>
                    <a:cubicBezTo>
                      <a:pt x="253" y="594"/>
                      <a:pt x="89" y="533"/>
                      <a:pt x="25" y="394"/>
                    </a:cubicBezTo>
                    <a:cubicBezTo>
                      <a:pt x="-39" y="255"/>
                      <a:pt x="21" y="91"/>
                      <a:pt x="160" y="26"/>
                    </a:cubicBezTo>
                    <a:cubicBezTo>
                      <a:pt x="299" y="-38"/>
                      <a:pt x="464" y="23"/>
                      <a:pt x="529" y="162"/>
                    </a:cubicBezTo>
                    <a:cubicBezTo>
                      <a:pt x="593" y="301"/>
                      <a:pt x="532" y="466"/>
                      <a:pt x="393" y="5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84" name="Google Shape;484;p13"/>
            <p:cNvSpPr/>
            <p:nvPr/>
          </p:nvSpPr>
          <p:spPr>
            <a:xfrm rot="-425685">
              <a:off x="8153747" y="4562972"/>
              <a:ext cx="70439" cy="70439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87" name="Google Shape;487;p14"/>
          <p:cNvGrpSpPr/>
          <p:nvPr/>
        </p:nvGrpSpPr>
        <p:grpSpPr>
          <a:xfrm>
            <a:off x="-193728" y="-122958"/>
            <a:ext cx="9791454" cy="5493175"/>
            <a:chOff x="-193728" y="-122958"/>
            <a:chExt cx="9791454" cy="5493175"/>
          </a:xfrm>
        </p:grpSpPr>
        <p:grpSp>
          <p:nvGrpSpPr>
            <p:cNvPr id="488" name="Google Shape;488;p14"/>
            <p:cNvGrpSpPr/>
            <p:nvPr/>
          </p:nvGrpSpPr>
          <p:grpSpPr>
            <a:xfrm>
              <a:off x="-193728" y="-122958"/>
              <a:ext cx="1017874" cy="1298798"/>
              <a:chOff x="-257259" y="-112872"/>
              <a:chExt cx="1017874" cy="1298798"/>
            </a:xfrm>
          </p:grpSpPr>
          <p:sp>
            <p:nvSpPr>
              <p:cNvPr id="489" name="Google Shape;489;p14"/>
              <p:cNvSpPr/>
              <p:nvPr/>
            </p:nvSpPr>
            <p:spPr>
              <a:xfrm rot="9193026">
                <a:off x="249229" y="1103240"/>
                <a:ext cx="70571" cy="70571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490" name="Google Shape;490;p14"/>
              <p:cNvSpPr/>
              <p:nvPr/>
            </p:nvSpPr>
            <p:spPr>
              <a:xfrm rot="9193088">
                <a:off x="309404" y="924969"/>
                <a:ext cx="141812" cy="141812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491" name="Google Shape;491;p14"/>
              <p:cNvSpPr/>
              <p:nvPr/>
            </p:nvSpPr>
            <p:spPr>
              <a:xfrm rot="9193026">
                <a:off x="677930" y="55180"/>
                <a:ext cx="70571" cy="70571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492" name="Google Shape;492;p14"/>
              <p:cNvSpPr/>
              <p:nvPr/>
            </p:nvSpPr>
            <p:spPr>
              <a:xfrm rot="-10696780">
                <a:off x="129338" y="315268"/>
                <a:ext cx="310349" cy="702741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9324" extrusionOk="0">
                    <a:moveTo>
                      <a:pt x="4118" y="5690"/>
                    </a:moveTo>
                    <a:lnTo>
                      <a:pt x="4118" y="5690"/>
                    </a:lnTo>
                    <a:cubicBezTo>
                      <a:pt x="2555" y="6818"/>
                      <a:pt x="2417" y="7956"/>
                      <a:pt x="2443" y="8446"/>
                    </a:cubicBezTo>
                    <a:cubicBezTo>
                      <a:pt x="2334" y="8157"/>
                      <a:pt x="2219" y="7796"/>
                      <a:pt x="2125" y="7369"/>
                    </a:cubicBezTo>
                    <a:cubicBezTo>
                      <a:pt x="2039" y="6978"/>
                      <a:pt x="1965" y="6502"/>
                      <a:pt x="1936" y="5952"/>
                    </a:cubicBezTo>
                    <a:cubicBezTo>
                      <a:pt x="2166" y="5855"/>
                      <a:pt x="3355" y="5264"/>
                      <a:pt x="3645" y="3392"/>
                    </a:cubicBezTo>
                    <a:cubicBezTo>
                      <a:pt x="2345" y="4066"/>
                      <a:pt x="2011" y="5217"/>
                      <a:pt x="1926" y="5720"/>
                    </a:cubicBezTo>
                    <a:cubicBezTo>
                      <a:pt x="1902" y="4915"/>
                      <a:pt x="1974" y="3965"/>
                      <a:pt x="2233" y="2898"/>
                    </a:cubicBezTo>
                    <a:cubicBezTo>
                      <a:pt x="2484" y="2775"/>
                      <a:pt x="3704" y="2064"/>
                      <a:pt x="3266" y="0"/>
                    </a:cubicBezTo>
                    <a:cubicBezTo>
                      <a:pt x="2107" y="1149"/>
                      <a:pt x="2137" y="2444"/>
                      <a:pt x="2174" y="2814"/>
                    </a:cubicBezTo>
                    <a:cubicBezTo>
                      <a:pt x="2074" y="3215"/>
                      <a:pt x="2001" y="3601"/>
                      <a:pt x="1949" y="3969"/>
                    </a:cubicBezTo>
                    <a:cubicBezTo>
                      <a:pt x="1905" y="3467"/>
                      <a:pt x="1657" y="2642"/>
                      <a:pt x="656" y="1793"/>
                    </a:cubicBezTo>
                    <a:cubicBezTo>
                      <a:pt x="721" y="3262"/>
                      <a:pt x="1701" y="4250"/>
                      <a:pt x="1894" y="4431"/>
                    </a:cubicBezTo>
                    <a:cubicBezTo>
                      <a:pt x="1786" y="5547"/>
                      <a:pt x="1873" y="6479"/>
                      <a:pt x="2008" y="7181"/>
                    </a:cubicBezTo>
                    <a:cubicBezTo>
                      <a:pt x="1821" y="6615"/>
                      <a:pt x="1314" y="5545"/>
                      <a:pt x="0" y="4591"/>
                    </a:cubicBezTo>
                    <a:cubicBezTo>
                      <a:pt x="352" y="6890"/>
                      <a:pt x="1923" y="7517"/>
                      <a:pt x="2095" y="7580"/>
                    </a:cubicBezTo>
                    <a:cubicBezTo>
                      <a:pt x="2365" y="8680"/>
                      <a:pt x="2759" y="9300"/>
                      <a:pt x="2763" y="9306"/>
                    </a:cubicBezTo>
                    <a:cubicBezTo>
                      <a:pt x="2770" y="9318"/>
                      <a:pt x="2783" y="9324"/>
                      <a:pt x="2795" y="9324"/>
                    </a:cubicBezTo>
                    <a:cubicBezTo>
                      <a:pt x="2802" y="9324"/>
                      <a:pt x="2810" y="9322"/>
                      <a:pt x="2816" y="9318"/>
                    </a:cubicBezTo>
                    <a:cubicBezTo>
                      <a:pt x="2834" y="9307"/>
                      <a:pt x="2839" y="9283"/>
                      <a:pt x="2828" y="9265"/>
                    </a:cubicBezTo>
                    <a:cubicBezTo>
                      <a:pt x="2825" y="9262"/>
                      <a:pt x="2696" y="9059"/>
                      <a:pt x="2537" y="8682"/>
                    </a:cubicBezTo>
                    <a:cubicBezTo>
                      <a:pt x="2811" y="8604"/>
                      <a:pt x="3939" y="8138"/>
                      <a:pt x="4118" y="56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493;p14"/>
              <p:cNvSpPr/>
              <p:nvPr/>
            </p:nvSpPr>
            <p:spPr>
              <a:xfrm rot="-10400785" flipH="1">
                <a:off x="-204352" y="-92041"/>
                <a:ext cx="414053" cy="937523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9324" extrusionOk="0">
                    <a:moveTo>
                      <a:pt x="4118" y="5690"/>
                    </a:moveTo>
                    <a:lnTo>
                      <a:pt x="4118" y="5690"/>
                    </a:lnTo>
                    <a:cubicBezTo>
                      <a:pt x="2555" y="6818"/>
                      <a:pt x="2417" y="7956"/>
                      <a:pt x="2443" y="8446"/>
                    </a:cubicBezTo>
                    <a:cubicBezTo>
                      <a:pt x="2334" y="8157"/>
                      <a:pt x="2219" y="7796"/>
                      <a:pt x="2125" y="7369"/>
                    </a:cubicBezTo>
                    <a:cubicBezTo>
                      <a:pt x="2039" y="6978"/>
                      <a:pt x="1965" y="6502"/>
                      <a:pt x="1936" y="5952"/>
                    </a:cubicBezTo>
                    <a:cubicBezTo>
                      <a:pt x="2166" y="5855"/>
                      <a:pt x="3355" y="5264"/>
                      <a:pt x="3645" y="3392"/>
                    </a:cubicBezTo>
                    <a:cubicBezTo>
                      <a:pt x="2345" y="4066"/>
                      <a:pt x="2011" y="5217"/>
                      <a:pt x="1926" y="5720"/>
                    </a:cubicBezTo>
                    <a:cubicBezTo>
                      <a:pt x="1902" y="4915"/>
                      <a:pt x="1974" y="3965"/>
                      <a:pt x="2233" y="2898"/>
                    </a:cubicBezTo>
                    <a:cubicBezTo>
                      <a:pt x="2484" y="2775"/>
                      <a:pt x="3704" y="2064"/>
                      <a:pt x="3266" y="0"/>
                    </a:cubicBezTo>
                    <a:cubicBezTo>
                      <a:pt x="2107" y="1149"/>
                      <a:pt x="2137" y="2444"/>
                      <a:pt x="2174" y="2814"/>
                    </a:cubicBezTo>
                    <a:cubicBezTo>
                      <a:pt x="2074" y="3215"/>
                      <a:pt x="2001" y="3601"/>
                      <a:pt x="1949" y="3969"/>
                    </a:cubicBezTo>
                    <a:cubicBezTo>
                      <a:pt x="1905" y="3467"/>
                      <a:pt x="1657" y="2642"/>
                      <a:pt x="656" y="1793"/>
                    </a:cubicBezTo>
                    <a:cubicBezTo>
                      <a:pt x="721" y="3262"/>
                      <a:pt x="1701" y="4250"/>
                      <a:pt x="1894" y="4431"/>
                    </a:cubicBezTo>
                    <a:cubicBezTo>
                      <a:pt x="1786" y="5547"/>
                      <a:pt x="1873" y="6479"/>
                      <a:pt x="2008" y="7181"/>
                    </a:cubicBezTo>
                    <a:cubicBezTo>
                      <a:pt x="1821" y="6615"/>
                      <a:pt x="1314" y="5545"/>
                      <a:pt x="0" y="4591"/>
                    </a:cubicBezTo>
                    <a:cubicBezTo>
                      <a:pt x="352" y="6890"/>
                      <a:pt x="1923" y="7517"/>
                      <a:pt x="2095" y="7580"/>
                    </a:cubicBezTo>
                    <a:cubicBezTo>
                      <a:pt x="2365" y="8680"/>
                      <a:pt x="2759" y="9300"/>
                      <a:pt x="2763" y="9306"/>
                    </a:cubicBezTo>
                    <a:cubicBezTo>
                      <a:pt x="2770" y="9318"/>
                      <a:pt x="2783" y="9324"/>
                      <a:pt x="2795" y="9324"/>
                    </a:cubicBezTo>
                    <a:cubicBezTo>
                      <a:pt x="2802" y="9324"/>
                      <a:pt x="2810" y="9322"/>
                      <a:pt x="2816" y="9318"/>
                    </a:cubicBezTo>
                    <a:cubicBezTo>
                      <a:pt x="2834" y="9307"/>
                      <a:pt x="2839" y="9283"/>
                      <a:pt x="2828" y="9265"/>
                    </a:cubicBezTo>
                    <a:cubicBezTo>
                      <a:pt x="2825" y="9262"/>
                      <a:pt x="2696" y="9059"/>
                      <a:pt x="2537" y="8682"/>
                    </a:cubicBezTo>
                    <a:cubicBezTo>
                      <a:pt x="2811" y="8604"/>
                      <a:pt x="3939" y="8138"/>
                      <a:pt x="4118" y="56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94" name="Google Shape;494;p14"/>
              <p:cNvGrpSpPr/>
              <p:nvPr/>
            </p:nvGrpSpPr>
            <p:grpSpPr>
              <a:xfrm rot="9194777">
                <a:off x="11442" y="439032"/>
                <a:ext cx="283535" cy="283535"/>
                <a:chOff x="7314840" y="1753920"/>
                <a:chExt cx="948960" cy="948960"/>
              </a:xfrm>
            </p:grpSpPr>
            <p:sp>
              <p:nvSpPr>
                <p:cNvPr id="495" name="Google Shape;495;p14"/>
                <p:cNvSpPr/>
                <p:nvPr/>
              </p:nvSpPr>
              <p:spPr>
                <a:xfrm>
                  <a:off x="7314840" y="1753920"/>
                  <a:ext cx="948960" cy="94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6" h="2636" extrusionOk="0">
                      <a:moveTo>
                        <a:pt x="2636" y="1439"/>
                      </a:moveTo>
                      <a:lnTo>
                        <a:pt x="2636" y="1439"/>
                      </a:lnTo>
                      <a:cubicBezTo>
                        <a:pt x="2644" y="1349"/>
                        <a:pt x="2356" y="1248"/>
                        <a:pt x="1992" y="1215"/>
                      </a:cubicBezTo>
                      <a:cubicBezTo>
                        <a:pt x="1975" y="1214"/>
                        <a:pt x="1958" y="1212"/>
                        <a:pt x="1942" y="1211"/>
                      </a:cubicBezTo>
                      <a:cubicBezTo>
                        <a:pt x="1957" y="1204"/>
                        <a:pt x="1972" y="1198"/>
                        <a:pt x="1987" y="1191"/>
                      </a:cubicBezTo>
                      <a:cubicBezTo>
                        <a:pt x="2319" y="1037"/>
                        <a:pt x="2558" y="846"/>
                        <a:pt x="2520" y="764"/>
                      </a:cubicBezTo>
                      <a:cubicBezTo>
                        <a:pt x="2481" y="681"/>
                        <a:pt x="2181" y="739"/>
                        <a:pt x="1849" y="892"/>
                      </a:cubicBezTo>
                      <a:cubicBezTo>
                        <a:pt x="1834" y="898"/>
                        <a:pt x="1819" y="906"/>
                        <a:pt x="1805" y="913"/>
                      </a:cubicBezTo>
                      <a:cubicBezTo>
                        <a:pt x="1814" y="900"/>
                        <a:pt x="1824" y="887"/>
                        <a:pt x="1834" y="873"/>
                      </a:cubicBezTo>
                      <a:cubicBezTo>
                        <a:pt x="2045" y="574"/>
                        <a:pt x="2156" y="290"/>
                        <a:pt x="2082" y="237"/>
                      </a:cubicBezTo>
                      <a:cubicBezTo>
                        <a:pt x="2008" y="185"/>
                        <a:pt x="1776" y="384"/>
                        <a:pt x="1565" y="683"/>
                      </a:cubicBezTo>
                      <a:cubicBezTo>
                        <a:pt x="1556" y="697"/>
                        <a:pt x="1546" y="710"/>
                        <a:pt x="1537" y="724"/>
                      </a:cubicBezTo>
                      <a:cubicBezTo>
                        <a:pt x="1539" y="707"/>
                        <a:pt x="1541" y="691"/>
                        <a:pt x="1542" y="674"/>
                      </a:cubicBezTo>
                      <a:cubicBezTo>
                        <a:pt x="1575" y="310"/>
                        <a:pt x="1529" y="9"/>
                        <a:pt x="1439" y="0"/>
                      </a:cubicBezTo>
                      <a:cubicBezTo>
                        <a:pt x="1348" y="-8"/>
                        <a:pt x="1248" y="280"/>
                        <a:pt x="1214" y="644"/>
                      </a:cubicBezTo>
                      <a:cubicBezTo>
                        <a:pt x="1213" y="661"/>
                        <a:pt x="1211" y="678"/>
                        <a:pt x="1210" y="694"/>
                      </a:cubicBezTo>
                      <a:cubicBezTo>
                        <a:pt x="1204" y="679"/>
                        <a:pt x="1197" y="663"/>
                        <a:pt x="1190" y="648"/>
                      </a:cubicBezTo>
                      <a:cubicBezTo>
                        <a:pt x="1037" y="316"/>
                        <a:pt x="846" y="78"/>
                        <a:pt x="763" y="116"/>
                      </a:cubicBezTo>
                      <a:cubicBezTo>
                        <a:pt x="681" y="154"/>
                        <a:pt x="738" y="454"/>
                        <a:pt x="891" y="786"/>
                      </a:cubicBezTo>
                      <a:cubicBezTo>
                        <a:pt x="898" y="801"/>
                        <a:pt x="905" y="816"/>
                        <a:pt x="913" y="831"/>
                      </a:cubicBezTo>
                      <a:cubicBezTo>
                        <a:pt x="899" y="822"/>
                        <a:pt x="886" y="812"/>
                        <a:pt x="872" y="802"/>
                      </a:cubicBezTo>
                      <a:cubicBezTo>
                        <a:pt x="574" y="591"/>
                        <a:pt x="289" y="480"/>
                        <a:pt x="237" y="554"/>
                      </a:cubicBezTo>
                      <a:cubicBezTo>
                        <a:pt x="184" y="628"/>
                        <a:pt x="384" y="860"/>
                        <a:pt x="682" y="1071"/>
                      </a:cubicBezTo>
                      <a:cubicBezTo>
                        <a:pt x="696" y="1080"/>
                        <a:pt x="710" y="1090"/>
                        <a:pt x="724" y="1099"/>
                      </a:cubicBezTo>
                      <a:cubicBezTo>
                        <a:pt x="707" y="1097"/>
                        <a:pt x="691" y="1095"/>
                        <a:pt x="674" y="1094"/>
                      </a:cubicBezTo>
                      <a:cubicBezTo>
                        <a:pt x="310" y="1060"/>
                        <a:pt x="8" y="1106"/>
                        <a:pt x="0" y="1197"/>
                      </a:cubicBezTo>
                      <a:cubicBezTo>
                        <a:pt x="-9" y="1288"/>
                        <a:pt x="280" y="1388"/>
                        <a:pt x="643" y="1422"/>
                      </a:cubicBezTo>
                      <a:cubicBezTo>
                        <a:pt x="660" y="1423"/>
                        <a:pt x="677" y="1424"/>
                        <a:pt x="693" y="1425"/>
                      </a:cubicBezTo>
                      <a:cubicBezTo>
                        <a:pt x="678" y="1432"/>
                        <a:pt x="663" y="1438"/>
                        <a:pt x="648" y="1446"/>
                      </a:cubicBezTo>
                      <a:cubicBezTo>
                        <a:pt x="316" y="1599"/>
                        <a:pt x="78" y="1789"/>
                        <a:pt x="116" y="1872"/>
                      </a:cubicBezTo>
                      <a:cubicBezTo>
                        <a:pt x="154" y="1955"/>
                        <a:pt x="453" y="1898"/>
                        <a:pt x="785" y="1745"/>
                      </a:cubicBezTo>
                      <a:cubicBezTo>
                        <a:pt x="801" y="1737"/>
                        <a:pt x="816" y="1730"/>
                        <a:pt x="831" y="1723"/>
                      </a:cubicBezTo>
                      <a:cubicBezTo>
                        <a:pt x="821" y="1736"/>
                        <a:pt x="811" y="1750"/>
                        <a:pt x="802" y="1764"/>
                      </a:cubicBezTo>
                      <a:cubicBezTo>
                        <a:pt x="590" y="2062"/>
                        <a:pt x="479" y="2347"/>
                        <a:pt x="554" y="2399"/>
                      </a:cubicBezTo>
                      <a:cubicBezTo>
                        <a:pt x="628" y="2452"/>
                        <a:pt x="859" y="2252"/>
                        <a:pt x="1070" y="1954"/>
                      </a:cubicBezTo>
                      <a:cubicBezTo>
                        <a:pt x="1080" y="1940"/>
                        <a:pt x="1089" y="1926"/>
                        <a:pt x="1099" y="1912"/>
                      </a:cubicBezTo>
                      <a:cubicBezTo>
                        <a:pt x="1097" y="1929"/>
                        <a:pt x="1095" y="1945"/>
                        <a:pt x="1093" y="1962"/>
                      </a:cubicBezTo>
                      <a:cubicBezTo>
                        <a:pt x="1060" y="2326"/>
                        <a:pt x="1106" y="2628"/>
                        <a:pt x="1196" y="2636"/>
                      </a:cubicBezTo>
                      <a:cubicBezTo>
                        <a:pt x="1287" y="2644"/>
                        <a:pt x="1387" y="2356"/>
                        <a:pt x="1421" y="1992"/>
                      </a:cubicBezTo>
                      <a:cubicBezTo>
                        <a:pt x="1422" y="1975"/>
                        <a:pt x="1424" y="1959"/>
                        <a:pt x="1425" y="1942"/>
                      </a:cubicBezTo>
                      <a:cubicBezTo>
                        <a:pt x="1432" y="1958"/>
                        <a:pt x="1438" y="1973"/>
                        <a:pt x="1445" y="1988"/>
                      </a:cubicBezTo>
                      <a:cubicBezTo>
                        <a:pt x="1598" y="2320"/>
                        <a:pt x="1789" y="2558"/>
                        <a:pt x="1871" y="2520"/>
                      </a:cubicBezTo>
                      <a:cubicBezTo>
                        <a:pt x="1954" y="2482"/>
                        <a:pt x="1897" y="2182"/>
                        <a:pt x="1744" y="1850"/>
                      </a:cubicBezTo>
                      <a:cubicBezTo>
                        <a:pt x="1737" y="1835"/>
                        <a:pt x="1730" y="1820"/>
                        <a:pt x="1723" y="1805"/>
                      </a:cubicBezTo>
                      <a:cubicBezTo>
                        <a:pt x="1736" y="1815"/>
                        <a:pt x="1749" y="1825"/>
                        <a:pt x="1763" y="1834"/>
                      </a:cubicBezTo>
                      <a:cubicBezTo>
                        <a:pt x="2061" y="2045"/>
                        <a:pt x="2346" y="2156"/>
                        <a:pt x="2398" y="2082"/>
                      </a:cubicBezTo>
                      <a:cubicBezTo>
                        <a:pt x="2451" y="2007"/>
                        <a:pt x="2252" y="1776"/>
                        <a:pt x="1953" y="1566"/>
                      </a:cubicBezTo>
                      <a:cubicBezTo>
                        <a:pt x="1939" y="1556"/>
                        <a:pt x="1926" y="1547"/>
                        <a:pt x="1912" y="1538"/>
                      </a:cubicBezTo>
                      <a:cubicBezTo>
                        <a:pt x="1928" y="1539"/>
                        <a:pt x="1945" y="1541"/>
                        <a:pt x="1962" y="1543"/>
                      </a:cubicBezTo>
                      <a:cubicBezTo>
                        <a:pt x="2326" y="1576"/>
                        <a:pt x="2627" y="1530"/>
                        <a:pt x="2636" y="143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6" name="Google Shape;496;p14"/>
                <p:cNvSpPr/>
                <p:nvPr/>
              </p:nvSpPr>
              <p:spPr>
                <a:xfrm>
                  <a:off x="7689600" y="2128320"/>
                  <a:ext cx="199800" cy="19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" h="555" extrusionOk="0">
                      <a:moveTo>
                        <a:pt x="393" y="530"/>
                      </a:moveTo>
                      <a:lnTo>
                        <a:pt x="393" y="530"/>
                      </a:lnTo>
                      <a:cubicBezTo>
                        <a:pt x="253" y="594"/>
                        <a:pt x="89" y="533"/>
                        <a:pt x="25" y="394"/>
                      </a:cubicBezTo>
                      <a:cubicBezTo>
                        <a:pt x="-39" y="255"/>
                        <a:pt x="21" y="91"/>
                        <a:pt x="160" y="26"/>
                      </a:cubicBezTo>
                      <a:cubicBezTo>
                        <a:pt x="299" y="-38"/>
                        <a:pt x="464" y="23"/>
                        <a:pt x="529" y="162"/>
                      </a:cubicBezTo>
                      <a:cubicBezTo>
                        <a:pt x="593" y="301"/>
                        <a:pt x="532" y="466"/>
                        <a:pt x="393" y="53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97" name="Google Shape;497;p14"/>
              <p:cNvGrpSpPr/>
              <p:nvPr/>
            </p:nvGrpSpPr>
            <p:grpSpPr>
              <a:xfrm rot="9195292">
                <a:off x="125824" y="45066"/>
                <a:ext cx="508963" cy="508856"/>
                <a:chOff x="7193160" y="357120"/>
                <a:chExt cx="1192320" cy="1192320"/>
              </a:xfrm>
            </p:grpSpPr>
            <p:sp>
              <p:nvSpPr>
                <p:cNvPr id="498" name="Google Shape;498;p14"/>
                <p:cNvSpPr/>
                <p:nvPr/>
              </p:nvSpPr>
              <p:spPr>
                <a:xfrm>
                  <a:off x="7209720" y="373320"/>
                  <a:ext cx="1159560" cy="1159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1" h="3221" extrusionOk="0">
                      <a:moveTo>
                        <a:pt x="3220" y="1335"/>
                      </a:moveTo>
                      <a:lnTo>
                        <a:pt x="3220" y="1335"/>
                      </a:lnTo>
                      <a:cubicBezTo>
                        <a:pt x="3201" y="1224"/>
                        <a:pt x="2825" y="1196"/>
                        <a:pt x="2380" y="1272"/>
                      </a:cubicBezTo>
                      <a:cubicBezTo>
                        <a:pt x="2360" y="1276"/>
                        <a:pt x="2339" y="1280"/>
                        <a:pt x="2320" y="1284"/>
                      </a:cubicBezTo>
                      <a:cubicBezTo>
                        <a:pt x="2336" y="1271"/>
                        <a:pt x="2352" y="1258"/>
                        <a:pt x="2367" y="1245"/>
                      </a:cubicBezTo>
                      <a:cubicBezTo>
                        <a:pt x="2715" y="956"/>
                        <a:pt x="2937" y="653"/>
                        <a:pt x="2865" y="566"/>
                      </a:cubicBezTo>
                      <a:cubicBezTo>
                        <a:pt x="2794" y="480"/>
                        <a:pt x="2455" y="644"/>
                        <a:pt x="2108" y="933"/>
                      </a:cubicBezTo>
                      <a:cubicBezTo>
                        <a:pt x="2092" y="946"/>
                        <a:pt x="2076" y="960"/>
                        <a:pt x="2061" y="972"/>
                      </a:cubicBezTo>
                      <a:cubicBezTo>
                        <a:pt x="2068" y="953"/>
                        <a:pt x="2076" y="934"/>
                        <a:pt x="2083" y="915"/>
                      </a:cubicBezTo>
                      <a:cubicBezTo>
                        <a:pt x="2239" y="492"/>
                        <a:pt x="2281" y="117"/>
                        <a:pt x="2175" y="79"/>
                      </a:cubicBezTo>
                      <a:cubicBezTo>
                        <a:pt x="2070" y="39"/>
                        <a:pt x="1858" y="351"/>
                        <a:pt x="1702" y="775"/>
                      </a:cubicBezTo>
                      <a:cubicBezTo>
                        <a:pt x="1695" y="794"/>
                        <a:pt x="1688" y="813"/>
                        <a:pt x="1681" y="833"/>
                      </a:cubicBezTo>
                      <a:cubicBezTo>
                        <a:pt x="1678" y="813"/>
                        <a:pt x="1675" y="792"/>
                        <a:pt x="1672" y="772"/>
                      </a:cubicBezTo>
                      <a:cubicBezTo>
                        <a:pt x="1595" y="327"/>
                        <a:pt x="1443" y="-18"/>
                        <a:pt x="1333" y="1"/>
                      </a:cubicBezTo>
                      <a:cubicBezTo>
                        <a:pt x="1223" y="20"/>
                        <a:pt x="1195" y="396"/>
                        <a:pt x="1271" y="841"/>
                      </a:cubicBezTo>
                      <a:cubicBezTo>
                        <a:pt x="1275" y="861"/>
                        <a:pt x="1279" y="881"/>
                        <a:pt x="1283" y="901"/>
                      </a:cubicBezTo>
                      <a:cubicBezTo>
                        <a:pt x="1270" y="885"/>
                        <a:pt x="1257" y="869"/>
                        <a:pt x="1244" y="853"/>
                      </a:cubicBezTo>
                      <a:cubicBezTo>
                        <a:pt x="955" y="507"/>
                        <a:pt x="651" y="283"/>
                        <a:pt x="565" y="355"/>
                      </a:cubicBezTo>
                      <a:cubicBezTo>
                        <a:pt x="479" y="427"/>
                        <a:pt x="643" y="766"/>
                        <a:pt x="932" y="1113"/>
                      </a:cubicBezTo>
                      <a:cubicBezTo>
                        <a:pt x="944" y="1129"/>
                        <a:pt x="958" y="1145"/>
                        <a:pt x="971" y="1160"/>
                      </a:cubicBezTo>
                      <a:cubicBezTo>
                        <a:pt x="952" y="1152"/>
                        <a:pt x="933" y="1145"/>
                        <a:pt x="914" y="1138"/>
                      </a:cubicBezTo>
                      <a:cubicBezTo>
                        <a:pt x="490" y="981"/>
                        <a:pt x="116" y="940"/>
                        <a:pt x="77" y="1045"/>
                      </a:cubicBezTo>
                      <a:cubicBezTo>
                        <a:pt x="38" y="1151"/>
                        <a:pt x="350" y="1363"/>
                        <a:pt x="773" y="1519"/>
                      </a:cubicBezTo>
                      <a:cubicBezTo>
                        <a:pt x="792" y="1526"/>
                        <a:pt x="812" y="1533"/>
                        <a:pt x="831" y="1539"/>
                      </a:cubicBezTo>
                      <a:cubicBezTo>
                        <a:pt x="811" y="1543"/>
                        <a:pt x="791" y="1545"/>
                        <a:pt x="770" y="1549"/>
                      </a:cubicBezTo>
                      <a:cubicBezTo>
                        <a:pt x="326" y="1626"/>
                        <a:pt x="-19" y="1777"/>
                        <a:pt x="0" y="1887"/>
                      </a:cubicBezTo>
                      <a:cubicBezTo>
                        <a:pt x="19" y="1998"/>
                        <a:pt x="394" y="2026"/>
                        <a:pt x="839" y="1950"/>
                      </a:cubicBezTo>
                      <a:cubicBezTo>
                        <a:pt x="860" y="1946"/>
                        <a:pt x="879" y="1942"/>
                        <a:pt x="900" y="1938"/>
                      </a:cubicBezTo>
                      <a:cubicBezTo>
                        <a:pt x="884" y="1951"/>
                        <a:pt x="868" y="1964"/>
                        <a:pt x="852" y="1977"/>
                      </a:cubicBezTo>
                      <a:cubicBezTo>
                        <a:pt x="505" y="2265"/>
                        <a:pt x="282" y="2569"/>
                        <a:pt x="354" y="2656"/>
                      </a:cubicBezTo>
                      <a:cubicBezTo>
                        <a:pt x="425" y="2742"/>
                        <a:pt x="764" y="2578"/>
                        <a:pt x="1112" y="2289"/>
                      </a:cubicBezTo>
                      <a:cubicBezTo>
                        <a:pt x="1128" y="2276"/>
                        <a:pt x="1143" y="2263"/>
                        <a:pt x="1159" y="2249"/>
                      </a:cubicBezTo>
                      <a:cubicBezTo>
                        <a:pt x="1151" y="2268"/>
                        <a:pt x="1143" y="2287"/>
                        <a:pt x="1136" y="2307"/>
                      </a:cubicBezTo>
                      <a:cubicBezTo>
                        <a:pt x="980" y="2730"/>
                        <a:pt x="939" y="3105"/>
                        <a:pt x="1044" y="3143"/>
                      </a:cubicBezTo>
                      <a:cubicBezTo>
                        <a:pt x="1150" y="3182"/>
                        <a:pt x="1362" y="2871"/>
                        <a:pt x="1517" y="2448"/>
                      </a:cubicBezTo>
                      <a:cubicBezTo>
                        <a:pt x="1525" y="2428"/>
                        <a:pt x="1531" y="2409"/>
                        <a:pt x="1538" y="2389"/>
                      </a:cubicBezTo>
                      <a:cubicBezTo>
                        <a:pt x="1541" y="2409"/>
                        <a:pt x="1544" y="2430"/>
                        <a:pt x="1548" y="2450"/>
                      </a:cubicBezTo>
                      <a:cubicBezTo>
                        <a:pt x="1624" y="2895"/>
                        <a:pt x="1776" y="3240"/>
                        <a:pt x="1886" y="3221"/>
                      </a:cubicBezTo>
                      <a:cubicBezTo>
                        <a:pt x="1997" y="3202"/>
                        <a:pt x="2024" y="2826"/>
                        <a:pt x="1948" y="2381"/>
                      </a:cubicBezTo>
                      <a:cubicBezTo>
                        <a:pt x="1945" y="2361"/>
                        <a:pt x="1941" y="2341"/>
                        <a:pt x="1937" y="2321"/>
                      </a:cubicBezTo>
                      <a:cubicBezTo>
                        <a:pt x="1950" y="2337"/>
                        <a:pt x="1963" y="2353"/>
                        <a:pt x="1976" y="2369"/>
                      </a:cubicBezTo>
                      <a:cubicBezTo>
                        <a:pt x="2264" y="2716"/>
                        <a:pt x="2568" y="2939"/>
                        <a:pt x="2654" y="2867"/>
                      </a:cubicBezTo>
                      <a:cubicBezTo>
                        <a:pt x="2740" y="2795"/>
                        <a:pt x="2577" y="2456"/>
                        <a:pt x="2288" y="2109"/>
                      </a:cubicBezTo>
                      <a:cubicBezTo>
                        <a:pt x="2275" y="2093"/>
                        <a:pt x="2262" y="2078"/>
                        <a:pt x="2248" y="2062"/>
                      </a:cubicBezTo>
                      <a:cubicBezTo>
                        <a:pt x="2267" y="2070"/>
                        <a:pt x="2286" y="2077"/>
                        <a:pt x="2306" y="2084"/>
                      </a:cubicBezTo>
                      <a:cubicBezTo>
                        <a:pt x="2729" y="2240"/>
                        <a:pt x="3104" y="2282"/>
                        <a:pt x="3142" y="2176"/>
                      </a:cubicBezTo>
                      <a:cubicBezTo>
                        <a:pt x="3181" y="2071"/>
                        <a:pt x="2869" y="1859"/>
                        <a:pt x="2447" y="1703"/>
                      </a:cubicBezTo>
                      <a:cubicBezTo>
                        <a:pt x="2427" y="1696"/>
                        <a:pt x="2407" y="1690"/>
                        <a:pt x="2388" y="1683"/>
                      </a:cubicBezTo>
                      <a:cubicBezTo>
                        <a:pt x="2408" y="1679"/>
                        <a:pt x="2429" y="1677"/>
                        <a:pt x="2449" y="1673"/>
                      </a:cubicBezTo>
                      <a:cubicBezTo>
                        <a:pt x="2893" y="1596"/>
                        <a:pt x="3239" y="1445"/>
                        <a:pt x="3220" y="133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9" name="Google Shape;499;p14"/>
                <p:cNvSpPr/>
                <p:nvPr/>
              </p:nvSpPr>
              <p:spPr>
                <a:xfrm>
                  <a:off x="7198920" y="362880"/>
                  <a:ext cx="1180800" cy="118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0" h="3280" extrusionOk="0">
                      <a:moveTo>
                        <a:pt x="3279" y="1359"/>
                      </a:moveTo>
                      <a:lnTo>
                        <a:pt x="3279" y="1359"/>
                      </a:lnTo>
                      <a:cubicBezTo>
                        <a:pt x="3254" y="1214"/>
                        <a:pt x="2853" y="1202"/>
                        <a:pt x="2454" y="1264"/>
                      </a:cubicBezTo>
                      <a:cubicBezTo>
                        <a:pt x="2760" y="1001"/>
                        <a:pt x="3012" y="690"/>
                        <a:pt x="2918" y="576"/>
                      </a:cubicBezTo>
                      <a:cubicBezTo>
                        <a:pt x="2873" y="522"/>
                        <a:pt x="2768" y="534"/>
                        <a:pt x="2607" y="611"/>
                      </a:cubicBezTo>
                      <a:cubicBezTo>
                        <a:pt x="2473" y="676"/>
                        <a:pt x="2315" y="781"/>
                        <a:pt x="2157" y="908"/>
                      </a:cubicBezTo>
                      <a:cubicBezTo>
                        <a:pt x="2292" y="527"/>
                        <a:pt x="2353" y="131"/>
                        <a:pt x="2215" y="80"/>
                      </a:cubicBezTo>
                      <a:cubicBezTo>
                        <a:pt x="2149" y="55"/>
                        <a:pt x="2064" y="118"/>
                        <a:pt x="1964" y="266"/>
                      </a:cubicBezTo>
                      <a:cubicBezTo>
                        <a:pt x="1879" y="389"/>
                        <a:pt x="1795" y="558"/>
                        <a:pt x="1722" y="747"/>
                      </a:cubicBezTo>
                      <a:cubicBezTo>
                        <a:pt x="1648" y="350"/>
                        <a:pt x="1503" y="-24"/>
                        <a:pt x="1358" y="1"/>
                      </a:cubicBezTo>
                      <a:cubicBezTo>
                        <a:pt x="1213" y="26"/>
                        <a:pt x="1202" y="427"/>
                        <a:pt x="1264" y="826"/>
                      </a:cubicBezTo>
                      <a:cubicBezTo>
                        <a:pt x="1001" y="519"/>
                        <a:pt x="689" y="267"/>
                        <a:pt x="576" y="361"/>
                      </a:cubicBezTo>
                      <a:cubicBezTo>
                        <a:pt x="464" y="455"/>
                        <a:pt x="654" y="809"/>
                        <a:pt x="908" y="1123"/>
                      </a:cubicBezTo>
                      <a:cubicBezTo>
                        <a:pt x="526" y="989"/>
                        <a:pt x="130" y="927"/>
                        <a:pt x="80" y="1064"/>
                      </a:cubicBezTo>
                      <a:cubicBezTo>
                        <a:pt x="29" y="1202"/>
                        <a:pt x="370" y="1412"/>
                        <a:pt x="747" y="1558"/>
                      </a:cubicBezTo>
                      <a:cubicBezTo>
                        <a:pt x="548" y="1595"/>
                        <a:pt x="366" y="1647"/>
                        <a:pt x="229" y="1707"/>
                      </a:cubicBezTo>
                      <a:cubicBezTo>
                        <a:pt x="66" y="1780"/>
                        <a:pt x="-11" y="1851"/>
                        <a:pt x="1" y="1922"/>
                      </a:cubicBezTo>
                      <a:cubicBezTo>
                        <a:pt x="16" y="2013"/>
                        <a:pt x="183" y="2052"/>
                        <a:pt x="404" y="2052"/>
                      </a:cubicBezTo>
                      <a:cubicBezTo>
                        <a:pt x="532" y="2052"/>
                        <a:pt x="680" y="2038"/>
                        <a:pt x="826" y="2015"/>
                      </a:cubicBezTo>
                      <a:cubicBezTo>
                        <a:pt x="519" y="2278"/>
                        <a:pt x="267" y="2590"/>
                        <a:pt x="361" y="2703"/>
                      </a:cubicBezTo>
                      <a:cubicBezTo>
                        <a:pt x="380" y="2726"/>
                        <a:pt x="409" y="2737"/>
                        <a:pt x="447" y="2737"/>
                      </a:cubicBezTo>
                      <a:cubicBezTo>
                        <a:pt x="502" y="2737"/>
                        <a:pt x="577" y="2714"/>
                        <a:pt x="672" y="2668"/>
                      </a:cubicBezTo>
                      <a:cubicBezTo>
                        <a:pt x="807" y="2603"/>
                        <a:pt x="965" y="2499"/>
                        <a:pt x="1122" y="2372"/>
                      </a:cubicBezTo>
                      <a:cubicBezTo>
                        <a:pt x="988" y="2753"/>
                        <a:pt x="926" y="3149"/>
                        <a:pt x="1064" y="3200"/>
                      </a:cubicBezTo>
                      <a:cubicBezTo>
                        <a:pt x="1073" y="3204"/>
                        <a:pt x="1083" y="3205"/>
                        <a:pt x="1093" y="3205"/>
                      </a:cubicBezTo>
                      <a:cubicBezTo>
                        <a:pt x="1230" y="3205"/>
                        <a:pt x="1422" y="2884"/>
                        <a:pt x="1558" y="2533"/>
                      </a:cubicBezTo>
                      <a:cubicBezTo>
                        <a:pt x="1595" y="2731"/>
                        <a:pt x="1647" y="2914"/>
                        <a:pt x="1707" y="3050"/>
                      </a:cubicBezTo>
                      <a:cubicBezTo>
                        <a:pt x="1775" y="3203"/>
                        <a:pt x="1841" y="3280"/>
                        <a:pt x="1907" y="3280"/>
                      </a:cubicBezTo>
                      <a:cubicBezTo>
                        <a:pt x="1912" y="3280"/>
                        <a:pt x="1916" y="3280"/>
                        <a:pt x="1921" y="3279"/>
                      </a:cubicBezTo>
                      <a:cubicBezTo>
                        <a:pt x="2066" y="3254"/>
                        <a:pt x="2078" y="2853"/>
                        <a:pt x="2015" y="2454"/>
                      </a:cubicBezTo>
                      <a:cubicBezTo>
                        <a:pt x="2146" y="2608"/>
                        <a:pt x="2283" y="2739"/>
                        <a:pt x="2403" y="2828"/>
                      </a:cubicBezTo>
                      <a:cubicBezTo>
                        <a:pt x="2505" y="2902"/>
                        <a:pt x="2584" y="2939"/>
                        <a:pt x="2641" y="2939"/>
                      </a:cubicBezTo>
                      <a:cubicBezTo>
                        <a:pt x="2666" y="2939"/>
                        <a:pt x="2687" y="2932"/>
                        <a:pt x="2703" y="2918"/>
                      </a:cubicBezTo>
                      <a:cubicBezTo>
                        <a:pt x="2758" y="2873"/>
                        <a:pt x="2746" y="2769"/>
                        <a:pt x="2668" y="2607"/>
                      </a:cubicBezTo>
                      <a:cubicBezTo>
                        <a:pt x="2603" y="2473"/>
                        <a:pt x="2498" y="2315"/>
                        <a:pt x="2372" y="2157"/>
                      </a:cubicBezTo>
                      <a:cubicBezTo>
                        <a:pt x="2602" y="2238"/>
                        <a:pt x="2838" y="2293"/>
                        <a:pt x="3000" y="2293"/>
                      </a:cubicBezTo>
                      <a:cubicBezTo>
                        <a:pt x="3106" y="2293"/>
                        <a:pt x="3180" y="2270"/>
                        <a:pt x="3200" y="2216"/>
                      </a:cubicBezTo>
                      <a:cubicBezTo>
                        <a:pt x="3251" y="2078"/>
                        <a:pt x="2909" y="1868"/>
                        <a:pt x="2533" y="1722"/>
                      </a:cubicBezTo>
                      <a:cubicBezTo>
                        <a:pt x="2930" y="1648"/>
                        <a:pt x="3304" y="1503"/>
                        <a:pt x="3279" y="1359"/>
                      </a:cubicBezTo>
                      <a:moveTo>
                        <a:pt x="2633" y="664"/>
                      </a:moveTo>
                      <a:lnTo>
                        <a:pt x="2633" y="664"/>
                      </a:lnTo>
                      <a:cubicBezTo>
                        <a:pt x="2729" y="618"/>
                        <a:pt x="2793" y="602"/>
                        <a:pt x="2832" y="602"/>
                      </a:cubicBezTo>
                      <a:cubicBezTo>
                        <a:pt x="2853" y="602"/>
                        <a:pt x="2867" y="607"/>
                        <a:pt x="2873" y="614"/>
                      </a:cubicBezTo>
                      <a:cubicBezTo>
                        <a:pt x="2919" y="670"/>
                        <a:pt x="2754" y="939"/>
                        <a:pt x="2378" y="1251"/>
                      </a:cubicBezTo>
                      <a:lnTo>
                        <a:pt x="2378" y="1251"/>
                      </a:lnTo>
                      <a:cubicBezTo>
                        <a:pt x="2364" y="1263"/>
                        <a:pt x="2351" y="1274"/>
                        <a:pt x="2337" y="1285"/>
                      </a:cubicBezTo>
                      <a:cubicBezTo>
                        <a:pt x="2194" y="1313"/>
                        <a:pt x="2056" y="1349"/>
                        <a:pt x="1939" y="1391"/>
                      </a:cubicBezTo>
                      <a:cubicBezTo>
                        <a:pt x="2002" y="1283"/>
                        <a:pt x="2063" y="1154"/>
                        <a:pt x="2116" y="1019"/>
                      </a:cubicBezTo>
                      <a:cubicBezTo>
                        <a:pt x="2129" y="1008"/>
                        <a:pt x="2142" y="996"/>
                        <a:pt x="2157" y="984"/>
                      </a:cubicBezTo>
                      <a:cubicBezTo>
                        <a:pt x="2323" y="846"/>
                        <a:pt x="2492" y="733"/>
                        <a:pt x="2633" y="664"/>
                      </a:cubicBezTo>
                      <a:moveTo>
                        <a:pt x="1567" y="1927"/>
                      </a:moveTo>
                      <a:lnTo>
                        <a:pt x="1567" y="1927"/>
                      </a:lnTo>
                      <a:cubicBezTo>
                        <a:pt x="1587" y="1900"/>
                        <a:pt x="1605" y="1873"/>
                        <a:pt x="1620" y="1847"/>
                      </a:cubicBezTo>
                      <a:cubicBezTo>
                        <a:pt x="1631" y="1875"/>
                        <a:pt x="1644" y="1905"/>
                        <a:pt x="1659" y="1936"/>
                      </a:cubicBezTo>
                      <a:cubicBezTo>
                        <a:pt x="1646" y="2039"/>
                        <a:pt x="1619" y="2159"/>
                        <a:pt x="1581" y="2285"/>
                      </a:cubicBezTo>
                      <a:cubicBezTo>
                        <a:pt x="1566" y="2154"/>
                        <a:pt x="1561" y="2031"/>
                        <a:pt x="1567" y="1927"/>
                      </a:cubicBezTo>
                      <a:moveTo>
                        <a:pt x="1713" y="1352"/>
                      </a:moveTo>
                      <a:lnTo>
                        <a:pt x="1713" y="1352"/>
                      </a:lnTo>
                      <a:cubicBezTo>
                        <a:pt x="1692" y="1380"/>
                        <a:pt x="1674" y="1407"/>
                        <a:pt x="1658" y="1433"/>
                      </a:cubicBezTo>
                      <a:cubicBezTo>
                        <a:pt x="1648" y="1404"/>
                        <a:pt x="1635" y="1374"/>
                        <a:pt x="1620" y="1343"/>
                      </a:cubicBezTo>
                      <a:cubicBezTo>
                        <a:pt x="1633" y="1248"/>
                        <a:pt x="1658" y="1129"/>
                        <a:pt x="1699" y="994"/>
                      </a:cubicBezTo>
                      <a:cubicBezTo>
                        <a:pt x="1713" y="1125"/>
                        <a:pt x="1718" y="1248"/>
                        <a:pt x="1713" y="1352"/>
                      </a:cubicBezTo>
                      <a:moveTo>
                        <a:pt x="1749" y="1556"/>
                      </a:moveTo>
                      <a:lnTo>
                        <a:pt x="1749" y="1556"/>
                      </a:lnTo>
                      <a:cubicBezTo>
                        <a:pt x="1746" y="1556"/>
                        <a:pt x="1743" y="1556"/>
                        <a:pt x="1740" y="1557"/>
                      </a:cubicBezTo>
                      <a:cubicBezTo>
                        <a:pt x="1741" y="1554"/>
                        <a:pt x="1743" y="1551"/>
                        <a:pt x="1743" y="1547"/>
                      </a:cubicBezTo>
                      <a:cubicBezTo>
                        <a:pt x="1753" y="1541"/>
                        <a:pt x="1763" y="1535"/>
                        <a:pt x="1774" y="1528"/>
                      </a:cubicBezTo>
                      <a:cubicBezTo>
                        <a:pt x="1766" y="1539"/>
                        <a:pt x="1757" y="1548"/>
                        <a:pt x="1749" y="1556"/>
                      </a:cubicBezTo>
                      <a:moveTo>
                        <a:pt x="1556" y="1532"/>
                      </a:moveTo>
                      <a:lnTo>
                        <a:pt x="1556" y="1532"/>
                      </a:lnTo>
                      <a:cubicBezTo>
                        <a:pt x="1556" y="1535"/>
                        <a:pt x="1556" y="1537"/>
                        <a:pt x="1557" y="1540"/>
                      </a:cubicBezTo>
                      <a:cubicBezTo>
                        <a:pt x="1553" y="1539"/>
                        <a:pt x="1550" y="1537"/>
                        <a:pt x="1547" y="1536"/>
                      </a:cubicBezTo>
                      <a:cubicBezTo>
                        <a:pt x="1541" y="1527"/>
                        <a:pt x="1536" y="1518"/>
                        <a:pt x="1529" y="1508"/>
                      </a:cubicBezTo>
                      <a:cubicBezTo>
                        <a:pt x="1540" y="1517"/>
                        <a:pt x="1548" y="1525"/>
                        <a:pt x="1556" y="1532"/>
                      </a:cubicBezTo>
                      <a:moveTo>
                        <a:pt x="1517" y="1595"/>
                      </a:moveTo>
                      <a:lnTo>
                        <a:pt x="1517" y="1595"/>
                      </a:lnTo>
                      <a:cubicBezTo>
                        <a:pt x="1514" y="1595"/>
                        <a:pt x="1512" y="1596"/>
                        <a:pt x="1509" y="1596"/>
                      </a:cubicBezTo>
                      <a:cubicBezTo>
                        <a:pt x="1500" y="1592"/>
                        <a:pt x="1490" y="1587"/>
                        <a:pt x="1480" y="1581"/>
                      </a:cubicBezTo>
                      <a:cubicBezTo>
                        <a:pt x="1492" y="1583"/>
                        <a:pt x="1503" y="1586"/>
                        <a:pt x="1513" y="1588"/>
                      </a:cubicBezTo>
                      <a:cubicBezTo>
                        <a:pt x="1514" y="1590"/>
                        <a:pt x="1516" y="1593"/>
                        <a:pt x="1517" y="1595"/>
                      </a:cubicBezTo>
                      <a:moveTo>
                        <a:pt x="1511" y="1662"/>
                      </a:moveTo>
                      <a:lnTo>
                        <a:pt x="1511" y="1662"/>
                      </a:lnTo>
                      <a:cubicBezTo>
                        <a:pt x="1509" y="1664"/>
                        <a:pt x="1507" y="1666"/>
                        <a:pt x="1504" y="1668"/>
                      </a:cubicBezTo>
                      <a:cubicBezTo>
                        <a:pt x="1494" y="1668"/>
                        <a:pt x="1484" y="1669"/>
                        <a:pt x="1472" y="1669"/>
                      </a:cubicBezTo>
                      <a:cubicBezTo>
                        <a:pt x="1483" y="1665"/>
                        <a:pt x="1493" y="1662"/>
                        <a:pt x="1503" y="1659"/>
                      </a:cubicBezTo>
                      <a:cubicBezTo>
                        <a:pt x="1505" y="1660"/>
                        <a:pt x="1508" y="1661"/>
                        <a:pt x="1511" y="1662"/>
                      </a:cubicBezTo>
                      <a:moveTo>
                        <a:pt x="1531" y="1725"/>
                      </a:moveTo>
                      <a:lnTo>
                        <a:pt x="1531" y="1725"/>
                      </a:lnTo>
                      <a:cubicBezTo>
                        <a:pt x="1533" y="1724"/>
                        <a:pt x="1536" y="1724"/>
                        <a:pt x="1539" y="1724"/>
                      </a:cubicBezTo>
                      <a:cubicBezTo>
                        <a:pt x="1538" y="1726"/>
                        <a:pt x="1537" y="1729"/>
                        <a:pt x="1536" y="1732"/>
                      </a:cubicBezTo>
                      <a:cubicBezTo>
                        <a:pt x="1528" y="1738"/>
                        <a:pt x="1519" y="1743"/>
                        <a:pt x="1509" y="1749"/>
                      </a:cubicBezTo>
                      <a:cubicBezTo>
                        <a:pt x="1517" y="1740"/>
                        <a:pt x="1524" y="1732"/>
                        <a:pt x="1531" y="1725"/>
                      </a:cubicBezTo>
                      <a:moveTo>
                        <a:pt x="1760" y="1470"/>
                      </a:moveTo>
                      <a:lnTo>
                        <a:pt x="1760" y="1470"/>
                      </a:lnTo>
                      <a:cubicBezTo>
                        <a:pt x="1764" y="1443"/>
                        <a:pt x="1768" y="1414"/>
                        <a:pt x="1770" y="1382"/>
                      </a:cubicBezTo>
                      <a:cubicBezTo>
                        <a:pt x="1770" y="1379"/>
                        <a:pt x="1771" y="1377"/>
                        <a:pt x="1771" y="1374"/>
                      </a:cubicBezTo>
                      <a:cubicBezTo>
                        <a:pt x="1829" y="1297"/>
                        <a:pt x="1911" y="1207"/>
                        <a:pt x="2015" y="1110"/>
                      </a:cubicBezTo>
                      <a:cubicBezTo>
                        <a:pt x="1958" y="1240"/>
                        <a:pt x="1901" y="1346"/>
                        <a:pt x="1847" y="1427"/>
                      </a:cubicBezTo>
                      <a:cubicBezTo>
                        <a:pt x="1816" y="1441"/>
                        <a:pt x="1786" y="1455"/>
                        <a:pt x="1760" y="1470"/>
                      </a:cubicBezTo>
                      <a:moveTo>
                        <a:pt x="1692" y="1513"/>
                      </a:moveTo>
                      <a:lnTo>
                        <a:pt x="1692" y="1513"/>
                      </a:lnTo>
                      <a:cubicBezTo>
                        <a:pt x="1689" y="1514"/>
                        <a:pt x="1687" y="1516"/>
                        <a:pt x="1684" y="1518"/>
                      </a:cubicBezTo>
                      <a:cubicBezTo>
                        <a:pt x="1684" y="1515"/>
                        <a:pt x="1683" y="1512"/>
                        <a:pt x="1683" y="1508"/>
                      </a:cubicBezTo>
                      <a:cubicBezTo>
                        <a:pt x="1688" y="1499"/>
                        <a:pt x="1693" y="1489"/>
                        <a:pt x="1699" y="1479"/>
                      </a:cubicBezTo>
                      <a:cubicBezTo>
                        <a:pt x="1697" y="1491"/>
                        <a:pt x="1694" y="1502"/>
                        <a:pt x="1692" y="1513"/>
                      </a:cubicBezTo>
                      <a:moveTo>
                        <a:pt x="1621" y="1503"/>
                      </a:moveTo>
                      <a:lnTo>
                        <a:pt x="1621" y="1503"/>
                      </a:lnTo>
                      <a:cubicBezTo>
                        <a:pt x="1620" y="1506"/>
                        <a:pt x="1619" y="1509"/>
                        <a:pt x="1618" y="1512"/>
                      </a:cubicBezTo>
                      <a:cubicBezTo>
                        <a:pt x="1615" y="1509"/>
                        <a:pt x="1614" y="1507"/>
                        <a:pt x="1611" y="1504"/>
                      </a:cubicBezTo>
                      <a:cubicBezTo>
                        <a:pt x="1610" y="1493"/>
                        <a:pt x="1610" y="1481"/>
                        <a:pt x="1610" y="1468"/>
                      </a:cubicBezTo>
                      <a:cubicBezTo>
                        <a:pt x="1615" y="1481"/>
                        <a:pt x="1618" y="1492"/>
                        <a:pt x="1621" y="1503"/>
                      </a:cubicBezTo>
                      <a:moveTo>
                        <a:pt x="1552" y="1451"/>
                      </a:moveTo>
                      <a:lnTo>
                        <a:pt x="1552" y="1451"/>
                      </a:lnTo>
                      <a:cubicBezTo>
                        <a:pt x="1531" y="1434"/>
                        <a:pt x="1508" y="1416"/>
                        <a:pt x="1481" y="1398"/>
                      </a:cubicBezTo>
                      <a:cubicBezTo>
                        <a:pt x="1479" y="1397"/>
                        <a:pt x="1477" y="1395"/>
                        <a:pt x="1475" y="1394"/>
                      </a:cubicBezTo>
                      <a:cubicBezTo>
                        <a:pt x="1438" y="1304"/>
                        <a:pt x="1400" y="1189"/>
                        <a:pt x="1368" y="1050"/>
                      </a:cubicBezTo>
                      <a:cubicBezTo>
                        <a:pt x="1452" y="1165"/>
                        <a:pt x="1516" y="1267"/>
                        <a:pt x="1559" y="1353"/>
                      </a:cubicBezTo>
                      <a:cubicBezTo>
                        <a:pt x="1555" y="1388"/>
                        <a:pt x="1553" y="1421"/>
                        <a:pt x="1552" y="1451"/>
                      </a:cubicBezTo>
                      <a:moveTo>
                        <a:pt x="1469" y="1519"/>
                      </a:moveTo>
                      <a:lnTo>
                        <a:pt x="1469" y="1519"/>
                      </a:lnTo>
                      <a:cubicBezTo>
                        <a:pt x="1442" y="1516"/>
                        <a:pt x="1414" y="1512"/>
                        <a:pt x="1381" y="1509"/>
                      </a:cubicBezTo>
                      <a:cubicBezTo>
                        <a:pt x="1379" y="1509"/>
                        <a:pt x="1376" y="1509"/>
                        <a:pt x="1374" y="1509"/>
                      </a:cubicBezTo>
                      <a:cubicBezTo>
                        <a:pt x="1291" y="1446"/>
                        <a:pt x="1201" y="1362"/>
                        <a:pt x="1110" y="1266"/>
                      </a:cubicBezTo>
                      <a:cubicBezTo>
                        <a:pt x="1232" y="1319"/>
                        <a:pt x="1340" y="1376"/>
                        <a:pt x="1427" y="1433"/>
                      </a:cubicBezTo>
                      <a:cubicBezTo>
                        <a:pt x="1441" y="1465"/>
                        <a:pt x="1455" y="1494"/>
                        <a:pt x="1469" y="1519"/>
                      </a:cubicBezTo>
                      <a:moveTo>
                        <a:pt x="1359" y="1572"/>
                      </a:moveTo>
                      <a:lnTo>
                        <a:pt x="1359" y="1572"/>
                      </a:lnTo>
                      <a:cubicBezTo>
                        <a:pt x="1385" y="1591"/>
                        <a:pt x="1409" y="1607"/>
                        <a:pt x="1432" y="1621"/>
                      </a:cubicBezTo>
                      <a:cubicBezTo>
                        <a:pt x="1407" y="1631"/>
                        <a:pt x="1380" y="1642"/>
                        <a:pt x="1351" y="1656"/>
                      </a:cubicBezTo>
                      <a:cubicBezTo>
                        <a:pt x="1349" y="1657"/>
                        <a:pt x="1347" y="1659"/>
                        <a:pt x="1344" y="1660"/>
                      </a:cubicBezTo>
                      <a:cubicBezTo>
                        <a:pt x="1241" y="1646"/>
                        <a:pt x="1121" y="1619"/>
                        <a:pt x="995" y="1581"/>
                      </a:cubicBezTo>
                      <a:cubicBezTo>
                        <a:pt x="1090" y="1571"/>
                        <a:pt x="1181" y="1564"/>
                        <a:pt x="1263" y="1564"/>
                      </a:cubicBezTo>
                      <a:cubicBezTo>
                        <a:pt x="1294" y="1564"/>
                        <a:pt x="1324" y="1565"/>
                        <a:pt x="1353" y="1567"/>
                      </a:cubicBezTo>
                      <a:cubicBezTo>
                        <a:pt x="1355" y="1568"/>
                        <a:pt x="1357" y="1570"/>
                        <a:pt x="1359" y="1572"/>
                      </a:cubicBezTo>
                      <a:moveTo>
                        <a:pt x="1362" y="1721"/>
                      </a:moveTo>
                      <a:lnTo>
                        <a:pt x="1362" y="1721"/>
                      </a:lnTo>
                      <a:cubicBezTo>
                        <a:pt x="1394" y="1725"/>
                        <a:pt x="1424" y="1726"/>
                        <a:pt x="1450" y="1727"/>
                      </a:cubicBezTo>
                      <a:cubicBezTo>
                        <a:pt x="1434" y="1748"/>
                        <a:pt x="1416" y="1771"/>
                        <a:pt x="1398" y="1798"/>
                      </a:cubicBezTo>
                      <a:cubicBezTo>
                        <a:pt x="1397" y="1800"/>
                        <a:pt x="1395" y="1803"/>
                        <a:pt x="1394" y="1804"/>
                      </a:cubicBezTo>
                      <a:cubicBezTo>
                        <a:pt x="1297" y="1845"/>
                        <a:pt x="1180" y="1881"/>
                        <a:pt x="1051" y="1911"/>
                      </a:cubicBezTo>
                      <a:cubicBezTo>
                        <a:pt x="1158" y="1833"/>
                        <a:pt x="1261" y="1767"/>
                        <a:pt x="1355" y="1720"/>
                      </a:cubicBezTo>
                      <a:cubicBezTo>
                        <a:pt x="1357" y="1721"/>
                        <a:pt x="1360" y="1721"/>
                        <a:pt x="1362" y="1721"/>
                      </a:cubicBezTo>
                      <a:moveTo>
                        <a:pt x="1440" y="1849"/>
                      </a:moveTo>
                      <a:lnTo>
                        <a:pt x="1440" y="1849"/>
                      </a:lnTo>
                      <a:cubicBezTo>
                        <a:pt x="1470" y="1836"/>
                        <a:pt x="1496" y="1823"/>
                        <a:pt x="1519" y="1810"/>
                      </a:cubicBezTo>
                      <a:cubicBezTo>
                        <a:pt x="1516" y="1837"/>
                        <a:pt x="1512" y="1865"/>
                        <a:pt x="1509" y="1898"/>
                      </a:cubicBezTo>
                      <a:cubicBezTo>
                        <a:pt x="1509" y="1900"/>
                        <a:pt x="1509" y="1903"/>
                        <a:pt x="1509" y="1906"/>
                      </a:cubicBezTo>
                      <a:cubicBezTo>
                        <a:pt x="1450" y="1984"/>
                        <a:pt x="1368" y="2073"/>
                        <a:pt x="1265" y="2170"/>
                      </a:cubicBezTo>
                      <a:cubicBezTo>
                        <a:pt x="1319" y="2048"/>
                        <a:pt x="1376" y="1939"/>
                        <a:pt x="1433" y="1852"/>
                      </a:cubicBezTo>
                      <a:cubicBezTo>
                        <a:pt x="1435" y="1851"/>
                        <a:pt x="1438" y="1850"/>
                        <a:pt x="1440" y="1849"/>
                      </a:cubicBezTo>
                      <a:moveTo>
                        <a:pt x="1588" y="1768"/>
                      </a:moveTo>
                      <a:lnTo>
                        <a:pt x="1588" y="1768"/>
                      </a:lnTo>
                      <a:cubicBezTo>
                        <a:pt x="1590" y="1766"/>
                        <a:pt x="1592" y="1764"/>
                        <a:pt x="1595" y="1762"/>
                      </a:cubicBezTo>
                      <a:cubicBezTo>
                        <a:pt x="1596" y="1764"/>
                        <a:pt x="1596" y="1767"/>
                        <a:pt x="1596" y="1770"/>
                      </a:cubicBezTo>
                      <a:cubicBezTo>
                        <a:pt x="1592" y="1779"/>
                        <a:pt x="1587" y="1789"/>
                        <a:pt x="1581" y="1799"/>
                      </a:cubicBezTo>
                      <a:cubicBezTo>
                        <a:pt x="1583" y="1788"/>
                        <a:pt x="1585" y="1778"/>
                        <a:pt x="1588" y="1768"/>
                      </a:cubicBezTo>
                      <a:moveTo>
                        <a:pt x="1658" y="1777"/>
                      </a:moveTo>
                      <a:lnTo>
                        <a:pt x="1658" y="1777"/>
                      </a:lnTo>
                      <a:cubicBezTo>
                        <a:pt x="1659" y="1775"/>
                        <a:pt x="1660" y="1771"/>
                        <a:pt x="1662" y="1768"/>
                      </a:cubicBezTo>
                      <a:cubicBezTo>
                        <a:pt x="1664" y="1771"/>
                        <a:pt x="1665" y="1772"/>
                        <a:pt x="1667" y="1775"/>
                      </a:cubicBezTo>
                      <a:cubicBezTo>
                        <a:pt x="1668" y="1785"/>
                        <a:pt x="1669" y="1797"/>
                        <a:pt x="1669" y="1809"/>
                      </a:cubicBezTo>
                      <a:cubicBezTo>
                        <a:pt x="1664" y="1798"/>
                        <a:pt x="1661" y="1787"/>
                        <a:pt x="1658" y="1777"/>
                      </a:cubicBezTo>
                      <a:moveTo>
                        <a:pt x="1721" y="1918"/>
                      </a:moveTo>
                      <a:lnTo>
                        <a:pt x="1721" y="1918"/>
                      </a:lnTo>
                      <a:cubicBezTo>
                        <a:pt x="1725" y="1886"/>
                        <a:pt x="1726" y="1856"/>
                        <a:pt x="1727" y="1830"/>
                      </a:cubicBezTo>
                      <a:cubicBezTo>
                        <a:pt x="1750" y="1849"/>
                        <a:pt x="1776" y="1868"/>
                        <a:pt x="1805" y="1887"/>
                      </a:cubicBezTo>
                      <a:cubicBezTo>
                        <a:pt x="1842" y="1976"/>
                        <a:pt x="1879" y="2092"/>
                        <a:pt x="1911" y="2230"/>
                      </a:cubicBezTo>
                      <a:cubicBezTo>
                        <a:pt x="1827" y="2115"/>
                        <a:pt x="1764" y="2012"/>
                        <a:pt x="1720" y="1926"/>
                      </a:cubicBezTo>
                      <a:cubicBezTo>
                        <a:pt x="1720" y="1923"/>
                        <a:pt x="1721" y="1920"/>
                        <a:pt x="1721" y="1918"/>
                      </a:cubicBezTo>
                      <a:moveTo>
                        <a:pt x="1725" y="1750"/>
                      </a:moveTo>
                      <a:lnTo>
                        <a:pt x="1725" y="1750"/>
                      </a:lnTo>
                      <a:cubicBezTo>
                        <a:pt x="1724" y="1747"/>
                        <a:pt x="1723" y="1744"/>
                        <a:pt x="1723" y="1740"/>
                      </a:cubicBezTo>
                      <a:cubicBezTo>
                        <a:pt x="1726" y="1741"/>
                        <a:pt x="1729" y="1742"/>
                        <a:pt x="1732" y="1743"/>
                      </a:cubicBezTo>
                      <a:cubicBezTo>
                        <a:pt x="1738" y="1753"/>
                        <a:pt x="1744" y="1763"/>
                        <a:pt x="1750" y="1773"/>
                      </a:cubicBezTo>
                      <a:cubicBezTo>
                        <a:pt x="1741" y="1766"/>
                        <a:pt x="1732" y="1758"/>
                        <a:pt x="1725" y="1750"/>
                      </a:cubicBezTo>
                      <a:moveTo>
                        <a:pt x="1811" y="1761"/>
                      </a:moveTo>
                      <a:lnTo>
                        <a:pt x="1811" y="1761"/>
                      </a:lnTo>
                      <a:cubicBezTo>
                        <a:pt x="1840" y="1766"/>
                        <a:pt x="1872" y="1769"/>
                        <a:pt x="1906" y="1771"/>
                      </a:cubicBezTo>
                      <a:cubicBezTo>
                        <a:pt x="1989" y="1835"/>
                        <a:pt x="2079" y="1918"/>
                        <a:pt x="2170" y="2015"/>
                      </a:cubicBezTo>
                      <a:cubicBezTo>
                        <a:pt x="2040" y="1958"/>
                        <a:pt x="1934" y="1901"/>
                        <a:pt x="1853" y="1848"/>
                      </a:cubicBezTo>
                      <a:cubicBezTo>
                        <a:pt x="1840" y="1817"/>
                        <a:pt x="1826" y="1787"/>
                        <a:pt x="1811" y="1761"/>
                      </a:cubicBezTo>
                      <a:moveTo>
                        <a:pt x="1768" y="1693"/>
                      </a:moveTo>
                      <a:lnTo>
                        <a:pt x="1768" y="1693"/>
                      </a:lnTo>
                      <a:cubicBezTo>
                        <a:pt x="1766" y="1690"/>
                        <a:pt x="1764" y="1688"/>
                        <a:pt x="1762" y="1685"/>
                      </a:cubicBezTo>
                      <a:cubicBezTo>
                        <a:pt x="1765" y="1684"/>
                        <a:pt x="1767" y="1684"/>
                        <a:pt x="1770" y="1683"/>
                      </a:cubicBezTo>
                      <a:cubicBezTo>
                        <a:pt x="1780" y="1688"/>
                        <a:pt x="1790" y="1694"/>
                        <a:pt x="1800" y="1700"/>
                      </a:cubicBezTo>
                      <a:cubicBezTo>
                        <a:pt x="1789" y="1698"/>
                        <a:pt x="1778" y="1696"/>
                        <a:pt x="1768" y="1693"/>
                      </a:cubicBezTo>
                      <a:moveTo>
                        <a:pt x="1920" y="1708"/>
                      </a:moveTo>
                      <a:lnTo>
                        <a:pt x="1920" y="1708"/>
                      </a:lnTo>
                      <a:cubicBezTo>
                        <a:pt x="1895" y="1689"/>
                        <a:pt x="1870" y="1674"/>
                        <a:pt x="1847" y="1659"/>
                      </a:cubicBezTo>
                      <a:cubicBezTo>
                        <a:pt x="1875" y="1648"/>
                        <a:pt x="1905" y="1636"/>
                        <a:pt x="1937" y="1620"/>
                      </a:cubicBezTo>
                      <a:cubicBezTo>
                        <a:pt x="2032" y="1633"/>
                        <a:pt x="2151" y="1659"/>
                        <a:pt x="2286" y="1699"/>
                      </a:cubicBezTo>
                      <a:cubicBezTo>
                        <a:pt x="2145" y="1715"/>
                        <a:pt x="2024" y="1719"/>
                        <a:pt x="1927" y="1713"/>
                      </a:cubicBezTo>
                      <a:cubicBezTo>
                        <a:pt x="1925" y="1712"/>
                        <a:pt x="1923" y="1710"/>
                        <a:pt x="1920" y="1708"/>
                      </a:cubicBezTo>
                      <a:moveTo>
                        <a:pt x="1778" y="1622"/>
                      </a:moveTo>
                      <a:lnTo>
                        <a:pt x="1778" y="1622"/>
                      </a:lnTo>
                      <a:cubicBezTo>
                        <a:pt x="1775" y="1620"/>
                        <a:pt x="1771" y="1619"/>
                        <a:pt x="1768" y="1618"/>
                      </a:cubicBezTo>
                      <a:cubicBezTo>
                        <a:pt x="1771" y="1615"/>
                        <a:pt x="1773" y="1614"/>
                        <a:pt x="1776" y="1611"/>
                      </a:cubicBezTo>
                      <a:cubicBezTo>
                        <a:pt x="1785" y="1611"/>
                        <a:pt x="1795" y="1610"/>
                        <a:pt x="1806" y="1610"/>
                      </a:cubicBezTo>
                      <a:cubicBezTo>
                        <a:pt x="1808" y="1610"/>
                        <a:pt x="1809" y="1611"/>
                        <a:pt x="1811" y="1611"/>
                      </a:cubicBezTo>
                      <a:cubicBezTo>
                        <a:pt x="1799" y="1615"/>
                        <a:pt x="1788" y="1618"/>
                        <a:pt x="1778" y="1622"/>
                      </a:cubicBezTo>
                      <a:moveTo>
                        <a:pt x="1829" y="1553"/>
                      </a:moveTo>
                      <a:lnTo>
                        <a:pt x="1829" y="1553"/>
                      </a:lnTo>
                      <a:cubicBezTo>
                        <a:pt x="1848" y="1530"/>
                        <a:pt x="1867" y="1503"/>
                        <a:pt x="1887" y="1475"/>
                      </a:cubicBezTo>
                      <a:cubicBezTo>
                        <a:pt x="1976" y="1438"/>
                        <a:pt x="2091" y="1400"/>
                        <a:pt x="2229" y="1368"/>
                      </a:cubicBezTo>
                      <a:cubicBezTo>
                        <a:pt x="2115" y="1452"/>
                        <a:pt x="2012" y="1516"/>
                        <a:pt x="1926" y="1559"/>
                      </a:cubicBezTo>
                      <a:cubicBezTo>
                        <a:pt x="1892" y="1555"/>
                        <a:pt x="1859" y="1554"/>
                        <a:pt x="1829" y="1553"/>
                      </a:cubicBezTo>
                      <a:moveTo>
                        <a:pt x="2012" y="299"/>
                      </a:moveTo>
                      <a:lnTo>
                        <a:pt x="2012" y="299"/>
                      </a:lnTo>
                      <a:cubicBezTo>
                        <a:pt x="2096" y="176"/>
                        <a:pt x="2156" y="133"/>
                        <a:pt x="2186" y="133"/>
                      </a:cubicBezTo>
                      <a:cubicBezTo>
                        <a:pt x="2189" y="133"/>
                        <a:pt x="2192" y="134"/>
                        <a:pt x="2195" y="135"/>
                      </a:cubicBezTo>
                      <a:cubicBezTo>
                        <a:pt x="2263" y="160"/>
                        <a:pt x="2254" y="476"/>
                        <a:pt x="2085" y="934"/>
                      </a:cubicBezTo>
                      <a:cubicBezTo>
                        <a:pt x="2079" y="951"/>
                        <a:pt x="2072" y="967"/>
                        <a:pt x="2066" y="984"/>
                      </a:cubicBezTo>
                      <a:cubicBezTo>
                        <a:pt x="1956" y="1079"/>
                        <a:pt x="1855" y="1180"/>
                        <a:pt x="1774" y="1276"/>
                      </a:cubicBezTo>
                      <a:cubicBezTo>
                        <a:pt x="1775" y="1153"/>
                        <a:pt x="1764" y="1012"/>
                        <a:pt x="1741" y="865"/>
                      </a:cubicBezTo>
                      <a:cubicBezTo>
                        <a:pt x="1748" y="848"/>
                        <a:pt x="1753" y="831"/>
                        <a:pt x="1759" y="814"/>
                      </a:cubicBezTo>
                      <a:cubicBezTo>
                        <a:pt x="1834" y="611"/>
                        <a:pt x="1924" y="428"/>
                        <a:pt x="2012" y="299"/>
                      </a:cubicBezTo>
                      <a:moveTo>
                        <a:pt x="1368" y="59"/>
                      </a:moveTo>
                      <a:lnTo>
                        <a:pt x="1368" y="59"/>
                      </a:lnTo>
                      <a:cubicBezTo>
                        <a:pt x="1370" y="59"/>
                        <a:pt x="1371" y="59"/>
                        <a:pt x="1373" y="59"/>
                      </a:cubicBezTo>
                      <a:cubicBezTo>
                        <a:pt x="1446" y="59"/>
                        <a:pt x="1592" y="335"/>
                        <a:pt x="1673" y="806"/>
                      </a:cubicBezTo>
                      <a:cubicBezTo>
                        <a:pt x="1675" y="824"/>
                        <a:pt x="1678" y="841"/>
                        <a:pt x="1681" y="858"/>
                      </a:cubicBezTo>
                      <a:cubicBezTo>
                        <a:pt x="1633" y="996"/>
                        <a:pt x="1596" y="1134"/>
                        <a:pt x="1574" y="1257"/>
                      </a:cubicBezTo>
                      <a:cubicBezTo>
                        <a:pt x="1512" y="1149"/>
                        <a:pt x="1431" y="1031"/>
                        <a:pt x="1340" y="917"/>
                      </a:cubicBezTo>
                      <a:cubicBezTo>
                        <a:pt x="1337" y="900"/>
                        <a:pt x="1333" y="883"/>
                        <a:pt x="1330" y="865"/>
                      </a:cubicBezTo>
                      <a:cubicBezTo>
                        <a:pt x="1248" y="384"/>
                        <a:pt x="1297" y="71"/>
                        <a:pt x="1368" y="59"/>
                      </a:cubicBezTo>
                      <a:moveTo>
                        <a:pt x="614" y="407"/>
                      </a:moveTo>
                      <a:lnTo>
                        <a:pt x="614" y="407"/>
                      </a:lnTo>
                      <a:cubicBezTo>
                        <a:pt x="620" y="401"/>
                        <a:pt x="628" y="399"/>
                        <a:pt x="640" y="399"/>
                      </a:cubicBezTo>
                      <a:cubicBezTo>
                        <a:pt x="729" y="399"/>
                        <a:pt x="973" y="567"/>
                        <a:pt x="1251" y="901"/>
                      </a:cubicBezTo>
                      <a:cubicBezTo>
                        <a:pt x="1263" y="915"/>
                        <a:pt x="1273" y="929"/>
                        <a:pt x="1284" y="943"/>
                      </a:cubicBezTo>
                      <a:cubicBezTo>
                        <a:pt x="1313" y="1085"/>
                        <a:pt x="1349" y="1224"/>
                        <a:pt x="1392" y="1342"/>
                      </a:cubicBezTo>
                      <a:cubicBezTo>
                        <a:pt x="1286" y="1279"/>
                        <a:pt x="1158" y="1218"/>
                        <a:pt x="1019" y="1164"/>
                      </a:cubicBezTo>
                      <a:cubicBezTo>
                        <a:pt x="1007" y="1151"/>
                        <a:pt x="996" y="1137"/>
                        <a:pt x="984" y="1123"/>
                      </a:cubicBezTo>
                      <a:cubicBezTo>
                        <a:pt x="672" y="748"/>
                        <a:pt x="558" y="453"/>
                        <a:pt x="614" y="407"/>
                      </a:cubicBezTo>
                      <a:moveTo>
                        <a:pt x="135" y="1085"/>
                      </a:moveTo>
                      <a:lnTo>
                        <a:pt x="135" y="1085"/>
                      </a:lnTo>
                      <a:cubicBezTo>
                        <a:pt x="144" y="1060"/>
                        <a:pt x="193" y="1045"/>
                        <a:pt x="274" y="1045"/>
                      </a:cubicBezTo>
                      <a:cubicBezTo>
                        <a:pt x="412" y="1045"/>
                        <a:pt x="645" y="1088"/>
                        <a:pt x="933" y="1194"/>
                      </a:cubicBezTo>
                      <a:cubicBezTo>
                        <a:pt x="950" y="1200"/>
                        <a:pt x="967" y="1207"/>
                        <a:pt x="984" y="1214"/>
                      </a:cubicBezTo>
                      <a:cubicBezTo>
                        <a:pt x="1082" y="1327"/>
                        <a:pt x="1182" y="1426"/>
                        <a:pt x="1276" y="1505"/>
                      </a:cubicBezTo>
                      <a:cubicBezTo>
                        <a:pt x="1153" y="1505"/>
                        <a:pt x="1011" y="1516"/>
                        <a:pt x="864" y="1538"/>
                      </a:cubicBezTo>
                      <a:cubicBezTo>
                        <a:pt x="847" y="1532"/>
                        <a:pt x="830" y="1526"/>
                        <a:pt x="813" y="1520"/>
                      </a:cubicBezTo>
                      <a:cubicBezTo>
                        <a:pt x="356" y="1351"/>
                        <a:pt x="110" y="1153"/>
                        <a:pt x="135" y="1085"/>
                      </a:cubicBezTo>
                      <a:moveTo>
                        <a:pt x="59" y="1911"/>
                      </a:moveTo>
                      <a:lnTo>
                        <a:pt x="59" y="1911"/>
                      </a:lnTo>
                      <a:cubicBezTo>
                        <a:pt x="54" y="1884"/>
                        <a:pt x="102" y="1828"/>
                        <a:pt x="253" y="1762"/>
                      </a:cubicBezTo>
                      <a:cubicBezTo>
                        <a:pt x="396" y="1698"/>
                        <a:pt x="593" y="1644"/>
                        <a:pt x="805" y="1607"/>
                      </a:cubicBezTo>
                      <a:cubicBezTo>
                        <a:pt x="824" y="1604"/>
                        <a:pt x="841" y="1602"/>
                        <a:pt x="859" y="1599"/>
                      </a:cubicBezTo>
                      <a:cubicBezTo>
                        <a:pt x="1000" y="1648"/>
                        <a:pt x="1136" y="1684"/>
                        <a:pt x="1258" y="1706"/>
                      </a:cubicBezTo>
                      <a:cubicBezTo>
                        <a:pt x="1151" y="1766"/>
                        <a:pt x="1034" y="1846"/>
                        <a:pt x="917" y="1939"/>
                      </a:cubicBezTo>
                      <a:cubicBezTo>
                        <a:pt x="899" y="1943"/>
                        <a:pt x="882" y="1946"/>
                        <a:pt x="864" y="1949"/>
                      </a:cubicBezTo>
                      <a:cubicBezTo>
                        <a:pt x="383" y="2032"/>
                        <a:pt x="71" y="1983"/>
                        <a:pt x="59" y="1911"/>
                      </a:cubicBezTo>
                      <a:moveTo>
                        <a:pt x="646" y="2616"/>
                      </a:moveTo>
                      <a:lnTo>
                        <a:pt x="646" y="2616"/>
                      </a:lnTo>
                      <a:cubicBezTo>
                        <a:pt x="498" y="2687"/>
                        <a:pt x="424" y="2687"/>
                        <a:pt x="406" y="2665"/>
                      </a:cubicBezTo>
                      <a:cubicBezTo>
                        <a:pt x="360" y="2610"/>
                        <a:pt x="526" y="2341"/>
                        <a:pt x="900" y="2029"/>
                      </a:cubicBezTo>
                      <a:cubicBezTo>
                        <a:pt x="914" y="2017"/>
                        <a:pt x="928" y="2006"/>
                        <a:pt x="942" y="1995"/>
                      </a:cubicBezTo>
                      <a:cubicBezTo>
                        <a:pt x="1089" y="1966"/>
                        <a:pt x="1226" y="1930"/>
                        <a:pt x="1342" y="1888"/>
                      </a:cubicBezTo>
                      <a:cubicBezTo>
                        <a:pt x="1279" y="1994"/>
                        <a:pt x="1218" y="2122"/>
                        <a:pt x="1163" y="2261"/>
                      </a:cubicBezTo>
                      <a:cubicBezTo>
                        <a:pt x="1150" y="2272"/>
                        <a:pt x="1136" y="2284"/>
                        <a:pt x="1122" y="2295"/>
                      </a:cubicBezTo>
                      <a:cubicBezTo>
                        <a:pt x="956" y="2434"/>
                        <a:pt x="788" y="2547"/>
                        <a:pt x="646" y="2616"/>
                      </a:cubicBezTo>
                      <a:moveTo>
                        <a:pt x="1084" y="3145"/>
                      </a:moveTo>
                      <a:lnTo>
                        <a:pt x="1084" y="3145"/>
                      </a:lnTo>
                      <a:cubicBezTo>
                        <a:pt x="1016" y="3120"/>
                        <a:pt x="1025" y="2804"/>
                        <a:pt x="1194" y="2346"/>
                      </a:cubicBezTo>
                      <a:cubicBezTo>
                        <a:pt x="1200" y="2329"/>
                        <a:pt x="1207" y="2313"/>
                        <a:pt x="1213" y="2296"/>
                      </a:cubicBezTo>
                      <a:cubicBezTo>
                        <a:pt x="1328" y="2196"/>
                        <a:pt x="1428" y="2096"/>
                        <a:pt x="1505" y="2004"/>
                      </a:cubicBezTo>
                      <a:cubicBezTo>
                        <a:pt x="1505" y="2127"/>
                        <a:pt x="1516" y="2268"/>
                        <a:pt x="1538" y="2415"/>
                      </a:cubicBezTo>
                      <a:cubicBezTo>
                        <a:pt x="1532" y="2432"/>
                        <a:pt x="1526" y="2450"/>
                        <a:pt x="1520" y="2466"/>
                      </a:cubicBezTo>
                      <a:cubicBezTo>
                        <a:pt x="1351" y="2924"/>
                        <a:pt x="1152" y="3169"/>
                        <a:pt x="1084" y="3145"/>
                      </a:cubicBezTo>
                      <a:moveTo>
                        <a:pt x="1911" y="3221"/>
                      </a:moveTo>
                      <a:lnTo>
                        <a:pt x="1911" y="3221"/>
                      </a:lnTo>
                      <a:cubicBezTo>
                        <a:pt x="1884" y="3226"/>
                        <a:pt x="1828" y="3177"/>
                        <a:pt x="1761" y="3027"/>
                      </a:cubicBezTo>
                      <a:cubicBezTo>
                        <a:pt x="1698" y="2883"/>
                        <a:pt x="1643" y="2687"/>
                        <a:pt x="1607" y="2474"/>
                      </a:cubicBezTo>
                      <a:cubicBezTo>
                        <a:pt x="1604" y="2456"/>
                        <a:pt x="1601" y="2439"/>
                        <a:pt x="1599" y="2421"/>
                      </a:cubicBezTo>
                      <a:cubicBezTo>
                        <a:pt x="1647" y="2280"/>
                        <a:pt x="1684" y="2144"/>
                        <a:pt x="1705" y="2022"/>
                      </a:cubicBezTo>
                      <a:cubicBezTo>
                        <a:pt x="1767" y="2131"/>
                        <a:pt x="1849" y="2249"/>
                        <a:pt x="1939" y="2363"/>
                      </a:cubicBezTo>
                      <a:cubicBezTo>
                        <a:pt x="1943" y="2380"/>
                        <a:pt x="1946" y="2397"/>
                        <a:pt x="1949" y="2415"/>
                      </a:cubicBezTo>
                      <a:cubicBezTo>
                        <a:pt x="2032" y="2896"/>
                        <a:pt x="1983" y="3209"/>
                        <a:pt x="1911" y="3221"/>
                      </a:cubicBezTo>
                      <a:moveTo>
                        <a:pt x="2665" y="2874"/>
                      </a:moveTo>
                      <a:lnTo>
                        <a:pt x="2665" y="2874"/>
                      </a:lnTo>
                      <a:cubicBezTo>
                        <a:pt x="2644" y="2891"/>
                        <a:pt x="2571" y="2878"/>
                        <a:pt x="2438" y="2780"/>
                      </a:cubicBezTo>
                      <a:cubicBezTo>
                        <a:pt x="2312" y="2687"/>
                        <a:pt x="2166" y="2545"/>
                        <a:pt x="2029" y="2379"/>
                      </a:cubicBezTo>
                      <a:cubicBezTo>
                        <a:pt x="2017" y="2365"/>
                        <a:pt x="2006" y="2351"/>
                        <a:pt x="1995" y="2338"/>
                      </a:cubicBezTo>
                      <a:cubicBezTo>
                        <a:pt x="1967" y="2195"/>
                        <a:pt x="1931" y="2057"/>
                        <a:pt x="1889" y="1939"/>
                      </a:cubicBezTo>
                      <a:cubicBezTo>
                        <a:pt x="1997" y="2002"/>
                        <a:pt x="2126" y="2063"/>
                        <a:pt x="2261" y="2116"/>
                      </a:cubicBezTo>
                      <a:cubicBezTo>
                        <a:pt x="2272" y="2129"/>
                        <a:pt x="2284" y="2143"/>
                        <a:pt x="2295" y="2157"/>
                      </a:cubicBezTo>
                      <a:cubicBezTo>
                        <a:pt x="2433" y="2323"/>
                        <a:pt x="2547" y="2492"/>
                        <a:pt x="2615" y="2633"/>
                      </a:cubicBezTo>
                      <a:cubicBezTo>
                        <a:pt x="2687" y="2782"/>
                        <a:pt x="2687" y="2855"/>
                        <a:pt x="2665" y="2874"/>
                      </a:cubicBezTo>
                      <a:moveTo>
                        <a:pt x="3144" y="2195"/>
                      </a:moveTo>
                      <a:lnTo>
                        <a:pt x="3144" y="2195"/>
                      </a:lnTo>
                      <a:cubicBezTo>
                        <a:pt x="3120" y="2263"/>
                        <a:pt x="2803" y="2255"/>
                        <a:pt x="2346" y="2086"/>
                      </a:cubicBezTo>
                      <a:cubicBezTo>
                        <a:pt x="2329" y="2079"/>
                        <a:pt x="2312" y="2073"/>
                        <a:pt x="2295" y="2066"/>
                      </a:cubicBezTo>
                      <a:cubicBezTo>
                        <a:pt x="2198" y="1953"/>
                        <a:pt x="2098" y="1854"/>
                        <a:pt x="2004" y="1775"/>
                      </a:cubicBezTo>
                      <a:cubicBezTo>
                        <a:pt x="2007" y="1775"/>
                        <a:pt x="2010" y="1775"/>
                        <a:pt x="2013" y="1775"/>
                      </a:cubicBezTo>
                      <a:cubicBezTo>
                        <a:pt x="2136" y="1775"/>
                        <a:pt x="2275" y="1762"/>
                        <a:pt x="2414" y="1742"/>
                      </a:cubicBezTo>
                      <a:cubicBezTo>
                        <a:pt x="2431" y="1748"/>
                        <a:pt x="2448" y="1753"/>
                        <a:pt x="2466" y="1760"/>
                      </a:cubicBezTo>
                      <a:lnTo>
                        <a:pt x="2466" y="1760"/>
                      </a:lnTo>
                      <a:cubicBezTo>
                        <a:pt x="2923" y="1929"/>
                        <a:pt x="3170" y="2127"/>
                        <a:pt x="3144" y="2195"/>
                      </a:cubicBezTo>
                      <a:moveTo>
                        <a:pt x="2474" y="1673"/>
                      </a:moveTo>
                      <a:lnTo>
                        <a:pt x="2474" y="1673"/>
                      </a:lnTo>
                      <a:cubicBezTo>
                        <a:pt x="2456" y="1676"/>
                        <a:pt x="2438" y="1679"/>
                        <a:pt x="2421" y="1681"/>
                      </a:cubicBezTo>
                      <a:cubicBezTo>
                        <a:pt x="2284" y="1634"/>
                        <a:pt x="2146" y="1596"/>
                        <a:pt x="2023" y="1574"/>
                      </a:cubicBezTo>
                      <a:cubicBezTo>
                        <a:pt x="2131" y="1512"/>
                        <a:pt x="2249" y="1431"/>
                        <a:pt x="2363" y="1340"/>
                      </a:cubicBezTo>
                      <a:cubicBezTo>
                        <a:pt x="2380" y="1337"/>
                        <a:pt x="2397" y="1334"/>
                        <a:pt x="2415" y="1331"/>
                      </a:cubicBezTo>
                      <a:cubicBezTo>
                        <a:pt x="2594" y="1300"/>
                        <a:pt x="2748" y="1287"/>
                        <a:pt x="2873" y="1287"/>
                      </a:cubicBezTo>
                      <a:cubicBezTo>
                        <a:pt x="3087" y="1287"/>
                        <a:pt x="3213" y="1323"/>
                        <a:pt x="3221" y="1369"/>
                      </a:cubicBezTo>
                      <a:cubicBezTo>
                        <a:pt x="3233" y="1440"/>
                        <a:pt x="2955" y="1590"/>
                        <a:pt x="2474" y="167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0" name="Google Shape;500;p14"/>
                <p:cNvSpPr/>
                <p:nvPr/>
              </p:nvSpPr>
              <p:spPr>
                <a:xfrm>
                  <a:off x="7203600" y="417240"/>
                  <a:ext cx="1171440" cy="1072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4" h="2978" extrusionOk="0">
                      <a:moveTo>
                        <a:pt x="2458" y="1362"/>
                      </a:moveTo>
                      <a:lnTo>
                        <a:pt x="2458" y="1362"/>
                      </a:lnTo>
                      <a:cubicBezTo>
                        <a:pt x="2241" y="1342"/>
                        <a:pt x="2043" y="1345"/>
                        <a:pt x="1894" y="1366"/>
                      </a:cubicBezTo>
                      <a:cubicBezTo>
                        <a:pt x="2007" y="1266"/>
                        <a:pt x="2138" y="1117"/>
                        <a:pt x="2264" y="939"/>
                      </a:cubicBezTo>
                      <a:cubicBezTo>
                        <a:pt x="2524" y="571"/>
                        <a:pt x="2661" y="220"/>
                        <a:pt x="2570" y="155"/>
                      </a:cubicBezTo>
                      <a:cubicBezTo>
                        <a:pt x="2478" y="90"/>
                        <a:pt x="2193" y="336"/>
                        <a:pt x="1933" y="705"/>
                      </a:cubicBezTo>
                      <a:cubicBezTo>
                        <a:pt x="1806" y="883"/>
                        <a:pt x="1710" y="1056"/>
                        <a:pt x="1653" y="1196"/>
                      </a:cubicBezTo>
                      <a:cubicBezTo>
                        <a:pt x="1624" y="1048"/>
                        <a:pt x="1560" y="860"/>
                        <a:pt x="1469" y="662"/>
                      </a:cubicBezTo>
                      <a:cubicBezTo>
                        <a:pt x="1280" y="253"/>
                        <a:pt x="1044" y="-42"/>
                        <a:pt x="943" y="5"/>
                      </a:cubicBezTo>
                      <a:cubicBezTo>
                        <a:pt x="841" y="53"/>
                        <a:pt x="912" y="423"/>
                        <a:pt x="1100" y="832"/>
                      </a:cubicBezTo>
                      <a:cubicBezTo>
                        <a:pt x="1191" y="1030"/>
                        <a:pt x="1293" y="1201"/>
                        <a:pt x="1386" y="1319"/>
                      </a:cubicBezTo>
                      <a:cubicBezTo>
                        <a:pt x="1243" y="1271"/>
                        <a:pt x="1049" y="1232"/>
                        <a:pt x="832" y="1212"/>
                      </a:cubicBezTo>
                      <a:cubicBezTo>
                        <a:pt x="383" y="1171"/>
                        <a:pt x="10" y="1228"/>
                        <a:pt x="0" y="1339"/>
                      </a:cubicBezTo>
                      <a:cubicBezTo>
                        <a:pt x="-10" y="1451"/>
                        <a:pt x="346" y="1575"/>
                        <a:pt x="795" y="1616"/>
                      </a:cubicBezTo>
                      <a:cubicBezTo>
                        <a:pt x="1012" y="1636"/>
                        <a:pt x="1210" y="1633"/>
                        <a:pt x="1360" y="1612"/>
                      </a:cubicBezTo>
                      <a:cubicBezTo>
                        <a:pt x="1247" y="1712"/>
                        <a:pt x="1115" y="1861"/>
                        <a:pt x="989" y="2039"/>
                      </a:cubicBezTo>
                      <a:cubicBezTo>
                        <a:pt x="729" y="2407"/>
                        <a:pt x="593" y="2758"/>
                        <a:pt x="684" y="2823"/>
                      </a:cubicBezTo>
                      <a:cubicBezTo>
                        <a:pt x="775" y="2888"/>
                        <a:pt x="1061" y="2642"/>
                        <a:pt x="1321" y="2273"/>
                      </a:cubicBezTo>
                      <a:cubicBezTo>
                        <a:pt x="1447" y="2095"/>
                        <a:pt x="1543" y="1922"/>
                        <a:pt x="1599" y="1782"/>
                      </a:cubicBezTo>
                      <a:cubicBezTo>
                        <a:pt x="1630" y="1930"/>
                        <a:pt x="1693" y="2118"/>
                        <a:pt x="1784" y="2315"/>
                      </a:cubicBezTo>
                      <a:cubicBezTo>
                        <a:pt x="1973" y="2725"/>
                        <a:pt x="2209" y="3020"/>
                        <a:pt x="2310" y="2973"/>
                      </a:cubicBezTo>
                      <a:cubicBezTo>
                        <a:pt x="2412" y="2925"/>
                        <a:pt x="2342" y="2555"/>
                        <a:pt x="2153" y="2146"/>
                      </a:cubicBezTo>
                      <a:cubicBezTo>
                        <a:pt x="2062" y="1948"/>
                        <a:pt x="1959" y="1777"/>
                        <a:pt x="1867" y="1659"/>
                      </a:cubicBezTo>
                      <a:cubicBezTo>
                        <a:pt x="2010" y="1707"/>
                        <a:pt x="2205" y="1746"/>
                        <a:pt x="2421" y="1766"/>
                      </a:cubicBezTo>
                      <a:cubicBezTo>
                        <a:pt x="2871" y="1807"/>
                        <a:pt x="3243" y="1750"/>
                        <a:pt x="3254" y="1639"/>
                      </a:cubicBezTo>
                      <a:cubicBezTo>
                        <a:pt x="3264" y="1527"/>
                        <a:pt x="2908" y="1403"/>
                        <a:pt x="2458" y="136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1" name="Google Shape;501;p14"/>
                <p:cNvSpPr/>
                <p:nvPr/>
              </p:nvSpPr>
              <p:spPr>
                <a:xfrm>
                  <a:off x="7193160" y="406800"/>
                  <a:ext cx="1192320" cy="1092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" h="3036" extrusionOk="0">
                      <a:moveTo>
                        <a:pt x="3067" y="1475"/>
                      </a:moveTo>
                      <a:lnTo>
                        <a:pt x="3067" y="1475"/>
                      </a:lnTo>
                      <a:cubicBezTo>
                        <a:pt x="2915" y="1422"/>
                        <a:pt x="2710" y="1381"/>
                        <a:pt x="2490" y="1361"/>
                      </a:cubicBezTo>
                      <a:cubicBezTo>
                        <a:pt x="2323" y="1346"/>
                        <a:pt x="2153" y="1343"/>
                        <a:pt x="2009" y="1355"/>
                      </a:cubicBezTo>
                      <a:cubicBezTo>
                        <a:pt x="2112" y="1253"/>
                        <a:pt x="2219" y="1123"/>
                        <a:pt x="2317" y="985"/>
                      </a:cubicBezTo>
                      <a:cubicBezTo>
                        <a:pt x="2560" y="642"/>
                        <a:pt x="2740" y="248"/>
                        <a:pt x="2615" y="160"/>
                      </a:cubicBezTo>
                      <a:cubicBezTo>
                        <a:pt x="2491" y="72"/>
                        <a:pt x="2180" y="373"/>
                        <a:pt x="1937" y="717"/>
                      </a:cubicBezTo>
                      <a:cubicBezTo>
                        <a:pt x="1840" y="855"/>
                        <a:pt x="1753" y="1000"/>
                        <a:pt x="1691" y="1131"/>
                      </a:cubicBezTo>
                      <a:cubicBezTo>
                        <a:pt x="1654" y="991"/>
                        <a:pt x="1595" y="832"/>
                        <a:pt x="1525" y="679"/>
                      </a:cubicBezTo>
                      <a:cubicBezTo>
                        <a:pt x="1433" y="479"/>
                        <a:pt x="1326" y="299"/>
                        <a:pt x="1225" y="173"/>
                      </a:cubicBezTo>
                      <a:cubicBezTo>
                        <a:pt x="1113" y="33"/>
                        <a:pt x="1024" y="-22"/>
                        <a:pt x="960" y="8"/>
                      </a:cubicBezTo>
                      <a:cubicBezTo>
                        <a:pt x="895" y="37"/>
                        <a:pt x="879" y="142"/>
                        <a:pt x="912" y="318"/>
                      </a:cubicBezTo>
                      <a:cubicBezTo>
                        <a:pt x="943" y="476"/>
                        <a:pt x="1010" y="674"/>
                        <a:pt x="1103" y="874"/>
                      </a:cubicBezTo>
                      <a:cubicBezTo>
                        <a:pt x="1176" y="1032"/>
                        <a:pt x="1258" y="1178"/>
                        <a:pt x="1339" y="1294"/>
                      </a:cubicBezTo>
                      <a:cubicBezTo>
                        <a:pt x="1202" y="1256"/>
                        <a:pt x="1038" y="1228"/>
                        <a:pt x="864" y="1211"/>
                      </a:cubicBezTo>
                      <a:cubicBezTo>
                        <a:pt x="445" y="1173"/>
                        <a:pt x="14" y="1214"/>
                        <a:pt x="0" y="1366"/>
                      </a:cubicBezTo>
                      <a:cubicBezTo>
                        <a:pt x="-7" y="1437"/>
                        <a:pt x="75" y="1502"/>
                        <a:pt x="244" y="1561"/>
                      </a:cubicBezTo>
                      <a:cubicBezTo>
                        <a:pt x="397" y="1614"/>
                        <a:pt x="601" y="1655"/>
                        <a:pt x="821" y="1675"/>
                      </a:cubicBezTo>
                      <a:cubicBezTo>
                        <a:pt x="920" y="1684"/>
                        <a:pt x="1017" y="1688"/>
                        <a:pt x="1108" y="1688"/>
                      </a:cubicBezTo>
                      <a:cubicBezTo>
                        <a:pt x="1177" y="1688"/>
                        <a:pt x="1242" y="1686"/>
                        <a:pt x="1304" y="1680"/>
                      </a:cubicBezTo>
                      <a:cubicBezTo>
                        <a:pt x="1202" y="1780"/>
                        <a:pt x="1095" y="1908"/>
                        <a:pt x="994" y="2051"/>
                      </a:cubicBezTo>
                      <a:cubicBezTo>
                        <a:pt x="752" y="2394"/>
                        <a:pt x="571" y="2788"/>
                        <a:pt x="696" y="2876"/>
                      </a:cubicBezTo>
                      <a:cubicBezTo>
                        <a:pt x="711" y="2887"/>
                        <a:pt x="728" y="2892"/>
                        <a:pt x="748" y="2892"/>
                      </a:cubicBezTo>
                      <a:cubicBezTo>
                        <a:pt x="894" y="2892"/>
                        <a:pt x="1160" y="2621"/>
                        <a:pt x="1374" y="2319"/>
                      </a:cubicBezTo>
                      <a:cubicBezTo>
                        <a:pt x="1475" y="2176"/>
                        <a:pt x="1560" y="2033"/>
                        <a:pt x="1620" y="1904"/>
                      </a:cubicBezTo>
                      <a:cubicBezTo>
                        <a:pt x="1657" y="2045"/>
                        <a:pt x="1716" y="2204"/>
                        <a:pt x="1787" y="2357"/>
                      </a:cubicBezTo>
                      <a:cubicBezTo>
                        <a:pt x="1949" y="2708"/>
                        <a:pt x="2174" y="3036"/>
                        <a:pt x="2317" y="3036"/>
                      </a:cubicBezTo>
                      <a:cubicBezTo>
                        <a:pt x="2329" y="3036"/>
                        <a:pt x="2341" y="3034"/>
                        <a:pt x="2352" y="3028"/>
                      </a:cubicBezTo>
                      <a:cubicBezTo>
                        <a:pt x="2416" y="2999"/>
                        <a:pt x="2432" y="2894"/>
                        <a:pt x="2399" y="2718"/>
                      </a:cubicBezTo>
                      <a:cubicBezTo>
                        <a:pt x="2369" y="2560"/>
                        <a:pt x="2301" y="2362"/>
                        <a:pt x="2209" y="2162"/>
                      </a:cubicBezTo>
                      <a:lnTo>
                        <a:pt x="2209" y="2162"/>
                      </a:lnTo>
                      <a:cubicBezTo>
                        <a:pt x="2136" y="2004"/>
                        <a:pt x="2054" y="1858"/>
                        <a:pt x="1973" y="1742"/>
                      </a:cubicBezTo>
                      <a:cubicBezTo>
                        <a:pt x="2112" y="1780"/>
                        <a:pt x="2280" y="1809"/>
                        <a:pt x="2448" y="1824"/>
                      </a:cubicBezTo>
                      <a:cubicBezTo>
                        <a:pt x="2545" y="1833"/>
                        <a:pt x="2643" y="1838"/>
                        <a:pt x="2736" y="1838"/>
                      </a:cubicBezTo>
                      <a:cubicBezTo>
                        <a:pt x="3044" y="1838"/>
                        <a:pt x="3301" y="1787"/>
                        <a:pt x="3312" y="1670"/>
                      </a:cubicBezTo>
                      <a:cubicBezTo>
                        <a:pt x="3318" y="1599"/>
                        <a:pt x="3236" y="1534"/>
                        <a:pt x="3067" y="1475"/>
                      </a:cubicBezTo>
                      <a:moveTo>
                        <a:pt x="1985" y="751"/>
                      </a:moveTo>
                      <a:lnTo>
                        <a:pt x="1985" y="751"/>
                      </a:lnTo>
                      <a:cubicBezTo>
                        <a:pt x="2241" y="389"/>
                        <a:pt x="2475" y="202"/>
                        <a:pt x="2560" y="202"/>
                      </a:cubicBezTo>
                      <a:cubicBezTo>
                        <a:pt x="2569" y="202"/>
                        <a:pt x="2576" y="204"/>
                        <a:pt x="2582" y="208"/>
                      </a:cubicBezTo>
                      <a:cubicBezTo>
                        <a:pt x="2641" y="250"/>
                        <a:pt x="2550" y="553"/>
                        <a:pt x="2269" y="951"/>
                      </a:cubicBezTo>
                      <a:cubicBezTo>
                        <a:pt x="2138" y="1136"/>
                        <a:pt x="2014" y="1274"/>
                        <a:pt x="1912" y="1366"/>
                      </a:cubicBezTo>
                      <a:cubicBezTo>
                        <a:pt x="1840" y="1377"/>
                        <a:pt x="1778" y="1392"/>
                        <a:pt x="1731" y="1411"/>
                      </a:cubicBezTo>
                      <a:cubicBezTo>
                        <a:pt x="1733" y="1360"/>
                        <a:pt x="1727" y="1297"/>
                        <a:pt x="1713" y="1226"/>
                      </a:cubicBezTo>
                      <a:cubicBezTo>
                        <a:pt x="1766" y="1099"/>
                        <a:pt x="1855" y="935"/>
                        <a:pt x="1985" y="751"/>
                      </a:cubicBezTo>
                      <a:moveTo>
                        <a:pt x="1642" y="1591"/>
                      </a:moveTo>
                      <a:lnTo>
                        <a:pt x="1642" y="1591"/>
                      </a:lnTo>
                      <a:cubicBezTo>
                        <a:pt x="1645" y="1589"/>
                        <a:pt x="1647" y="1586"/>
                        <a:pt x="1649" y="1584"/>
                      </a:cubicBezTo>
                      <a:cubicBezTo>
                        <a:pt x="1651" y="1586"/>
                        <a:pt x="1653" y="1588"/>
                        <a:pt x="1654" y="1590"/>
                      </a:cubicBezTo>
                      <a:cubicBezTo>
                        <a:pt x="1655" y="1613"/>
                        <a:pt x="1651" y="1646"/>
                        <a:pt x="1640" y="1689"/>
                      </a:cubicBezTo>
                      <a:cubicBezTo>
                        <a:pt x="1636" y="1648"/>
                        <a:pt x="1637" y="1615"/>
                        <a:pt x="1642" y="1591"/>
                      </a:cubicBezTo>
                      <a:moveTo>
                        <a:pt x="1601" y="1473"/>
                      </a:moveTo>
                      <a:lnTo>
                        <a:pt x="1601" y="1473"/>
                      </a:lnTo>
                      <a:cubicBezTo>
                        <a:pt x="1602" y="1475"/>
                        <a:pt x="1602" y="1478"/>
                        <a:pt x="1603" y="1480"/>
                      </a:cubicBezTo>
                      <a:cubicBezTo>
                        <a:pt x="1599" y="1480"/>
                        <a:pt x="1597" y="1480"/>
                        <a:pt x="1594" y="1481"/>
                      </a:cubicBezTo>
                      <a:cubicBezTo>
                        <a:pt x="1573" y="1470"/>
                        <a:pt x="1547" y="1450"/>
                        <a:pt x="1517" y="1420"/>
                      </a:cubicBezTo>
                      <a:cubicBezTo>
                        <a:pt x="1556" y="1439"/>
                        <a:pt x="1584" y="1457"/>
                        <a:pt x="1601" y="1473"/>
                      </a:cubicBezTo>
                      <a:moveTo>
                        <a:pt x="1669" y="1446"/>
                      </a:moveTo>
                      <a:lnTo>
                        <a:pt x="1669" y="1446"/>
                      </a:lnTo>
                      <a:cubicBezTo>
                        <a:pt x="1667" y="1449"/>
                        <a:pt x="1664" y="1450"/>
                        <a:pt x="1662" y="1452"/>
                      </a:cubicBezTo>
                      <a:cubicBezTo>
                        <a:pt x="1659" y="1450"/>
                        <a:pt x="1658" y="1447"/>
                        <a:pt x="1655" y="1444"/>
                      </a:cubicBezTo>
                      <a:cubicBezTo>
                        <a:pt x="1655" y="1419"/>
                        <a:pt x="1660" y="1385"/>
                        <a:pt x="1672" y="1345"/>
                      </a:cubicBezTo>
                      <a:cubicBezTo>
                        <a:pt x="1675" y="1387"/>
                        <a:pt x="1674" y="1422"/>
                        <a:pt x="1669" y="1446"/>
                      </a:cubicBezTo>
                      <a:moveTo>
                        <a:pt x="1597" y="1546"/>
                      </a:moveTo>
                      <a:lnTo>
                        <a:pt x="1597" y="1546"/>
                      </a:lnTo>
                      <a:cubicBezTo>
                        <a:pt x="1595" y="1548"/>
                        <a:pt x="1595" y="1551"/>
                        <a:pt x="1594" y="1553"/>
                      </a:cubicBezTo>
                      <a:cubicBezTo>
                        <a:pt x="1574" y="1565"/>
                        <a:pt x="1544" y="1577"/>
                        <a:pt x="1502" y="1589"/>
                      </a:cubicBezTo>
                      <a:cubicBezTo>
                        <a:pt x="1537" y="1565"/>
                        <a:pt x="1566" y="1551"/>
                        <a:pt x="1588" y="1543"/>
                      </a:cubicBezTo>
                      <a:cubicBezTo>
                        <a:pt x="1590" y="1544"/>
                        <a:pt x="1594" y="1545"/>
                        <a:pt x="1597" y="1546"/>
                      </a:cubicBezTo>
                      <a:moveTo>
                        <a:pt x="1712" y="1566"/>
                      </a:moveTo>
                      <a:lnTo>
                        <a:pt x="1712" y="1566"/>
                      </a:lnTo>
                      <a:cubicBezTo>
                        <a:pt x="1712" y="1562"/>
                        <a:pt x="1710" y="1559"/>
                        <a:pt x="1709" y="1556"/>
                      </a:cubicBezTo>
                      <a:cubicBezTo>
                        <a:pt x="1712" y="1555"/>
                        <a:pt x="1714" y="1555"/>
                        <a:pt x="1717" y="1554"/>
                      </a:cubicBezTo>
                      <a:cubicBezTo>
                        <a:pt x="1738" y="1566"/>
                        <a:pt x="1764" y="1586"/>
                        <a:pt x="1796" y="1617"/>
                      </a:cubicBezTo>
                      <a:cubicBezTo>
                        <a:pt x="1759" y="1600"/>
                        <a:pt x="1731" y="1582"/>
                        <a:pt x="1712" y="1566"/>
                      </a:cubicBezTo>
                      <a:moveTo>
                        <a:pt x="1715" y="1491"/>
                      </a:moveTo>
                      <a:lnTo>
                        <a:pt x="1715" y="1491"/>
                      </a:lnTo>
                      <a:cubicBezTo>
                        <a:pt x="1716" y="1488"/>
                        <a:pt x="1717" y="1485"/>
                        <a:pt x="1718" y="1482"/>
                      </a:cubicBezTo>
                      <a:cubicBezTo>
                        <a:pt x="1739" y="1469"/>
                        <a:pt x="1772" y="1456"/>
                        <a:pt x="1814" y="1445"/>
                      </a:cubicBezTo>
                      <a:cubicBezTo>
                        <a:pt x="1779" y="1469"/>
                        <a:pt x="1750" y="1485"/>
                        <a:pt x="1725" y="1493"/>
                      </a:cubicBezTo>
                      <a:cubicBezTo>
                        <a:pt x="1722" y="1492"/>
                        <a:pt x="1718" y="1492"/>
                        <a:pt x="1715" y="1491"/>
                      </a:cubicBezTo>
                      <a:moveTo>
                        <a:pt x="1156" y="849"/>
                      </a:moveTo>
                      <a:lnTo>
                        <a:pt x="1156" y="849"/>
                      </a:lnTo>
                      <a:cubicBezTo>
                        <a:pt x="1066" y="653"/>
                        <a:pt x="1000" y="460"/>
                        <a:pt x="970" y="306"/>
                      </a:cubicBezTo>
                      <a:cubicBezTo>
                        <a:pt x="939" y="144"/>
                        <a:pt x="958" y="73"/>
                        <a:pt x="984" y="61"/>
                      </a:cubicBezTo>
                      <a:cubicBezTo>
                        <a:pt x="987" y="60"/>
                        <a:pt x="991" y="59"/>
                        <a:pt x="995" y="59"/>
                      </a:cubicBezTo>
                      <a:cubicBezTo>
                        <a:pt x="1027" y="59"/>
                        <a:pt x="1089" y="97"/>
                        <a:pt x="1179" y="210"/>
                      </a:cubicBezTo>
                      <a:cubicBezTo>
                        <a:pt x="1277" y="332"/>
                        <a:pt x="1381" y="508"/>
                        <a:pt x="1471" y="703"/>
                      </a:cubicBezTo>
                      <a:cubicBezTo>
                        <a:pt x="1566" y="909"/>
                        <a:pt x="1623" y="1086"/>
                        <a:pt x="1652" y="1221"/>
                      </a:cubicBezTo>
                      <a:cubicBezTo>
                        <a:pt x="1625" y="1288"/>
                        <a:pt x="1608" y="1349"/>
                        <a:pt x="1602" y="1400"/>
                      </a:cubicBezTo>
                      <a:cubicBezTo>
                        <a:pt x="1562" y="1374"/>
                        <a:pt x="1509" y="1349"/>
                        <a:pt x="1440" y="1325"/>
                      </a:cubicBezTo>
                      <a:cubicBezTo>
                        <a:pt x="1438" y="1325"/>
                        <a:pt x="1436" y="1323"/>
                        <a:pt x="1433" y="1323"/>
                      </a:cubicBezTo>
                      <a:cubicBezTo>
                        <a:pt x="1340" y="1202"/>
                        <a:pt x="1242" y="1035"/>
                        <a:pt x="1156" y="849"/>
                      </a:cubicBezTo>
                      <a:moveTo>
                        <a:pt x="827" y="1616"/>
                      </a:moveTo>
                      <a:lnTo>
                        <a:pt x="827" y="1616"/>
                      </a:lnTo>
                      <a:cubicBezTo>
                        <a:pt x="611" y="1597"/>
                        <a:pt x="412" y="1557"/>
                        <a:pt x="264" y="1506"/>
                      </a:cubicBezTo>
                      <a:cubicBezTo>
                        <a:pt x="108" y="1451"/>
                        <a:pt x="56" y="1399"/>
                        <a:pt x="59" y="1371"/>
                      </a:cubicBezTo>
                      <a:cubicBezTo>
                        <a:pt x="64" y="1314"/>
                        <a:pt x="256" y="1257"/>
                        <a:pt x="574" y="1257"/>
                      </a:cubicBezTo>
                      <a:cubicBezTo>
                        <a:pt x="660" y="1257"/>
                        <a:pt x="755" y="1261"/>
                        <a:pt x="858" y="1270"/>
                      </a:cubicBezTo>
                      <a:cubicBezTo>
                        <a:pt x="1062" y="1289"/>
                        <a:pt x="1252" y="1326"/>
                        <a:pt x="1397" y="1373"/>
                      </a:cubicBezTo>
                      <a:cubicBezTo>
                        <a:pt x="1399" y="1375"/>
                        <a:pt x="1401" y="1377"/>
                        <a:pt x="1402" y="1380"/>
                      </a:cubicBezTo>
                      <a:cubicBezTo>
                        <a:pt x="1447" y="1435"/>
                        <a:pt x="1488" y="1477"/>
                        <a:pt x="1525" y="1506"/>
                      </a:cubicBezTo>
                      <a:cubicBezTo>
                        <a:pt x="1483" y="1528"/>
                        <a:pt x="1435" y="1561"/>
                        <a:pt x="1381" y="1608"/>
                      </a:cubicBezTo>
                      <a:cubicBezTo>
                        <a:pt x="1379" y="1610"/>
                        <a:pt x="1377" y="1612"/>
                        <a:pt x="1376" y="1613"/>
                      </a:cubicBezTo>
                      <a:cubicBezTo>
                        <a:pt x="1224" y="1634"/>
                        <a:pt x="1031" y="1635"/>
                        <a:pt x="827" y="1616"/>
                      </a:cubicBezTo>
                      <a:moveTo>
                        <a:pt x="1326" y="2285"/>
                      </a:moveTo>
                      <a:lnTo>
                        <a:pt x="1326" y="2285"/>
                      </a:lnTo>
                      <a:cubicBezTo>
                        <a:pt x="1044" y="2684"/>
                        <a:pt x="789" y="2870"/>
                        <a:pt x="730" y="2828"/>
                      </a:cubicBezTo>
                      <a:cubicBezTo>
                        <a:pt x="671" y="2786"/>
                        <a:pt x="761" y="2483"/>
                        <a:pt x="1043" y="2085"/>
                      </a:cubicBezTo>
                      <a:cubicBezTo>
                        <a:pt x="1161" y="1917"/>
                        <a:pt x="1288" y="1771"/>
                        <a:pt x="1401" y="1669"/>
                      </a:cubicBezTo>
                      <a:cubicBezTo>
                        <a:pt x="1404" y="1669"/>
                        <a:pt x="1406" y="1669"/>
                        <a:pt x="1409" y="1668"/>
                      </a:cubicBezTo>
                      <a:cubicBezTo>
                        <a:pt x="1480" y="1657"/>
                        <a:pt x="1537" y="1642"/>
                        <a:pt x="1581" y="1625"/>
                      </a:cubicBezTo>
                      <a:cubicBezTo>
                        <a:pt x="1578" y="1676"/>
                        <a:pt x="1584" y="1738"/>
                        <a:pt x="1598" y="1809"/>
                      </a:cubicBezTo>
                      <a:cubicBezTo>
                        <a:pt x="1539" y="1950"/>
                        <a:pt x="1444" y="2118"/>
                        <a:pt x="1326" y="2285"/>
                      </a:cubicBezTo>
                      <a:moveTo>
                        <a:pt x="2155" y="2187"/>
                      </a:moveTo>
                      <a:lnTo>
                        <a:pt x="2155" y="2187"/>
                      </a:lnTo>
                      <a:lnTo>
                        <a:pt x="2155" y="2187"/>
                      </a:lnTo>
                      <a:cubicBezTo>
                        <a:pt x="2246" y="2383"/>
                        <a:pt x="2311" y="2575"/>
                        <a:pt x="2341" y="2730"/>
                      </a:cubicBezTo>
                      <a:cubicBezTo>
                        <a:pt x="2372" y="2892"/>
                        <a:pt x="2353" y="2963"/>
                        <a:pt x="2327" y="2975"/>
                      </a:cubicBezTo>
                      <a:cubicBezTo>
                        <a:pt x="2262" y="3005"/>
                        <a:pt x="2044" y="2776"/>
                        <a:pt x="1840" y="2332"/>
                      </a:cubicBezTo>
                      <a:cubicBezTo>
                        <a:pt x="1745" y="2127"/>
                        <a:pt x="1687" y="1949"/>
                        <a:pt x="1659" y="1815"/>
                      </a:cubicBezTo>
                      <a:cubicBezTo>
                        <a:pt x="1660" y="1812"/>
                        <a:pt x="1662" y="1810"/>
                        <a:pt x="1662" y="1807"/>
                      </a:cubicBezTo>
                      <a:cubicBezTo>
                        <a:pt x="1689" y="1740"/>
                        <a:pt x="1704" y="1683"/>
                        <a:pt x="1710" y="1636"/>
                      </a:cubicBezTo>
                      <a:cubicBezTo>
                        <a:pt x="1754" y="1665"/>
                        <a:pt x="1811" y="1691"/>
                        <a:pt x="1879" y="1714"/>
                      </a:cubicBezTo>
                      <a:cubicBezTo>
                        <a:pt x="1972" y="1835"/>
                        <a:pt x="2070" y="2001"/>
                        <a:pt x="2155" y="2187"/>
                      </a:cubicBezTo>
                      <a:moveTo>
                        <a:pt x="2453" y="1766"/>
                      </a:moveTo>
                      <a:lnTo>
                        <a:pt x="2453" y="1766"/>
                      </a:lnTo>
                      <a:cubicBezTo>
                        <a:pt x="2228" y="1745"/>
                        <a:pt x="2045" y="1706"/>
                        <a:pt x="1914" y="1663"/>
                      </a:cubicBezTo>
                      <a:cubicBezTo>
                        <a:pt x="1913" y="1661"/>
                        <a:pt x="1911" y="1659"/>
                        <a:pt x="1909" y="1656"/>
                      </a:cubicBezTo>
                      <a:cubicBezTo>
                        <a:pt x="1865" y="1600"/>
                        <a:pt x="1823" y="1559"/>
                        <a:pt x="1786" y="1530"/>
                      </a:cubicBezTo>
                      <a:cubicBezTo>
                        <a:pt x="1832" y="1507"/>
                        <a:pt x="1883" y="1469"/>
                        <a:pt x="1937" y="1422"/>
                      </a:cubicBezTo>
                      <a:cubicBezTo>
                        <a:pt x="2011" y="1412"/>
                        <a:pt x="2100" y="1406"/>
                        <a:pt x="2202" y="1406"/>
                      </a:cubicBezTo>
                      <a:cubicBezTo>
                        <a:pt x="2287" y="1406"/>
                        <a:pt x="2382" y="1410"/>
                        <a:pt x="2485" y="1420"/>
                      </a:cubicBezTo>
                      <a:cubicBezTo>
                        <a:pt x="2700" y="1440"/>
                        <a:pt x="2900" y="1479"/>
                        <a:pt x="3048" y="1530"/>
                      </a:cubicBezTo>
                      <a:cubicBezTo>
                        <a:pt x="3203" y="1585"/>
                        <a:pt x="3256" y="1637"/>
                        <a:pt x="3253" y="1665"/>
                      </a:cubicBezTo>
                      <a:cubicBezTo>
                        <a:pt x="3246" y="1737"/>
                        <a:pt x="2939" y="1810"/>
                        <a:pt x="2453" y="176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2" name="Google Shape;502;p14"/>
                <p:cNvSpPr/>
                <p:nvPr/>
              </p:nvSpPr>
              <p:spPr>
                <a:xfrm>
                  <a:off x="7253280" y="367920"/>
                  <a:ext cx="1071720" cy="1171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7" h="3253" extrusionOk="0">
                      <a:moveTo>
                        <a:pt x="2972" y="942"/>
                      </a:moveTo>
                      <a:lnTo>
                        <a:pt x="2972" y="942"/>
                      </a:lnTo>
                      <a:cubicBezTo>
                        <a:pt x="2925" y="841"/>
                        <a:pt x="2555" y="911"/>
                        <a:pt x="2146" y="1100"/>
                      </a:cubicBezTo>
                      <a:cubicBezTo>
                        <a:pt x="1948" y="1191"/>
                        <a:pt x="1777" y="1293"/>
                        <a:pt x="1658" y="1386"/>
                      </a:cubicBezTo>
                      <a:cubicBezTo>
                        <a:pt x="1707" y="1243"/>
                        <a:pt x="1746" y="1048"/>
                        <a:pt x="1766" y="831"/>
                      </a:cubicBezTo>
                      <a:cubicBezTo>
                        <a:pt x="1807" y="382"/>
                        <a:pt x="1750" y="10"/>
                        <a:pt x="1638" y="0"/>
                      </a:cubicBezTo>
                      <a:cubicBezTo>
                        <a:pt x="1527" y="-11"/>
                        <a:pt x="1403" y="345"/>
                        <a:pt x="1361" y="794"/>
                      </a:cubicBezTo>
                      <a:cubicBezTo>
                        <a:pt x="1341" y="1011"/>
                        <a:pt x="1344" y="1210"/>
                        <a:pt x="1366" y="1359"/>
                      </a:cubicBezTo>
                      <a:cubicBezTo>
                        <a:pt x="1266" y="1246"/>
                        <a:pt x="1117" y="1115"/>
                        <a:pt x="939" y="989"/>
                      </a:cubicBezTo>
                      <a:cubicBezTo>
                        <a:pt x="571" y="728"/>
                        <a:pt x="220" y="592"/>
                        <a:pt x="155" y="683"/>
                      </a:cubicBezTo>
                      <a:cubicBezTo>
                        <a:pt x="90" y="775"/>
                        <a:pt x="336" y="1060"/>
                        <a:pt x="705" y="1320"/>
                      </a:cubicBezTo>
                      <a:cubicBezTo>
                        <a:pt x="882" y="1446"/>
                        <a:pt x="1056" y="1543"/>
                        <a:pt x="1196" y="1599"/>
                      </a:cubicBezTo>
                      <a:cubicBezTo>
                        <a:pt x="1048" y="1629"/>
                        <a:pt x="860" y="1692"/>
                        <a:pt x="662" y="1784"/>
                      </a:cubicBezTo>
                      <a:cubicBezTo>
                        <a:pt x="252" y="1973"/>
                        <a:pt x="-42" y="2208"/>
                        <a:pt x="5" y="2310"/>
                      </a:cubicBezTo>
                      <a:cubicBezTo>
                        <a:pt x="52" y="2412"/>
                        <a:pt x="423" y="2341"/>
                        <a:pt x="832" y="2153"/>
                      </a:cubicBezTo>
                      <a:cubicBezTo>
                        <a:pt x="1030" y="2061"/>
                        <a:pt x="1200" y="1959"/>
                        <a:pt x="1319" y="1867"/>
                      </a:cubicBezTo>
                      <a:cubicBezTo>
                        <a:pt x="1271" y="2009"/>
                        <a:pt x="1232" y="2204"/>
                        <a:pt x="1211" y="2421"/>
                      </a:cubicBezTo>
                      <a:cubicBezTo>
                        <a:pt x="1171" y="2870"/>
                        <a:pt x="1228" y="3242"/>
                        <a:pt x="1339" y="3253"/>
                      </a:cubicBezTo>
                      <a:cubicBezTo>
                        <a:pt x="1451" y="3263"/>
                        <a:pt x="1575" y="2907"/>
                        <a:pt x="1616" y="2458"/>
                      </a:cubicBezTo>
                      <a:cubicBezTo>
                        <a:pt x="1636" y="2241"/>
                        <a:pt x="1633" y="2042"/>
                        <a:pt x="1612" y="1893"/>
                      </a:cubicBezTo>
                      <a:cubicBezTo>
                        <a:pt x="1712" y="2006"/>
                        <a:pt x="1861" y="2137"/>
                        <a:pt x="2038" y="2263"/>
                      </a:cubicBezTo>
                      <a:cubicBezTo>
                        <a:pt x="2407" y="2524"/>
                        <a:pt x="2758" y="2660"/>
                        <a:pt x="2823" y="2569"/>
                      </a:cubicBezTo>
                      <a:cubicBezTo>
                        <a:pt x="2887" y="2477"/>
                        <a:pt x="2641" y="2192"/>
                        <a:pt x="2273" y="1932"/>
                      </a:cubicBezTo>
                      <a:cubicBezTo>
                        <a:pt x="2095" y="1805"/>
                        <a:pt x="1921" y="1709"/>
                        <a:pt x="1782" y="1653"/>
                      </a:cubicBezTo>
                      <a:cubicBezTo>
                        <a:pt x="1929" y="1623"/>
                        <a:pt x="2117" y="1560"/>
                        <a:pt x="2315" y="1468"/>
                      </a:cubicBezTo>
                      <a:cubicBezTo>
                        <a:pt x="2725" y="1280"/>
                        <a:pt x="3019" y="1044"/>
                        <a:pt x="2972" y="9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3" name="Google Shape;503;p14"/>
                <p:cNvSpPr/>
                <p:nvPr/>
              </p:nvSpPr>
              <p:spPr>
                <a:xfrm>
                  <a:off x="7242840" y="357120"/>
                  <a:ext cx="1092960" cy="1192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3312" extrusionOk="0">
                      <a:moveTo>
                        <a:pt x="3028" y="960"/>
                      </a:moveTo>
                      <a:lnTo>
                        <a:pt x="3028" y="960"/>
                      </a:lnTo>
                      <a:cubicBezTo>
                        <a:pt x="2998" y="895"/>
                        <a:pt x="2894" y="879"/>
                        <a:pt x="2718" y="913"/>
                      </a:cubicBezTo>
                      <a:cubicBezTo>
                        <a:pt x="2560" y="943"/>
                        <a:pt x="2362" y="1011"/>
                        <a:pt x="2162" y="1103"/>
                      </a:cubicBezTo>
                      <a:cubicBezTo>
                        <a:pt x="2004" y="1176"/>
                        <a:pt x="1858" y="1258"/>
                        <a:pt x="1742" y="1339"/>
                      </a:cubicBezTo>
                      <a:cubicBezTo>
                        <a:pt x="1780" y="1199"/>
                        <a:pt x="1808" y="1032"/>
                        <a:pt x="1824" y="864"/>
                      </a:cubicBezTo>
                      <a:cubicBezTo>
                        <a:pt x="1862" y="446"/>
                        <a:pt x="1822" y="14"/>
                        <a:pt x="1670" y="0"/>
                      </a:cubicBezTo>
                      <a:cubicBezTo>
                        <a:pt x="1599" y="-6"/>
                        <a:pt x="1533" y="76"/>
                        <a:pt x="1474" y="245"/>
                      </a:cubicBezTo>
                      <a:cubicBezTo>
                        <a:pt x="1422" y="397"/>
                        <a:pt x="1381" y="602"/>
                        <a:pt x="1361" y="821"/>
                      </a:cubicBezTo>
                      <a:cubicBezTo>
                        <a:pt x="1345" y="989"/>
                        <a:pt x="1342" y="1159"/>
                        <a:pt x="1355" y="1303"/>
                      </a:cubicBezTo>
                      <a:cubicBezTo>
                        <a:pt x="1255" y="1202"/>
                        <a:pt x="1127" y="1095"/>
                        <a:pt x="985" y="994"/>
                      </a:cubicBezTo>
                      <a:cubicBezTo>
                        <a:pt x="642" y="752"/>
                        <a:pt x="248" y="571"/>
                        <a:pt x="159" y="696"/>
                      </a:cubicBezTo>
                      <a:cubicBezTo>
                        <a:pt x="71" y="821"/>
                        <a:pt x="373" y="1132"/>
                        <a:pt x="716" y="1375"/>
                      </a:cubicBezTo>
                      <a:cubicBezTo>
                        <a:pt x="859" y="1475"/>
                        <a:pt x="1003" y="1560"/>
                        <a:pt x="1131" y="1620"/>
                      </a:cubicBezTo>
                      <a:cubicBezTo>
                        <a:pt x="991" y="1657"/>
                        <a:pt x="832" y="1716"/>
                        <a:pt x="679" y="1787"/>
                      </a:cubicBezTo>
                      <a:cubicBezTo>
                        <a:pt x="297" y="1963"/>
                        <a:pt x="-56" y="2213"/>
                        <a:pt x="7" y="2352"/>
                      </a:cubicBezTo>
                      <a:cubicBezTo>
                        <a:pt x="27" y="2395"/>
                        <a:pt x="79" y="2416"/>
                        <a:pt x="163" y="2416"/>
                      </a:cubicBezTo>
                      <a:cubicBezTo>
                        <a:pt x="205" y="2416"/>
                        <a:pt x="257" y="2411"/>
                        <a:pt x="317" y="2399"/>
                      </a:cubicBezTo>
                      <a:cubicBezTo>
                        <a:pt x="476" y="2369"/>
                        <a:pt x="673" y="2301"/>
                        <a:pt x="873" y="2209"/>
                      </a:cubicBezTo>
                      <a:cubicBezTo>
                        <a:pt x="1036" y="2134"/>
                        <a:pt x="1180" y="2052"/>
                        <a:pt x="1294" y="1973"/>
                      </a:cubicBezTo>
                      <a:cubicBezTo>
                        <a:pt x="1256" y="2110"/>
                        <a:pt x="1228" y="2274"/>
                        <a:pt x="1211" y="2448"/>
                      </a:cubicBezTo>
                      <a:cubicBezTo>
                        <a:pt x="1191" y="2667"/>
                        <a:pt x="1193" y="2876"/>
                        <a:pt x="1218" y="3036"/>
                      </a:cubicBezTo>
                      <a:cubicBezTo>
                        <a:pt x="1245" y="3212"/>
                        <a:pt x="1295" y="3306"/>
                        <a:pt x="1365" y="3312"/>
                      </a:cubicBezTo>
                      <a:cubicBezTo>
                        <a:pt x="1368" y="3312"/>
                        <a:pt x="1371" y="3312"/>
                        <a:pt x="1373" y="3312"/>
                      </a:cubicBezTo>
                      <a:cubicBezTo>
                        <a:pt x="1441" y="3312"/>
                        <a:pt x="1504" y="3230"/>
                        <a:pt x="1561" y="3067"/>
                      </a:cubicBezTo>
                      <a:cubicBezTo>
                        <a:pt x="1614" y="2915"/>
                        <a:pt x="1654" y="2710"/>
                        <a:pt x="1674" y="2490"/>
                      </a:cubicBezTo>
                      <a:cubicBezTo>
                        <a:pt x="1691" y="2316"/>
                        <a:pt x="1692" y="2150"/>
                        <a:pt x="1680" y="2009"/>
                      </a:cubicBezTo>
                      <a:cubicBezTo>
                        <a:pt x="1782" y="2111"/>
                        <a:pt x="1913" y="2220"/>
                        <a:pt x="2051" y="2317"/>
                      </a:cubicBezTo>
                      <a:cubicBezTo>
                        <a:pt x="2231" y="2444"/>
                        <a:pt x="2412" y="2547"/>
                        <a:pt x="2563" y="2605"/>
                      </a:cubicBezTo>
                      <a:cubicBezTo>
                        <a:pt x="2651" y="2640"/>
                        <a:pt x="2722" y="2657"/>
                        <a:pt x="2775" y="2657"/>
                      </a:cubicBezTo>
                      <a:cubicBezTo>
                        <a:pt x="2823" y="2657"/>
                        <a:pt x="2856" y="2643"/>
                        <a:pt x="2876" y="2616"/>
                      </a:cubicBezTo>
                      <a:cubicBezTo>
                        <a:pt x="2964" y="2491"/>
                        <a:pt x="2662" y="2180"/>
                        <a:pt x="2319" y="1938"/>
                      </a:cubicBezTo>
                      <a:cubicBezTo>
                        <a:pt x="2181" y="1840"/>
                        <a:pt x="2035" y="1753"/>
                        <a:pt x="1905" y="1691"/>
                      </a:cubicBezTo>
                      <a:cubicBezTo>
                        <a:pt x="2044" y="1655"/>
                        <a:pt x="2204" y="1596"/>
                        <a:pt x="2357" y="1525"/>
                      </a:cubicBezTo>
                      <a:cubicBezTo>
                        <a:pt x="2739" y="1349"/>
                        <a:pt x="3092" y="1098"/>
                        <a:pt x="3028" y="960"/>
                      </a:cubicBezTo>
                      <a:moveTo>
                        <a:pt x="1490" y="1597"/>
                      </a:moveTo>
                      <a:lnTo>
                        <a:pt x="1490" y="1597"/>
                      </a:lnTo>
                      <a:cubicBezTo>
                        <a:pt x="1487" y="1596"/>
                        <a:pt x="1484" y="1594"/>
                        <a:pt x="1482" y="1594"/>
                      </a:cubicBezTo>
                      <a:cubicBezTo>
                        <a:pt x="1469" y="1572"/>
                        <a:pt x="1456" y="1541"/>
                        <a:pt x="1446" y="1500"/>
                      </a:cubicBezTo>
                      <a:cubicBezTo>
                        <a:pt x="1470" y="1537"/>
                        <a:pt x="1485" y="1566"/>
                        <a:pt x="1493" y="1588"/>
                      </a:cubicBezTo>
                      <a:cubicBezTo>
                        <a:pt x="1491" y="1591"/>
                        <a:pt x="1491" y="1594"/>
                        <a:pt x="1490" y="1597"/>
                      </a:cubicBezTo>
                      <a:moveTo>
                        <a:pt x="1452" y="1650"/>
                      </a:moveTo>
                      <a:lnTo>
                        <a:pt x="1452" y="1650"/>
                      </a:lnTo>
                      <a:cubicBezTo>
                        <a:pt x="1450" y="1652"/>
                        <a:pt x="1448" y="1653"/>
                        <a:pt x="1446" y="1655"/>
                      </a:cubicBezTo>
                      <a:cubicBezTo>
                        <a:pt x="1422" y="1655"/>
                        <a:pt x="1390" y="1652"/>
                        <a:pt x="1347" y="1640"/>
                      </a:cubicBezTo>
                      <a:cubicBezTo>
                        <a:pt x="1388" y="1636"/>
                        <a:pt x="1422" y="1638"/>
                        <a:pt x="1446" y="1643"/>
                      </a:cubicBezTo>
                      <a:cubicBezTo>
                        <a:pt x="1448" y="1645"/>
                        <a:pt x="1450" y="1648"/>
                        <a:pt x="1452" y="1650"/>
                      </a:cubicBezTo>
                      <a:moveTo>
                        <a:pt x="1471" y="1712"/>
                      </a:moveTo>
                      <a:lnTo>
                        <a:pt x="1471" y="1712"/>
                      </a:lnTo>
                      <a:cubicBezTo>
                        <a:pt x="1474" y="1712"/>
                        <a:pt x="1477" y="1710"/>
                        <a:pt x="1480" y="1710"/>
                      </a:cubicBezTo>
                      <a:cubicBezTo>
                        <a:pt x="1480" y="1712"/>
                        <a:pt x="1481" y="1714"/>
                        <a:pt x="1482" y="1717"/>
                      </a:cubicBezTo>
                      <a:cubicBezTo>
                        <a:pt x="1469" y="1739"/>
                        <a:pt x="1448" y="1765"/>
                        <a:pt x="1420" y="1794"/>
                      </a:cubicBezTo>
                      <a:cubicBezTo>
                        <a:pt x="1438" y="1756"/>
                        <a:pt x="1456" y="1729"/>
                        <a:pt x="1471" y="1712"/>
                      </a:cubicBezTo>
                      <a:moveTo>
                        <a:pt x="1544" y="1721"/>
                      </a:moveTo>
                      <a:lnTo>
                        <a:pt x="1544" y="1721"/>
                      </a:lnTo>
                      <a:cubicBezTo>
                        <a:pt x="1545" y="1719"/>
                        <a:pt x="1545" y="1718"/>
                        <a:pt x="1545" y="1716"/>
                      </a:cubicBezTo>
                      <a:cubicBezTo>
                        <a:pt x="1548" y="1717"/>
                        <a:pt x="1550" y="1718"/>
                        <a:pt x="1553" y="1718"/>
                      </a:cubicBezTo>
                      <a:cubicBezTo>
                        <a:pt x="1565" y="1739"/>
                        <a:pt x="1578" y="1769"/>
                        <a:pt x="1589" y="1812"/>
                      </a:cubicBezTo>
                      <a:cubicBezTo>
                        <a:pt x="1566" y="1778"/>
                        <a:pt x="1550" y="1749"/>
                        <a:pt x="1542" y="1726"/>
                      </a:cubicBezTo>
                      <a:cubicBezTo>
                        <a:pt x="1543" y="1724"/>
                        <a:pt x="1544" y="1722"/>
                        <a:pt x="1544" y="1721"/>
                      </a:cubicBezTo>
                      <a:moveTo>
                        <a:pt x="1583" y="1662"/>
                      </a:moveTo>
                      <a:lnTo>
                        <a:pt x="1583" y="1662"/>
                      </a:lnTo>
                      <a:cubicBezTo>
                        <a:pt x="1586" y="1660"/>
                        <a:pt x="1588" y="1658"/>
                        <a:pt x="1591" y="1656"/>
                      </a:cubicBezTo>
                      <a:cubicBezTo>
                        <a:pt x="1592" y="1656"/>
                        <a:pt x="1593" y="1656"/>
                        <a:pt x="1594" y="1656"/>
                      </a:cubicBezTo>
                      <a:cubicBezTo>
                        <a:pt x="1619" y="1656"/>
                        <a:pt x="1651" y="1661"/>
                        <a:pt x="1690" y="1672"/>
                      </a:cubicBezTo>
                      <a:cubicBezTo>
                        <a:pt x="1649" y="1676"/>
                        <a:pt x="1615" y="1675"/>
                        <a:pt x="1590" y="1669"/>
                      </a:cubicBezTo>
                      <a:cubicBezTo>
                        <a:pt x="1588" y="1667"/>
                        <a:pt x="1586" y="1665"/>
                        <a:pt x="1583" y="1662"/>
                      </a:cubicBezTo>
                      <a:moveTo>
                        <a:pt x="1565" y="1601"/>
                      </a:moveTo>
                      <a:lnTo>
                        <a:pt x="1565" y="1601"/>
                      </a:lnTo>
                      <a:cubicBezTo>
                        <a:pt x="1562" y="1602"/>
                        <a:pt x="1558" y="1602"/>
                        <a:pt x="1556" y="1603"/>
                      </a:cubicBezTo>
                      <a:cubicBezTo>
                        <a:pt x="1556" y="1600"/>
                        <a:pt x="1556" y="1597"/>
                        <a:pt x="1555" y="1594"/>
                      </a:cubicBezTo>
                      <a:cubicBezTo>
                        <a:pt x="1566" y="1573"/>
                        <a:pt x="1586" y="1547"/>
                        <a:pt x="1617" y="1516"/>
                      </a:cubicBezTo>
                      <a:cubicBezTo>
                        <a:pt x="1599" y="1554"/>
                        <a:pt x="1581" y="1583"/>
                        <a:pt x="1565" y="1601"/>
                      </a:cubicBezTo>
                      <a:moveTo>
                        <a:pt x="1419" y="827"/>
                      </a:moveTo>
                      <a:lnTo>
                        <a:pt x="1419" y="827"/>
                      </a:lnTo>
                      <a:cubicBezTo>
                        <a:pt x="1439" y="612"/>
                        <a:pt x="1479" y="412"/>
                        <a:pt x="1530" y="264"/>
                      </a:cubicBezTo>
                      <a:cubicBezTo>
                        <a:pt x="1583" y="112"/>
                        <a:pt x="1634" y="59"/>
                        <a:pt x="1663" y="59"/>
                      </a:cubicBezTo>
                      <a:lnTo>
                        <a:pt x="1664" y="59"/>
                      </a:lnTo>
                      <a:cubicBezTo>
                        <a:pt x="1737" y="65"/>
                        <a:pt x="1810" y="373"/>
                        <a:pt x="1765" y="859"/>
                      </a:cubicBezTo>
                      <a:cubicBezTo>
                        <a:pt x="1745" y="1084"/>
                        <a:pt x="1706" y="1266"/>
                        <a:pt x="1663" y="1398"/>
                      </a:cubicBezTo>
                      <a:cubicBezTo>
                        <a:pt x="1661" y="1399"/>
                        <a:pt x="1659" y="1401"/>
                        <a:pt x="1656" y="1403"/>
                      </a:cubicBezTo>
                      <a:cubicBezTo>
                        <a:pt x="1600" y="1447"/>
                        <a:pt x="1558" y="1488"/>
                        <a:pt x="1530" y="1526"/>
                      </a:cubicBezTo>
                      <a:cubicBezTo>
                        <a:pt x="1508" y="1484"/>
                        <a:pt x="1474" y="1436"/>
                        <a:pt x="1428" y="1381"/>
                      </a:cubicBezTo>
                      <a:cubicBezTo>
                        <a:pt x="1426" y="1379"/>
                        <a:pt x="1424" y="1377"/>
                        <a:pt x="1422" y="1375"/>
                      </a:cubicBezTo>
                      <a:cubicBezTo>
                        <a:pt x="1404" y="1239"/>
                        <a:pt x="1399" y="1052"/>
                        <a:pt x="1419" y="827"/>
                      </a:cubicBezTo>
                      <a:moveTo>
                        <a:pt x="750" y="1326"/>
                      </a:moveTo>
                      <a:lnTo>
                        <a:pt x="750" y="1326"/>
                      </a:lnTo>
                      <a:cubicBezTo>
                        <a:pt x="352" y="1045"/>
                        <a:pt x="166" y="789"/>
                        <a:pt x="208" y="730"/>
                      </a:cubicBezTo>
                      <a:cubicBezTo>
                        <a:pt x="216" y="719"/>
                        <a:pt x="233" y="713"/>
                        <a:pt x="260" y="713"/>
                      </a:cubicBezTo>
                      <a:cubicBezTo>
                        <a:pt x="370" y="713"/>
                        <a:pt x="629" y="816"/>
                        <a:pt x="951" y="1043"/>
                      </a:cubicBezTo>
                      <a:lnTo>
                        <a:pt x="951" y="1043"/>
                      </a:lnTo>
                      <a:cubicBezTo>
                        <a:pt x="1118" y="1161"/>
                        <a:pt x="1264" y="1287"/>
                        <a:pt x="1366" y="1401"/>
                      </a:cubicBezTo>
                      <a:cubicBezTo>
                        <a:pt x="1376" y="1472"/>
                        <a:pt x="1391" y="1534"/>
                        <a:pt x="1411" y="1581"/>
                      </a:cubicBezTo>
                      <a:cubicBezTo>
                        <a:pt x="1360" y="1578"/>
                        <a:pt x="1298" y="1584"/>
                        <a:pt x="1227" y="1598"/>
                      </a:cubicBezTo>
                      <a:cubicBezTo>
                        <a:pt x="1086" y="1540"/>
                        <a:pt x="917" y="1445"/>
                        <a:pt x="750" y="1326"/>
                      </a:cubicBezTo>
                      <a:moveTo>
                        <a:pt x="849" y="2156"/>
                      </a:moveTo>
                      <a:lnTo>
                        <a:pt x="849" y="2156"/>
                      </a:lnTo>
                      <a:cubicBezTo>
                        <a:pt x="653" y="2246"/>
                        <a:pt x="460" y="2312"/>
                        <a:pt x="306" y="2341"/>
                      </a:cubicBezTo>
                      <a:cubicBezTo>
                        <a:pt x="144" y="2372"/>
                        <a:pt x="72" y="2353"/>
                        <a:pt x="61" y="2328"/>
                      </a:cubicBezTo>
                      <a:cubicBezTo>
                        <a:pt x="30" y="2262"/>
                        <a:pt x="260" y="2045"/>
                        <a:pt x="703" y="1840"/>
                      </a:cubicBezTo>
                      <a:cubicBezTo>
                        <a:pt x="909" y="1745"/>
                        <a:pt x="1086" y="1688"/>
                        <a:pt x="1221" y="1659"/>
                      </a:cubicBezTo>
                      <a:cubicBezTo>
                        <a:pt x="1224" y="1661"/>
                        <a:pt x="1226" y="1662"/>
                        <a:pt x="1229" y="1663"/>
                      </a:cubicBezTo>
                      <a:cubicBezTo>
                        <a:pt x="1295" y="1689"/>
                        <a:pt x="1352" y="1705"/>
                        <a:pt x="1399" y="1711"/>
                      </a:cubicBezTo>
                      <a:cubicBezTo>
                        <a:pt x="1373" y="1751"/>
                        <a:pt x="1349" y="1803"/>
                        <a:pt x="1325" y="1871"/>
                      </a:cubicBezTo>
                      <a:cubicBezTo>
                        <a:pt x="1324" y="1874"/>
                        <a:pt x="1323" y="1876"/>
                        <a:pt x="1322" y="1879"/>
                      </a:cubicBezTo>
                      <a:cubicBezTo>
                        <a:pt x="1212" y="1964"/>
                        <a:pt x="1051" y="2062"/>
                        <a:pt x="849" y="2156"/>
                      </a:cubicBezTo>
                      <a:moveTo>
                        <a:pt x="1616" y="2485"/>
                      </a:moveTo>
                      <a:lnTo>
                        <a:pt x="1616" y="2485"/>
                      </a:lnTo>
                      <a:cubicBezTo>
                        <a:pt x="1596" y="2700"/>
                        <a:pt x="1557" y="2900"/>
                        <a:pt x="1505" y="3048"/>
                      </a:cubicBezTo>
                      <a:cubicBezTo>
                        <a:pt x="1451" y="3203"/>
                        <a:pt x="1399" y="3255"/>
                        <a:pt x="1371" y="3253"/>
                      </a:cubicBezTo>
                      <a:cubicBezTo>
                        <a:pt x="1343" y="3251"/>
                        <a:pt x="1301" y="3190"/>
                        <a:pt x="1276" y="3027"/>
                      </a:cubicBezTo>
                      <a:cubicBezTo>
                        <a:pt x="1252" y="2872"/>
                        <a:pt x="1251" y="2668"/>
                        <a:pt x="1270" y="2453"/>
                      </a:cubicBezTo>
                      <a:cubicBezTo>
                        <a:pt x="1289" y="2250"/>
                        <a:pt x="1325" y="2060"/>
                        <a:pt x="1373" y="1914"/>
                      </a:cubicBezTo>
                      <a:cubicBezTo>
                        <a:pt x="1430" y="1869"/>
                        <a:pt x="1475" y="1825"/>
                        <a:pt x="1506" y="1786"/>
                      </a:cubicBezTo>
                      <a:cubicBezTo>
                        <a:pt x="1529" y="1832"/>
                        <a:pt x="1566" y="1883"/>
                        <a:pt x="1613" y="1937"/>
                      </a:cubicBezTo>
                      <a:cubicBezTo>
                        <a:pt x="1633" y="2088"/>
                        <a:pt x="1635" y="2282"/>
                        <a:pt x="1616" y="2485"/>
                      </a:cubicBezTo>
                      <a:moveTo>
                        <a:pt x="2285" y="1986"/>
                      </a:moveTo>
                      <a:lnTo>
                        <a:pt x="2285" y="1986"/>
                      </a:lnTo>
                      <a:cubicBezTo>
                        <a:pt x="2683" y="2267"/>
                        <a:pt x="2869" y="2523"/>
                        <a:pt x="2828" y="2582"/>
                      </a:cubicBezTo>
                      <a:cubicBezTo>
                        <a:pt x="2812" y="2605"/>
                        <a:pt x="2738" y="2610"/>
                        <a:pt x="2584" y="2550"/>
                      </a:cubicBezTo>
                      <a:cubicBezTo>
                        <a:pt x="2438" y="2494"/>
                        <a:pt x="2261" y="2394"/>
                        <a:pt x="2084" y="2269"/>
                      </a:cubicBezTo>
                      <a:cubicBezTo>
                        <a:pt x="1900" y="2138"/>
                        <a:pt x="1761" y="2014"/>
                        <a:pt x="1669" y="1911"/>
                      </a:cubicBezTo>
                      <a:cubicBezTo>
                        <a:pt x="1669" y="1908"/>
                        <a:pt x="1668" y="1906"/>
                        <a:pt x="1668" y="1903"/>
                      </a:cubicBezTo>
                      <a:cubicBezTo>
                        <a:pt x="1657" y="1832"/>
                        <a:pt x="1642" y="1775"/>
                        <a:pt x="1624" y="1731"/>
                      </a:cubicBezTo>
                      <a:cubicBezTo>
                        <a:pt x="1632" y="1732"/>
                        <a:pt x="1640" y="1732"/>
                        <a:pt x="1649" y="1732"/>
                      </a:cubicBezTo>
                      <a:cubicBezTo>
                        <a:pt x="1695" y="1732"/>
                        <a:pt x="1750" y="1726"/>
                        <a:pt x="1810" y="1714"/>
                      </a:cubicBezTo>
                      <a:cubicBezTo>
                        <a:pt x="1937" y="1766"/>
                        <a:pt x="2101" y="1855"/>
                        <a:pt x="2285" y="1986"/>
                      </a:cubicBezTo>
                      <a:moveTo>
                        <a:pt x="1815" y="1652"/>
                      </a:moveTo>
                      <a:lnTo>
                        <a:pt x="1815" y="1652"/>
                      </a:lnTo>
                      <a:cubicBezTo>
                        <a:pt x="1748" y="1626"/>
                        <a:pt x="1687" y="1608"/>
                        <a:pt x="1636" y="1602"/>
                      </a:cubicBezTo>
                      <a:cubicBezTo>
                        <a:pt x="1664" y="1559"/>
                        <a:pt x="1690" y="1501"/>
                        <a:pt x="1714" y="1433"/>
                      </a:cubicBezTo>
                      <a:cubicBezTo>
                        <a:pt x="1834" y="1340"/>
                        <a:pt x="2001" y="1242"/>
                        <a:pt x="2187" y="1156"/>
                      </a:cubicBezTo>
                      <a:cubicBezTo>
                        <a:pt x="2383" y="1066"/>
                        <a:pt x="2575" y="1000"/>
                        <a:pt x="2729" y="971"/>
                      </a:cubicBezTo>
                      <a:cubicBezTo>
                        <a:pt x="2789" y="960"/>
                        <a:pt x="2837" y="955"/>
                        <a:pt x="2873" y="955"/>
                      </a:cubicBezTo>
                      <a:cubicBezTo>
                        <a:pt x="2936" y="955"/>
                        <a:pt x="2967" y="968"/>
                        <a:pt x="2975" y="984"/>
                      </a:cubicBezTo>
                      <a:cubicBezTo>
                        <a:pt x="3005" y="1050"/>
                        <a:pt x="2775" y="1267"/>
                        <a:pt x="2332" y="1472"/>
                      </a:cubicBezTo>
                      <a:cubicBezTo>
                        <a:pt x="2127" y="1566"/>
                        <a:pt x="1950" y="1624"/>
                        <a:pt x="1815" y="165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4" name="Google Shape;504;p14"/>
                <p:cNvSpPr/>
                <p:nvPr/>
              </p:nvSpPr>
              <p:spPr>
                <a:xfrm>
                  <a:off x="7665840" y="829800"/>
                  <a:ext cx="246600" cy="2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" h="685" extrusionOk="0">
                      <a:moveTo>
                        <a:pt x="224" y="664"/>
                      </a:moveTo>
                      <a:lnTo>
                        <a:pt x="224" y="664"/>
                      </a:lnTo>
                      <a:cubicBezTo>
                        <a:pt x="47" y="599"/>
                        <a:pt x="-44" y="402"/>
                        <a:pt x="21" y="225"/>
                      </a:cubicBezTo>
                      <a:cubicBezTo>
                        <a:pt x="87" y="47"/>
                        <a:pt x="284" y="-44"/>
                        <a:pt x="461" y="22"/>
                      </a:cubicBezTo>
                      <a:cubicBezTo>
                        <a:pt x="638" y="87"/>
                        <a:pt x="729" y="284"/>
                        <a:pt x="664" y="461"/>
                      </a:cubicBezTo>
                      <a:cubicBezTo>
                        <a:pt x="599" y="639"/>
                        <a:pt x="402" y="730"/>
                        <a:pt x="224" y="66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505" name="Google Shape;505;p14"/>
            <p:cNvGrpSpPr/>
            <p:nvPr/>
          </p:nvGrpSpPr>
          <p:grpSpPr>
            <a:xfrm rot="726670">
              <a:off x="8398179" y="3533472"/>
              <a:ext cx="1027568" cy="1748406"/>
              <a:chOff x="9168273" y="2105828"/>
              <a:chExt cx="1027612" cy="1748482"/>
            </a:xfrm>
          </p:grpSpPr>
          <p:sp>
            <p:nvSpPr>
              <p:cNvPr id="506" name="Google Shape;506;p14"/>
              <p:cNvSpPr/>
              <p:nvPr/>
            </p:nvSpPr>
            <p:spPr>
              <a:xfrm rot="-4257913">
                <a:off x="9437064" y="3166492"/>
                <a:ext cx="310357" cy="702698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9324" extrusionOk="0">
                    <a:moveTo>
                      <a:pt x="4118" y="5690"/>
                    </a:moveTo>
                    <a:lnTo>
                      <a:pt x="4118" y="5690"/>
                    </a:lnTo>
                    <a:cubicBezTo>
                      <a:pt x="2555" y="6818"/>
                      <a:pt x="2417" y="7956"/>
                      <a:pt x="2443" y="8446"/>
                    </a:cubicBezTo>
                    <a:cubicBezTo>
                      <a:pt x="2334" y="8157"/>
                      <a:pt x="2219" y="7796"/>
                      <a:pt x="2125" y="7369"/>
                    </a:cubicBezTo>
                    <a:cubicBezTo>
                      <a:pt x="2039" y="6978"/>
                      <a:pt x="1965" y="6502"/>
                      <a:pt x="1936" y="5952"/>
                    </a:cubicBezTo>
                    <a:cubicBezTo>
                      <a:pt x="2166" y="5855"/>
                      <a:pt x="3355" y="5264"/>
                      <a:pt x="3645" y="3392"/>
                    </a:cubicBezTo>
                    <a:cubicBezTo>
                      <a:pt x="2345" y="4066"/>
                      <a:pt x="2011" y="5217"/>
                      <a:pt x="1926" y="5720"/>
                    </a:cubicBezTo>
                    <a:cubicBezTo>
                      <a:pt x="1902" y="4915"/>
                      <a:pt x="1974" y="3965"/>
                      <a:pt x="2233" y="2898"/>
                    </a:cubicBezTo>
                    <a:cubicBezTo>
                      <a:pt x="2484" y="2775"/>
                      <a:pt x="3704" y="2064"/>
                      <a:pt x="3266" y="0"/>
                    </a:cubicBezTo>
                    <a:cubicBezTo>
                      <a:pt x="2107" y="1149"/>
                      <a:pt x="2137" y="2444"/>
                      <a:pt x="2174" y="2814"/>
                    </a:cubicBezTo>
                    <a:cubicBezTo>
                      <a:pt x="2074" y="3215"/>
                      <a:pt x="2001" y="3601"/>
                      <a:pt x="1949" y="3969"/>
                    </a:cubicBezTo>
                    <a:cubicBezTo>
                      <a:pt x="1905" y="3467"/>
                      <a:pt x="1657" y="2642"/>
                      <a:pt x="656" y="1793"/>
                    </a:cubicBezTo>
                    <a:cubicBezTo>
                      <a:pt x="721" y="3262"/>
                      <a:pt x="1701" y="4250"/>
                      <a:pt x="1894" y="4431"/>
                    </a:cubicBezTo>
                    <a:cubicBezTo>
                      <a:pt x="1786" y="5547"/>
                      <a:pt x="1873" y="6479"/>
                      <a:pt x="2008" y="7181"/>
                    </a:cubicBezTo>
                    <a:cubicBezTo>
                      <a:pt x="1821" y="6615"/>
                      <a:pt x="1314" y="5545"/>
                      <a:pt x="0" y="4591"/>
                    </a:cubicBezTo>
                    <a:cubicBezTo>
                      <a:pt x="352" y="6890"/>
                      <a:pt x="1923" y="7517"/>
                      <a:pt x="2095" y="7580"/>
                    </a:cubicBezTo>
                    <a:cubicBezTo>
                      <a:pt x="2365" y="8680"/>
                      <a:pt x="2759" y="9300"/>
                      <a:pt x="2763" y="9306"/>
                    </a:cubicBezTo>
                    <a:cubicBezTo>
                      <a:pt x="2770" y="9318"/>
                      <a:pt x="2783" y="9324"/>
                      <a:pt x="2795" y="9324"/>
                    </a:cubicBezTo>
                    <a:cubicBezTo>
                      <a:pt x="2802" y="9324"/>
                      <a:pt x="2810" y="9322"/>
                      <a:pt x="2816" y="9318"/>
                    </a:cubicBezTo>
                    <a:cubicBezTo>
                      <a:pt x="2834" y="9307"/>
                      <a:pt x="2839" y="9283"/>
                      <a:pt x="2828" y="9265"/>
                    </a:cubicBezTo>
                    <a:cubicBezTo>
                      <a:pt x="2825" y="9262"/>
                      <a:pt x="2696" y="9059"/>
                      <a:pt x="2537" y="8682"/>
                    </a:cubicBezTo>
                    <a:cubicBezTo>
                      <a:pt x="2811" y="8604"/>
                      <a:pt x="3939" y="8138"/>
                      <a:pt x="4118" y="56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507" name="Google Shape;507;p14"/>
              <p:cNvGrpSpPr/>
              <p:nvPr/>
            </p:nvGrpSpPr>
            <p:grpSpPr>
              <a:xfrm rot="2674789">
                <a:off x="9450418" y="2164568"/>
                <a:ext cx="283646" cy="283646"/>
                <a:chOff x="7864874" y="496066"/>
                <a:chExt cx="948960" cy="948960"/>
              </a:xfrm>
            </p:grpSpPr>
            <p:sp>
              <p:nvSpPr>
                <p:cNvPr id="508" name="Google Shape;508;p14"/>
                <p:cNvSpPr/>
                <p:nvPr/>
              </p:nvSpPr>
              <p:spPr>
                <a:xfrm>
                  <a:off x="7864874" y="496066"/>
                  <a:ext cx="948960" cy="94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6" h="2636" extrusionOk="0">
                      <a:moveTo>
                        <a:pt x="2636" y="1439"/>
                      </a:moveTo>
                      <a:lnTo>
                        <a:pt x="2636" y="1439"/>
                      </a:lnTo>
                      <a:cubicBezTo>
                        <a:pt x="2644" y="1349"/>
                        <a:pt x="2356" y="1248"/>
                        <a:pt x="1992" y="1215"/>
                      </a:cubicBezTo>
                      <a:cubicBezTo>
                        <a:pt x="1975" y="1214"/>
                        <a:pt x="1958" y="1212"/>
                        <a:pt x="1942" y="1211"/>
                      </a:cubicBezTo>
                      <a:cubicBezTo>
                        <a:pt x="1957" y="1204"/>
                        <a:pt x="1972" y="1198"/>
                        <a:pt x="1987" y="1191"/>
                      </a:cubicBezTo>
                      <a:cubicBezTo>
                        <a:pt x="2319" y="1037"/>
                        <a:pt x="2558" y="846"/>
                        <a:pt x="2520" y="764"/>
                      </a:cubicBezTo>
                      <a:cubicBezTo>
                        <a:pt x="2481" y="681"/>
                        <a:pt x="2181" y="739"/>
                        <a:pt x="1849" y="892"/>
                      </a:cubicBezTo>
                      <a:cubicBezTo>
                        <a:pt x="1834" y="898"/>
                        <a:pt x="1819" y="906"/>
                        <a:pt x="1805" y="913"/>
                      </a:cubicBezTo>
                      <a:cubicBezTo>
                        <a:pt x="1814" y="900"/>
                        <a:pt x="1824" y="887"/>
                        <a:pt x="1834" y="873"/>
                      </a:cubicBezTo>
                      <a:cubicBezTo>
                        <a:pt x="2045" y="574"/>
                        <a:pt x="2156" y="290"/>
                        <a:pt x="2082" y="237"/>
                      </a:cubicBezTo>
                      <a:cubicBezTo>
                        <a:pt x="2008" y="185"/>
                        <a:pt x="1776" y="384"/>
                        <a:pt x="1565" y="683"/>
                      </a:cubicBezTo>
                      <a:cubicBezTo>
                        <a:pt x="1556" y="697"/>
                        <a:pt x="1546" y="710"/>
                        <a:pt x="1537" y="724"/>
                      </a:cubicBezTo>
                      <a:cubicBezTo>
                        <a:pt x="1539" y="707"/>
                        <a:pt x="1541" y="691"/>
                        <a:pt x="1542" y="674"/>
                      </a:cubicBezTo>
                      <a:cubicBezTo>
                        <a:pt x="1575" y="310"/>
                        <a:pt x="1529" y="9"/>
                        <a:pt x="1439" y="0"/>
                      </a:cubicBezTo>
                      <a:cubicBezTo>
                        <a:pt x="1348" y="-8"/>
                        <a:pt x="1248" y="280"/>
                        <a:pt x="1214" y="644"/>
                      </a:cubicBezTo>
                      <a:cubicBezTo>
                        <a:pt x="1213" y="661"/>
                        <a:pt x="1211" y="678"/>
                        <a:pt x="1210" y="694"/>
                      </a:cubicBezTo>
                      <a:cubicBezTo>
                        <a:pt x="1204" y="679"/>
                        <a:pt x="1197" y="663"/>
                        <a:pt x="1190" y="648"/>
                      </a:cubicBezTo>
                      <a:cubicBezTo>
                        <a:pt x="1037" y="316"/>
                        <a:pt x="846" y="78"/>
                        <a:pt x="763" y="116"/>
                      </a:cubicBezTo>
                      <a:cubicBezTo>
                        <a:pt x="681" y="154"/>
                        <a:pt x="738" y="454"/>
                        <a:pt x="891" y="786"/>
                      </a:cubicBezTo>
                      <a:cubicBezTo>
                        <a:pt x="898" y="801"/>
                        <a:pt x="905" y="816"/>
                        <a:pt x="913" y="831"/>
                      </a:cubicBezTo>
                      <a:cubicBezTo>
                        <a:pt x="899" y="822"/>
                        <a:pt x="886" y="812"/>
                        <a:pt x="872" y="802"/>
                      </a:cubicBezTo>
                      <a:cubicBezTo>
                        <a:pt x="574" y="591"/>
                        <a:pt x="289" y="480"/>
                        <a:pt x="237" y="554"/>
                      </a:cubicBezTo>
                      <a:cubicBezTo>
                        <a:pt x="184" y="628"/>
                        <a:pt x="384" y="860"/>
                        <a:pt x="682" y="1071"/>
                      </a:cubicBezTo>
                      <a:cubicBezTo>
                        <a:pt x="696" y="1080"/>
                        <a:pt x="710" y="1090"/>
                        <a:pt x="724" y="1099"/>
                      </a:cubicBezTo>
                      <a:cubicBezTo>
                        <a:pt x="707" y="1097"/>
                        <a:pt x="691" y="1095"/>
                        <a:pt x="674" y="1094"/>
                      </a:cubicBezTo>
                      <a:cubicBezTo>
                        <a:pt x="310" y="1060"/>
                        <a:pt x="8" y="1106"/>
                        <a:pt x="0" y="1197"/>
                      </a:cubicBezTo>
                      <a:cubicBezTo>
                        <a:pt x="-9" y="1288"/>
                        <a:pt x="280" y="1388"/>
                        <a:pt x="643" y="1422"/>
                      </a:cubicBezTo>
                      <a:cubicBezTo>
                        <a:pt x="660" y="1423"/>
                        <a:pt x="677" y="1424"/>
                        <a:pt x="693" y="1425"/>
                      </a:cubicBezTo>
                      <a:cubicBezTo>
                        <a:pt x="678" y="1432"/>
                        <a:pt x="663" y="1438"/>
                        <a:pt x="648" y="1446"/>
                      </a:cubicBezTo>
                      <a:cubicBezTo>
                        <a:pt x="316" y="1599"/>
                        <a:pt x="78" y="1789"/>
                        <a:pt x="116" y="1872"/>
                      </a:cubicBezTo>
                      <a:cubicBezTo>
                        <a:pt x="154" y="1955"/>
                        <a:pt x="453" y="1898"/>
                        <a:pt x="785" y="1745"/>
                      </a:cubicBezTo>
                      <a:cubicBezTo>
                        <a:pt x="801" y="1737"/>
                        <a:pt x="816" y="1730"/>
                        <a:pt x="831" y="1723"/>
                      </a:cubicBezTo>
                      <a:cubicBezTo>
                        <a:pt x="821" y="1736"/>
                        <a:pt x="811" y="1750"/>
                        <a:pt x="802" y="1764"/>
                      </a:cubicBezTo>
                      <a:cubicBezTo>
                        <a:pt x="590" y="2062"/>
                        <a:pt x="479" y="2347"/>
                        <a:pt x="554" y="2399"/>
                      </a:cubicBezTo>
                      <a:cubicBezTo>
                        <a:pt x="628" y="2452"/>
                        <a:pt x="859" y="2252"/>
                        <a:pt x="1070" y="1954"/>
                      </a:cubicBezTo>
                      <a:cubicBezTo>
                        <a:pt x="1080" y="1940"/>
                        <a:pt x="1089" y="1926"/>
                        <a:pt x="1099" y="1912"/>
                      </a:cubicBezTo>
                      <a:cubicBezTo>
                        <a:pt x="1097" y="1929"/>
                        <a:pt x="1095" y="1945"/>
                        <a:pt x="1093" y="1962"/>
                      </a:cubicBezTo>
                      <a:cubicBezTo>
                        <a:pt x="1060" y="2326"/>
                        <a:pt x="1106" y="2628"/>
                        <a:pt x="1196" y="2636"/>
                      </a:cubicBezTo>
                      <a:cubicBezTo>
                        <a:pt x="1287" y="2644"/>
                        <a:pt x="1387" y="2356"/>
                        <a:pt x="1421" y="1992"/>
                      </a:cubicBezTo>
                      <a:cubicBezTo>
                        <a:pt x="1422" y="1975"/>
                        <a:pt x="1424" y="1959"/>
                        <a:pt x="1425" y="1942"/>
                      </a:cubicBezTo>
                      <a:cubicBezTo>
                        <a:pt x="1432" y="1958"/>
                        <a:pt x="1438" y="1973"/>
                        <a:pt x="1445" y="1988"/>
                      </a:cubicBezTo>
                      <a:cubicBezTo>
                        <a:pt x="1598" y="2320"/>
                        <a:pt x="1789" y="2558"/>
                        <a:pt x="1871" y="2520"/>
                      </a:cubicBezTo>
                      <a:cubicBezTo>
                        <a:pt x="1954" y="2482"/>
                        <a:pt x="1897" y="2182"/>
                        <a:pt x="1744" y="1850"/>
                      </a:cubicBezTo>
                      <a:cubicBezTo>
                        <a:pt x="1737" y="1835"/>
                        <a:pt x="1730" y="1820"/>
                        <a:pt x="1723" y="1805"/>
                      </a:cubicBezTo>
                      <a:cubicBezTo>
                        <a:pt x="1736" y="1815"/>
                        <a:pt x="1749" y="1825"/>
                        <a:pt x="1763" y="1834"/>
                      </a:cubicBezTo>
                      <a:cubicBezTo>
                        <a:pt x="2061" y="2045"/>
                        <a:pt x="2346" y="2156"/>
                        <a:pt x="2398" y="2082"/>
                      </a:cubicBezTo>
                      <a:cubicBezTo>
                        <a:pt x="2451" y="2007"/>
                        <a:pt x="2252" y="1776"/>
                        <a:pt x="1953" y="1566"/>
                      </a:cubicBezTo>
                      <a:cubicBezTo>
                        <a:pt x="1939" y="1556"/>
                        <a:pt x="1926" y="1547"/>
                        <a:pt x="1912" y="1538"/>
                      </a:cubicBezTo>
                      <a:cubicBezTo>
                        <a:pt x="1928" y="1539"/>
                        <a:pt x="1945" y="1541"/>
                        <a:pt x="1962" y="1543"/>
                      </a:cubicBezTo>
                      <a:cubicBezTo>
                        <a:pt x="2326" y="1576"/>
                        <a:pt x="2627" y="1530"/>
                        <a:pt x="2636" y="143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9" name="Google Shape;509;p14"/>
                <p:cNvSpPr/>
                <p:nvPr/>
              </p:nvSpPr>
              <p:spPr>
                <a:xfrm>
                  <a:off x="8239634" y="870466"/>
                  <a:ext cx="199800" cy="19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" h="555" extrusionOk="0">
                      <a:moveTo>
                        <a:pt x="393" y="530"/>
                      </a:moveTo>
                      <a:lnTo>
                        <a:pt x="393" y="530"/>
                      </a:lnTo>
                      <a:cubicBezTo>
                        <a:pt x="253" y="594"/>
                        <a:pt x="89" y="533"/>
                        <a:pt x="25" y="394"/>
                      </a:cubicBezTo>
                      <a:cubicBezTo>
                        <a:pt x="-39" y="255"/>
                        <a:pt x="21" y="91"/>
                        <a:pt x="160" y="26"/>
                      </a:cubicBezTo>
                      <a:cubicBezTo>
                        <a:pt x="299" y="-38"/>
                        <a:pt x="464" y="23"/>
                        <a:pt x="529" y="162"/>
                      </a:cubicBezTo>
                      <a:cubicBezTo>
                        <a:pt x="593" y="301"/>
                        <a:pt x="532" y="466"/>
                        <a:pt x="393" y="53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10" name="Google Shape;510;p14"/>
              <p:cNvSpPr/>
              <p:nvPr/>
            </p:nvSpPr>
            <p:spPr>
              <a:xfrm rot="-1015092">
                <a:off x="9471832" y="2443038"/>
                <a:ext cx="531827" cy="120416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9324" extrusionOk="0">
                    <a:moveTo>
                      <a:pt x="4118" y="5690"/>
                    </a:moveTo>
                    <a:lnTo>
                      <a:pt x="4118" y="5690"/>
                    </a:lnTo>
                    <a:cubicBezTo>
                      <a:pt x="2555" y="6818"/>
                      <a:pt x="2417" y="7956"/>
                      <a:pt x="2443" y="8446"/>
                    </a:cubicBezTo>
                    <a:cubicBezTo>
                      <a:pt x="2334" y="8157"/>
                      <a:pt x="2219" y="7796"/>
                      <a:pt x="2125" y="7369"/>
                    </a:cubicBezTo>
                    <a:cubicBezTo>
                      <a:pt x="2039" y="6978"/>
                      <a:pt x="1965" y="6502"/>
                      <a:pt x="1936" y="5952"/>
                    </a:cubicBezTo>
                    <a:cubicBezTo>
                      <a:pt x="2166" y="5855"/>
                      <a:pt x="3355" y="5264"/>
                      <a:pt x="3645" y="3392"/>
                    </a:cubicBezTo>
                    <a:cubicBezTo>
                      <a:pt x="2345" y="4066"/>
                      <a:pt x="2011" y="5217"/>
                      <a:pt x="1926" y="5720"/>
                    </a:cubicBezTo>
                    <a:cubicBezTo>
                      <a:pt x="1902" y="4915"/>
                      <a:pt x="1974" y="3965"/>
                      <a:pt x="2233" y="2898"/>
                    </a:cubicBezTo>
                    <a:cubicBezTo>
                      <a:pt x="2484" y="2775"/>
                      <a:pt x="3704" y="2064"/>
                      <a:pt x="3266" y="0"/>
                    </a:cubicBezTo>
                    <a:cubicBezTo>
                      <a:pt x="2107" y="1149"/>
                      <a:pt x="2137" y="2444"/>
                      <a:pt x="2174" y="2814"/>
                    </a:cubicBezTo>
                    <a:cubicBezTo>
                      <a:pt x="2074" y="3215"/>
                      <a:pt x="2001" y="3601"/>
                      <a:pt x="1949" y="3969"/>
                    </a:cubicBezTo>
                    <a:cubicBezTo>
                      <a:pt x="1905" y="3467"/>
                      <a:pt x="1657" y="2642"/>
                      <a:pt x="656" y="1793"/>
                    </a:cubicBezTo>
                    <a:cubicBezTo>
                      <a:pt x="721" y="3262"/>
                      <a:pt x="1701" y="4250"/>
                      <a:pt x="1894" y="4431"/>
                    </a:cubicBezTo>
                    <a:cubicBezTo>
                      <a:pt x="1786" y="5547"/>
                      <a:pt x="1873" y="6479"/>
                      <a:pt x="2008" y="7181"/>
                    </a:cubicBezTo>
                    <a:cubicBezTo>
                      <a:pt x="1821" y="6615"/>
                      <a:pt x="1314" y="5545"/>
                      <a:pt x="0" y="4591"/>
                    </a:cubicBezTo>
                    <a:cubicBezTo>
                      <a:pt x="352" y="6890"/>
                      <a:pt x="1923" y="7517"/>
                      <a:pt x="2095" y="7580"/>
                    </a:cubicBezTo>
                    <a:cubicBezTo>
                      <a:pt x="2365" y="8680"/>
                      <a:pt x="2759" y="9300"/>
                      <a:pt x="2763" y="9306"/>
                    </a:cubicBezTo>
                    <a:cubicBezTo>
                      <a:pt x="2770" y="9318"/>
                      <a:pt x="2783" y="9324"/>
                      <a:pt x="2795" y="9324"/>
                    </a:cubicBezTo>
                    <a:cubicBezTo>
                      <a:pt x="2802" y="9324"/>
                      <a:pt x="2810" y="9322"/>
                      <a:pt x="2816" y="9318"/>
                    </a:cubicBezTo>
                    <a:cubicBezTo>
                      <a:pt x="2834" y="9307"/>
                      <a:pt x="2839" y="9283"/>
                      <a:pt x="2828" y="9265"/>
                    </a:cubicBezTo>
                    <a:cubicBezTo>
                      <a:pt x="2825" y="9262"/>
                      <a:pt x="2696" y="9059"/>
                      <a:pt x="2537" y="8682"/>
                    </a:cubicBezTo>
                    <a:cubicBezTo>
                      <a:pt x="2811" y="8604"/>
                      <a:pt x="3939" y="8138"/>
                      <a:pt x="4118" y="56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511" name="Google Shape;511;p14"/>
              <p:cNvGrpSpPr/>
              <p:nvPr/>
            </p:nvGrpSpPr>
            <p:grpSpPr>
              <a:xfrm rot="2674789">
                <a:off x="9227012" y="2614365"/>
                <a:ext cx="283646" cy="283646"/>
                <a:chOff x="7141517" y="1334970"/>
                <a:chExt cx="948960" cy="948960"/>
              </a:xfrm>
            </p:grpSpPr>
            <p:sp>
              <p:nvSpPr>
                <p:cNvPr id="512" name="Google Shape;512;p14"/>
                <p:cNvSpPr/>
                <p:nvPr/>
              </p:nvSpPr>
              <p:spPr>
                <a:xfrm>
                  <a:off x="7141517" y="1334970"/>
                  <a:ext cx="948960" cy="94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6" h="2636" extrusionOk="0">
                      <a:moveTo>
                        <a:pt x="2636" y="1439"/>
                      </a:moveTo>
                      <a:lnTo>
                        <a:pt x="2636" y="1439"/>
                      </a:lnTo>
                      <a:cubicBezTo>
                        <a:pt x="2644" y="1349"/>
                        <a:pt x="2356" y="1248"/>
                        <a:pt x="1992" y="1215"/>
                      </a:cubicBezTo>
                      <a:cubicBezTo>
                        <a:pt x="1975" y="1214"/>
                        <a:pt x="1958" y="1212"/>
                        <a:pt x="1942" y="1211"/>
                      </a:cubicBezTo>
                      <a:cubicBezTo>
                        <a:pt x="1957" y="1204"/>
                        <a:pt x="1972" y="1198"/>
                        <a:pt x="1987" y="1191"/>
                      </a:cubicBezTo>
                      <a:cubicBezTo>
                        <a:pt x="2319" y="1037"/>
                        <a:pt x="2558" y="846"/>
                        <a:pt x="2520" y="764"/>
                      </a:cubicBezTo>
                      <a:cubicBezTo>
                        <a:pt x="2481" y="681"/>
                        <a:pt x="2181" y="739"/>
                        <a:pt x="1849" y="892"/>
                      </a:cubicBezTo>
                      <a:cubicBezTo>
                        <a:pt x="1834" y="898"/>
                        <a:pt x="1819" y="906"/>
                        <a:pt x="1805" y="913"/>
                      </a:cubicBezTo>
                      <a:cubicBezTo>
                        <a:pt x="1814" y="900"/>
                        <a:pt x="1824" y="887"/>
                        <a:pt x="1834" y="873"/>
                      </a:cubicBezTo>
                      <a:cubicBezTo>
                        <a:pt x="2045" y="574"/>
                        <a:pt x="2156" y="290"/>
                        <a:pt x="2082" y="237"/>
                      </a:cubicBezTo>
                      <a:cubicBezTo>
                        <a:pt x="2008" y="185"/>
                        <a:pt x="1776" y="384"/>
                        <a:pt x="1565" y="683"/>
                      </a:cubicBezTo>
                      <a:cubicBezTo>
                        <a:pt x="1556" y="697"/>
                        <a:pt x="1546" y="710"/>
                        <a:pt x="1537" y="724"/>
                      </a:cubicBezTo>
                      <a:cubicBezTo>
                        <a:pt x="1539" y="707"/>
                        <a:pt x="1541" y="691"/>
                        <a:pt x="1542" y="674"/>
                      </a:cubicBezTo>
                      <a:cubicBezTo>
                        <a:pt x="1575" y="310"/>
                        <a:pt x="1529" y="9"/>
                        <a:pt x="1439" y="0"/>
                      </a:cubicBezTo>
                      <a:cubicBezTo>
                        <a:pt x="1348" y="-8"/>
                        <a:pt x="1248" y="280"/>
                        <a:pt x="1214" y="644"/>
                      </a:cubicBezTo>
                      <a:cubicBezTo>
                        <a:pt x="1213" y="661"/>
                        <a:pt x="1211" y="678"/>
                        <a:pt x="1210" y="694"/>
                      </a:cubicBezTo>
                      <a:cubicBezTo>
                        <a:pt x="1204" y="679"/>
                        <a:pt x="1197" y="663"/>
                        <a:pt x="1190" y="648"/>
                      </a:cubicBezTo>
                      <a:cubicBezTo>
                        <a:pt x="1037" y="316"/>
                        <a:pt x="846" y="78"/>
                        <a:pt x="763" y="116"/>
                      </a:cubicBezTo>
                      <a:cubicBezTo>
                        <a:pt x="681" y="154"/>
                        <a:pt x="738" y="454"/>
                        <a:pt x="891" y="786"/>
                      </a:cubicBezTo>
                      <a:cubicBezTo>
                        <a:pt x="898" y="801"/>
                        <a:pt x="905" y="816"/>
                        <a:pt x="913" y="831"/>
                      </a:cubicBezTo>
                      <a:cubicBezTo>
                        <a:pt x="899" y="822"/>
                        <a:pt x="886" y="812"/>
                        <a:pt x="872" y="802"/>
                      </a:cubicBezTo>
                      <a:cubicBezTo>
                        <a:pt x="574" y="591"/>
                        <a:pt x="289" y="480"/>
                        <a:pt x="237" y="554"/>
                      </a:cubicBezTo>
                      <a:cubicBezTo>
                        <a:pt x="184" y="628"/>
                        <a:pt x="384" y="860"/>
                        <a:pt x="682" y="1071"/>
                      </a:cubicBezTo>
                      <a:cubicBezTo>
                        <a:pt x="696" y="1080"/>
                        <a:pt x="710" y="1090"/>
                        <a:pt x="724" y="1099"/>
                      </a:cubicBezTo>
                      <a:cubicBezTo>
                        <a:pt x="707" y="1097"/>
                        <a:pt x="691" y="1095"/>
                        <a:pt x="674" y="1094"/>
                      </a:cubicBezTo>
                      <a:cubicBezTo>
                        <a:pt x="310" y="1060"/>
                        <a:pt x="8" y="1106"/>
                        <a:pt x="0" y="1197"/>
                      </a:cubicBezTo>
                      <a:cubicBezTo>
                        <a:pt x="-9" y="1288"/>
                        <a:pt x="280" y="1388"/>
                        <a:pt x="643" y="1422"/>
                      </a:cubicBezTo>
                      <a:cubicBezTo>
                        <a:pt x="660" y="1423"/>
                        <a:pt x="677" y="1424"/>
                        <a:pt x="693" y="1425"/>
                      </a:cubicBezTo>
                      <a:cubicBezTo>
                        <a:pt x="678" y="1432"/>
                        <a:pt x="663" y="1438"/>
                        <a:pt x="648" y="1446"/>
                      </a:cubicBezTo>
                      <a:cubicBezTo>
                        <a:pt x="316" y="1599"/>
                        <a:pt x="78" y="1789"/>
                        <a:pt x="116" y="1872"/>
                      </a:cubicBezTo>
                      <a:cubicBezTo>
                        <a:pt x="154" y="1955"/>
                        <a:pt x="453" y="1898"/>
                        <a:pt x="785" y="1745"/>
                      </a:cubicBezTo>
                      <a:cubicBezTo>
                        <a:pt x="801" y="1737"/>
                        <a:pt x="816" y="1730"/>
                        <a:pt x="831" y="1723"/>
                      </a:cubicBezTo>
                      <a:cubicBezTo>
                        <a:pt x="821" y="1736"/>
                        <a:pt x="811" y="1750"/>
                        <a:pt x="802" y="1764"/>
                      </a:cubicBezTo>
                      <a:cubicBezTo>
                        <a:pt x="590" y="2062"/>
                        <a:pt x="479" y="2347"/>
                        <a:pt x="554" y="2399"/>
                      </a:cubicBezTo>
                      <a:cubicBezTo>
                        <a:pt x="628" y="2452"/>
                        <a:pt x="859" y="2252"/>
                        <a:pt x="1070" y="1954"/>
                      </a:cubicBezTo>
                      <a:cubicBezTo>
                        <a:pt x="1080" y="1940"/>
                        <a:pt x="1089" y="1926"/>
                        <a:pt x="1099" y="1912"/>
                      </a:cubicBezTo>
                      <a:cubicBezTo>
                        <a:pt x="1097" y="1929"/>
                        <a:pt x="1095" y="1945"/>
                        <a:pt x="1093" y="1962"/>
                      </a:cubicBezTo>
                      <a:cubicBezTo>
                        <a:pt x="1060" y="2326"/>
                        <a:pt x="1106" y="2628"/>
                        <a:pt x="1196" y="2636"/>
                      </a:cubicBezTo>
                      <a:cubicBezTo>
                        <a:pt x="1287" y="2644"/>
                        <a:pt x="1387" y="2356"/>
                        <a:pt x="1421" y="1992"/>
                      </a:cubicBezTo>
                      <a:cubicBezTo>
                        <a:pt x="1422" y="1975"/>
                        <a:pt x="1424" y="1959"/>
                        <a:pt x="1425" y="1942"/>
                      </a:cubicBezTo>
                      <a:cubicBezTo>
                        <a:pt x="1432" y="1958"/>
                        <a:pt x="1438" y="1973"/>
                        <a:pt x="1445" y="1988"/>
                      </a:cubicBezTo>
                      <a:cubicBezTo>
                        <a:pt x="1598" y="2320"/>
                        <a:pt x="1789" y="2558"/>
                        <a:pt x="1871" y="2520"/>
                      </a:cubicBezTo>
                      <a:cubicBezTo>
                        <a:pt x="1954" y="2482"/>
                        <a:pt x="1897" y="2182"/>
                        <a:pt x="1744" y="1850"/>
                      </a:cubicBezTo>
                      <a:cubicBezTo>
                        <a:pt x="1737" y="1835"/>
                        <a:pt x="1730" y="1820"/>
                        <a:pt x="1723" y="1805"/>
                      </a:cubicBezTo>
                      <a:cubicBezTo>
                        <a:pt x="1736" y="1815"/>
                        <a:pt x="1749" y="1825"/>
                        <a:pt x="1763" y="1834"/>
                      </a:cubicBezTo>
                      <a:cubicBezTo>
                        <a:pt x="2061" y="2045"/>
                        <a:pt x="2346" y="2156"/>
                        <a:pt x="2398" y="2082"/>
                      </a:cubicBezTo>
                      <a:cubicBezTo>
                        <a:pt x="2451" y="2007"/>
                        <a:pt x="2252" y="1776"/>
                        <a:pt x="1953" y="1566"/>
                      </a:cubicBezTo>
                      <a:cubicBezTo>
                        <a:pt x="1939" y="1556"/>
                        <a:pt x="1926" y="1547"/>
                        <a:pt x="1912" y="1538"/>
                      </a:cubicBezTo>
                      <a:cubicBezTo>
                        <a:pt x="1928" y="1539"/>
                        <a:pt x="1945" y="1541"/>
                        <a:pt x="1962" y="1543"/>
                      </a:cubicBezTo>
                      <a:cubicBezTo>
                        <a:pt x="2326" y="1576"/>
                        <a:pt x="2627" y="1530"/>
                        <a:pt x="2636" y="143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3" name="Google Shape;513;p14"/>
                <p:cNvSpPr/>
                <p:nvPr/>
              </p:nvSpPr>
              <p:spPr>
                <a:xfrm>
                  <a:off x="7516277" y="1709370"/>
                  <a:ext cx="199800" cy="19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" h="555" extrusionOk="0">
                      <a:moveTo>
                        <a:pt x="393" y="530"/>
                      </a:moveTo>
                      <a:lnTo>
                        <a:pt x="393" y="530"/>
                      </a:lnTo>
                      <a:cubicBezTo>
                        <a:pt x="253" y="594"/>
                        <a:pt x="89" y="533"/>
                        <a:pt x="25" y="394"/>
                      </a:cubicBezTo>
                      <a:cubicBezTo>
                        <a:pt x="-39" y="255"/>
                        <a:pt x="21" y="91"/>
                        <a:pt x="160" y="26"/>
                      </a:cubicBezTo>
                      <a:cubicBezTo>
                        <a:pt x="299" y="-38"/>
                        <a:pt x="464" y="23"/>
                        <a:pt x="529" y="162"/>
                      </a:cubicBezTo>
                      <a:cubicBezTo>
                        <a:pt x="593" y="301"/>
                        <a:pt x="532" y="466"/>
                        <a:pt x="393" y="53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14" name="Google Shape;514;p14"/>
              <p:cNvGrpSpPr/>
              <p:nvPr/>
            </p:nvGrpSpPr>
            <p:grpSpPr>
              <a:xfrm rot="2675637">
                <a:off x="9317801" y="2816392"/>
                <a:ext cx="475856" cy="475856"/>
                <a:chOff x="7193160" y="357120"/>
                <a:chExt cx="1192320" cy="1192320"/>
              </a:xfrm>
            </p:grpSpPr>
            <p:sp>
              <p:nvSpPr>
                <p:cNvPr id="515" name="Google Shape;515;p14"/>
                <p:cNvSpPr/>
                <p:nvPr/>
              </p:nvSpPr>
              <p:spPr>
                <a:xfrm>
                  <a:off x="7203600" y="417240"/>
                  <a:ext cx="1171440" cy="1072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4" h="2978" extrusionOk="0">
                      <a:moveTo>
                        <a:pt x="2458" y="1362"/>
                      </a:moveTo>
                      <a:lnTo>
                        <a:pt x="2458" y="1362"/>
                      </a:lnTo>
                      <a:cubicBezTo>
                        <a:pt x="2241" y="1342"/>
                        <a:pt x="2043" y="1345"/>
                        <a:pt x="1894" y="1366"/>
                      </a:cubicBezTo>
                      <a:cubicBezTo>
                        <a:pt x="2007" y="1266"/>
                        <a:pt x="2138" y="1117"/>
                        <a:pt x="2264" y="939"/>
                      </a:cubicBezTo>
                      <a:cubicBezTo>
                        <a:pt x="2524" y="571"/>
                        <a:pt x="2661" y="220"/>
                        <a:pt x="2570" y="155"/>
                      </a:cubicBezTo>
                      <a:cubicBezTo>
                        <a:pt x="2478" y="90"/>
                        <a:pt x="2193" y="336"/>
                        <a:pt x="1933" y="705"/>
                      </a:cubicBezTo>
                      <a:cubicBezTo>
                        <a:pt x="1806" y="883"/>
                        <a:pt x="1710" y="1056"/>
                        <a:pt x="1653" y="1196"/>
                      </a:cubicBezTo>
                      <a:cubicBezTo>
                        <a:pt x="1624" y="1048"/>
                        <a:pt x="1560" y="860"/>
                        <a:pt x="1469" y="662"/>
                      </a:cubicBezTo>
                      <a:cubicBezTo>
                        <a:pt x="1280" y="253"/>
                        <a:pt x="1044" y="-42"/>
                        <a:pt x="943" y="5"/>
                      </a:cubicBezTo>
                      <a:cubicBezTo>
                        <a:pt x="841" y="53"/>
                        <a:pt x="912" y="423"/>
                        <a:pt x="1100" y="832"/>
                      </a:cubicBezTo>
                      <a:cubicBezTo>
                        <a:pt x="1191" y="1030"/>
                        <a:pt x="1293" y="1201"/>
                        <a:pt x="1386" y="1319"/>
                      </a:cubicBezTo>
                      <a:cubicBezTo>
                        <a:pt x="1243" y="1271"/>
                        <a:pt x="1049" y="1232"/>
                        <a:pt x="832" y="1212"/>
                      </a:cubicBezTo>
                      <a:cubicBezTo>
                        <a:pt x="383" y="1171"/>
                        <a:pt x="10" y="1228"/>
                        <a:pt x="0" y="1339"/>
                      </a:cubicBezTo>
                      <a:cubicBezTo>
                        <a:pt x="-10" y="1451"/>
                        <a:pt x="346" y="1575"/>
                        <a:pt x="795" y="1616"/>
                      </a:cubicBezTo>
                      <a:cubicBezTo>
                        <a:pt x="1012" y="1636"/>
                        <a:pt x="1210" y="1633"/>
                        <a:pt x="1360" y="1612"/>
                      </a:cubicBezTo>
                      <a:cubicBezTo>
                        <a:pt x="1247" y="1712"/>
                        <a:pt x="1115" y="1861"/>
                        <a:pt x="989" y="2039"/>
                      </a:cubicBezTo>
                      <a:cubicBezTo>
                        <a:pt x="729" y="2407"/>
                        <a:pt x="593" y="2758"/>
                        <a:pt x="684" y="2823"/>
                      </a:cubicBezTo>
                      <a:cubicBezTo>
                        <a:pt x="775" y="2888"/>
                        <a:pt x="1061" y="2642"/>
                        <a:pt x="1321" y="2273"/>
                      </a:cubicBezTo>
                      <a:cubicBezTo>
                        <a:pt x="1447" y="2095"/>
                        <a:pt x="1543" y="1922"/>
                        <a:pt x="1599" y="1782"/>
                      </a:cubicBezTo>
                      <a:cubicBezTo>
                        <a:pt x="1630" y="1930"/>
                        <a:pt x="1693" y="2118"/>
                        <a:pt x="1784" y="2315"/>
                      </a:cubicBezTo>
                      <a:cubicBezTo>
                        <a:pt x="1973" y="2725"/>
                        <a:pt x="2209" y="3020"/>
                        <a:pt x="2310" y="2973"/>
                      </a:cubicBezTo>
                      <a:cubicBezTo>
                        <a:pt x="2412" y="2925"/>
                        <a:pt x="2342" y="2555"/>
                        <a:pt x="2153" y="2146"/>
                      </a:cubicBezTo>
                      <a:cubicBezTo>
                        <a:pt x="2062" y="1948"/>
                        <a:pt x="1959" y="1777"/>
                        <a:pt x="1867" y="1659"/>
                      </a:cubicBezTo>
                      <a:cubicBezTo>
                        <a:pt x="2010" y="1707"/>
                        <a:pt x="2205" y="1746"/>
                        <a:pt x="2421" y="1766"/>
                      </a:cubicBezTo>
                      <a:cubicBezTo>
                        <a:pt x="2871" y="1807"/>
                        <a:pt x="3243" y="1750"/>
                        <a:pt x="3254" y="1639"/>
                      </a:cubicBezTo>
                      <a:cubicBezTo>
                        <a:pt x="3264" y="1527"/>
                        <a:pt x="2908" y="1403"/>
                        <a:pt x="2458" y="136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6" name="Google Shape;516;p14"/>
                <p:cNvSpPr/>
                <p:nvPr/>
              </p:nvSpPr>
              <p:spPr>
                <a:xfrm>
                  <a:off x="7193160" y="406800"/>
                  <a:ext cx="1192320" cy="1092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" h="3036" extrusionOk="0">
                      <a:moveTo>
                        <a:pt x="3067" y="1475"/>
                      </a:moveTo>
                      <a:lnTo>
                        <a:pt x="3067" y="1475"/>
                      </a:lnTo>
                      <a:cubicBezTo>
                        <a:pt x="2915" y="1422"/>
                        <a:pt x="2710" y="1381"/>
                        <a:pt x="2490" y="1361"/>
                      </a:cubicBezTo>
                      <a:cubicBezTo>
                        <a:pt x="2323" y="1346"/>
                        <a:pt x="2153" y="1343"/>
                        <a:pt x="2009" y="1355"/>
                      </a:cubicBezTo>
                      <a:cubicBezTo>
                        <a:pt x="2112" y="1253"/>
                        <a:pt x="2219" y="1123"/>
                        <a:pt x="2317" y="985"/>
                      </a:cubicBezTo>
                      <a:cubicBezTo>
                        <a:pt x="2560" y="642"/>
                        <a:pt x="2740" y="248"/>
                        <a:pt x="2615" y="160"/>
                      </a:cubicBezTo>
                      <a:cubicBezTo>
                        <a:pt x="2491" y="72"/>
                        <a:pt x="2180" y="373"/>
                        <a:pt x="1937" y="717"/>
                      </a:cubicBezTo>
                      <a:cubicBezTo>
                        <a:pt x="1840" y="855"/>
                        <a:pt x="1753" y="1000"/>
                        <a:pt x="1691" y="1131"/>
                      </a:cubicBezTo>
                      <a:cubicBezTo>
                        <a:pt x="1654" y="991"/>
                        <a:pt x="1595" y="832"/>
                        <a:pt x="1525" y="679"/>
                      </a:cubicBezTo>
                      <a:cubicBezTo>
                        <a:pt x="1433" y="479"/>
                        <a:pt x="1326" y="299"/>
                        <a:pt x="1225" y="173"/>
                      </a:cubicBezTo>
                      <a:cubicBezTo>
                        <a:pt x="1113" y="33"/>
                        <a:pt x="1024" y="-22"/>
                        <a:pt x="960" y="8"/>
                      </a:cubicBezTo>
                      <a:cubicBezTo>
                        <a:pt x="895" y="37"/>
                        <a:pt x="879" y="142"/>
                        <a:pt x="912" y="318"/>
                      </a:cubicBezTo>
                      <a:cubicBezTo>
                        <a:pt x="943" y="476"/>
                        <a:pt x="1010" y="674"/>
                        <a:pt x="1103" y="874"/>
                      </a:cubicBezTo>
                      <a:cubicBezTo>
                        <a:pt x="1176" y="1032"/>
                        <a:pt x="1258" y="1178"/>
                        <a:pt x="1339" y="1294"/>
                      </a:cubicBezTo>
                      <a:cubicBezTo>
                        <a:pt x="1202" y="1256"/>
                        <a:pt x="1038" y="1228"/>
                        <a:pt x="864" y="1211"/>
                      </a:cubicBezTo>
                      <a:cubicBezTo>
                        <a:pt x="445" y="1173"/>
                        <a:pt x="14" y="1214"/>
                        <a:pt x="0" y="1366"/>
                      </a:cubicBezTo>
                      <a:cubicBezTo>
                        <a:pt x="-7" y="1437"/>
                        <a:pt x="75" y="1502"/>
                        <a:pt x="244" y="1561"/>
                      </a:cubicBezTo>
                      <a:cubicBezTo>
                        <a:pt x="397" y="1614"/>
                        <a:pt x="601" y="1655"/>
                        <a:pt x="821" y="1675"/>
                      </a:cubicBezTo>
                      <a:cubicBezTo>
                        <a:pt x="920" y="1684"/>
                        <a:pt x="1017" y="1688"/>
                        <a:pt x="1108" y="1688"/>
                      </a:cubicBezTo>
                      <a:cubicBezTo>
                        <a:pt x="1177" y="1688"/>
                        <a:pt x="1242" y="1686"/>
                        <a:pt x="1304" y="1680"/>
                      </a:cubicBezTo>
                      <a:cubicBezTo>
                        <a:pt x="1202" y="1780"/>
                        <a:pt x="1095" y="1908"/>
                        <a:pt x="994" y="2051"/>
                      </a:cubicBezTo>
                      <a:cubicBezTo>
                        <a:pt x="752" y="2394"/>
                        <a:pt x="571" y="2788"/>
                        <a:pt x="696" y="2876"/>
                      </a:cubicBezTo>
                      <a:cubicBezTo>
                        <a:pt x="711" y="2887"/>
                        <a:pt x="728" y="2892"/>
                        <a:pt x="748" y="2892"/>
                      </a:cubicBezTo>
                      <a:cubicBezTo>
                        <a:pt x="894" y="2892"/>
                        <a:pt x="1160" y="2621"/>
                        <a:pt x="1374" y="2319"/>
                      </a:cubicBezTo>
                      <a:cubicBezTo>
                        <a:pt x="1475" y="2176"/>
                        <a:pt x="1560" y="2033"/>
                        <a:pt x="1620" y="1904"/>
                      </a:cubicBezTo>
                      <a:cubicBezTo>
                        <a:pt x="1657" y="2045"/>
                        <a:pt x="1716" y="2204"/>
                        <a:pt x="1787" y="2357"/>
                      </a:cubicBezTo>
                      <a:cubicBezTo>
                        <a:pt x="1949" y="2708"/>
                        <a:pt x="2174" y="3036"/>
                        <a:pt x="2317" y="3036"/>
                      </a:cubicBezTo>
                      <a:cubicBezTo>
                        <a:pt x="2329" y="3036"/>
                        <a:pt x="2341" y="3034"/>
                        <a:pt x="2352" y="3028"/>
                      </a:cubicBezTo>
                      <a:cubicBezTo>
                        <a:pt x="2416" y="2999"/>
                        <a:pt x="2432" y="2894"/>
                        <a:pt x="2399" y="2718"/>
                      </a:cubicBezTo>
                      <a:cubicBezTo>
                        <a:pt x="2369" y="2560"/>
                        <a:pt x="2301" y="2362"/>
                        <a:pt x="2209" y="2162"/>
                      </a:cubicBezTo>
                      <a:lnTo>
                        <a:pt x="2209" y="2162"/>
                      </a:lnTo>
                      <a:cubicBezTo>
                        <a:pt x="2136" y="2004"/>
                        <a:pt x="2054" y="1858"/>
                        <a:pt x="1973" y="1742"/>
                      </a:cubicBezTo>
                      <a:cubicBezTo>
                        <a:pt x="2112" y="1780"/>
                        <a:pt x="2280" y="1809"/>
                        <a:pt x="2448" y="1824"/>
                      </a:cubicBezTo>
                      <a:cubicBezTo>
                        <a:pt x="2545" y="1833"/>
                        <a:pt x="2643" y="1838"/>
                        <a:pt x="2736" y="1838"/>
                      </a:cubicBezTo>
                      <a:cubicBezTo>
                        <a:pt x="3044" y="1838"/>
                        <a:pt x="3301" y="1787"/>
                        <a:pt x="3312" y="1670"/>
                      </a:cubicBezTo>
                      <a:cubicBezTo>
                        <a:pt x="3318" y="1599"/>
                        <a:pt x="3236" y="1534"/>
                        <a:pt x="3067" y="1475"/>
                      </a:cubicBezTo>
                      <a:moveTo>
                        <a:pt x="1985" y="751"/>
                      </a:moveTo>
                      <a:lnTo>
                        <a:pt x="1985" y="751"/>
                      </a:lnTo>
                      <a:cubicBezTo>
                        <a:pt x="2241" y="389"/>
                        <a:pt x="2475" y="202"/>
                        <a:pt x="2560" y="202"/>
                      </a:cubicBezTo>
                      <a:cubicBezTo>
                        <a:pt x="2569" y="202"/>
                        <a:pt x="2576" y="204"/>
                        <a:pt x="2582" y="208"/>
                      </a:cubicBezTo>
                      <a:cubicBezTo>
                        <a:pt x="2641" y="250"/>
                        <a:pt x="2550" y="553"/>
                        <a:pt x="2269" y="951"/>
                      </a:cubicBezTo>
                      <a:cubicBezTo>
                        <a:pt x="2138" y="1136"/>
                        <a:pt x="2014" y="1274"/>
                        <a:pt x="1912" y="1366"/>
                      </a:cubicBezTo>
                      <a:cubicBezTo>
                        <a:pt x="1840" y="1377"/>
                        <a:pt x="1778" y="1392"/>
                        <a:pt x="1731" y="1411"/>
                      </a:cubicBezTo>
                      <a:cubicBezTo>
                        <a:pt x="1733" y="1360"/>
                        <a:pt x="1727" y="1297"/>
                        <a:pt x="1713" y="1226"/>
                      </a:cubicBezTo>
                      <a:cubicBezTo>
                        <a:pt x="1766" y="1099"/>
                        <a:pt x="1855" y="935"/>
                        <a:pt x="1985" y="751"/>
                      </a:cubicBezTo>
                      <a:moveTo>
                        <a:pt x="1642" y="1591"/>
                      </a:moveTo>
                      <a:lnTo>
                        <a:pt x="1642" y="1591"/>
                      </a:lnTo>
                      <a:cubicBezTo>
                        <a:pt x="1645" y="1589"/>
                        <a:pt x="1647" y="1586"/>
                        <a:pt x="1649" y="1584"/>
                      </a:cubicBezTo>
                      <a:cubicBezTo>
                        <a:pt x="1651" y="1586"/>
                        <a:pt x="1653" y="1588"/>
                        <a:pt x="1654" y="1590"/>
                      </a:cubicBezTo>
                      <a:cubicBezTo>
                        <a:pt x="1655" y="1613"/>
                        <a:pt x="1651" y="1646"/>
                        <a:pt x="1640" y="1689"/>
                      </a:cubicBezTo>
                      <a:cubicBezTo>
                        <a:pt x="1636" y="1648"/>
                        <a:pt x="1637" y="1615"/>
                        <a:pt x="1642" y="1591"/>
                      </a:cubicBezTo>
                      <a:moveTo>
                        <a:pt x="1601" y="1473"/>
                      </a:moveTo>
                      <a:lnTo>
                        <a:pt x="1601" y="1473"/>
                      </a:lnTo>
                      <a:cubicBezTo>
                        <a:pt x="1602" y="1475"/>
                        <a:pt x="1602" y="1478"/>
                        <a:pt x="1603" y="1480"/>
                      </a:cubicBezTo>
                      <a:cubicBezTo>
                        <a:pt x="1599" y="1480"/>
                        <a:pt x="1597" y="1480"/>
                        <a:pt x="1594" y="1481"/>
                      </a:cubicBezTo>
                      <a:cubicBezTo>
                        <a:pt x="1573" y="1470"/>
                        <a:pt x="1547" y="1450"/>
                        <a:pt x="1517" y="1420"/>
                      </a:cubicBezTo>
                      <a:cubicBezTo>
                        <a:pt x="1556" y="1439"/>
                        <a:pt x="1584" y="1457"/>
                        <a:pt x="1601" y="1473"/>
                      </a:cubicBezTo>
                      <a:moveTo>
                        <a:pt x="1669" y="1446"/>
                      </a:moveTo>
                      <a:lnTo>
                        <a:pt x="1669" y="1446"/>
                      </a:lnTo>
                      <a:cubicBezTo>
                        <a:pt x="1667" y="1449"/>
                        <a:pt x="1664" y="1450"/>
                        <a:pt x="1662" y="1452"/>
                      </a:cubicBezTo>
                      <a:cubicBezTo>
                        <a:pt x="1659" y="1450"/>
                        <a:pt x="1658" y="1447"/>
                        <a:pt x="1655" y="1444"/>
                      </a:cubicBezTo>
                      <a:cubicBezTo>
                        <a:pt x="1655" y="1419"/>
                        <a:pt x="1660" y="1385"/>
                        <a:pt x="1672" y="1345"/>
                      </a:cubicBezTo>
                      <a:cubicBezTo>
                        <a:pt x="1675" y="1387"/>
                        <a:pt x="1674" y="1422"/>
                        <a:pt x="1669" y="1446"/>
                      </a:cubicBezTo>
                      <a:moveTo>
                        <a:pt x="1597" y="1546"/>
                      </a:moveTo>
                      <a:lnTo>
                        <a:pt x="1597" y="1546"/>
                      </a:lnTo>
                      <a:cubicBezTo>
                        <a:pt x="1595" y="1548"/>
                        <a:pt x="1595" y="1551"/>
                        <a:pt x="1594" y="1553"/>
                      </a:cubicBezTo>
                      <a:cubicBezTo>
                        <a:pt x="1574" y="1565"/>
                        <a:pt x="1544" y="1577"/>
                        <a:pt x="1502" y="1589"/>
                      </a:cubicBezTo>
                      <a:cubicBezTo>
                        <a:pt x="1537" y="1565"/>
                        <a:pt x="1566" y="1551"/>
                        <a:pt x="1588" y="1543"/>
                      </a:cubicBezTo>
                      <a:cubicBezTo>
                        <a:pt x="1590" y="1544"/>
                        <a:pt x="1594" y="1545"/>
                        <a:pt x="1597" y="1546"/>
                      </a:cubicBezTo>
                      <a:moveTo>
                        <a:pt x="1712" y="1566"/>
                      </a:moveTo>
                      <a:lnTo>
                        <a:pt x="1712" y="1566"/>
                      </a:lnTo>
                      <a:cubicBezTo>
                        <a:pt x="1712" y="1562"/>
                        <a:pt x="1710" y="1559"/>
                        <a:pt x="1709" y="1556"/>
                      </a:cubicBezTo>
                      <a:cubicBezTo>
                        <a:pt x="1712" y="1555"/>
                        <a:pt x="1714" y="1555"/>
                        <a:pt x="1717" y="1554"/>
                      </a:cubicBezTo>
                      <a:cubicBezTo>
                        <a:pt x="1738" y="1566"/>
                        <a:pt x="1764" y="1586"/>
                        <a:pt x="1796" y="1617"/>
                      </a:cubicBezTo>
                      <a:cubicBezTo>
                        <a:pt x="1759" y="1600"/>
                        <a:pt x="1731" y="1582"/>
                        <a:pt x="1712" y="1566"/>
                      </a:cubicBezTo>
                      <a:moveTo>
                        <a:pt x="1715" y="1491"/>
                      </a:moveTo>
                      <a:lnTo>
                        <a:pt x="1715" y="1491"/>
                      </a:lnTo>
                      <a:cubicBezTo>
                        <a:pt x="1716" y="1488"/>
                        <a:pt x="1717" y="1485"/>
                        <a:pt x="1718" y="1482"/>
                      </a:cubicBezTo>
                      <a:cubicBezTo>
                        <a:pt x="1739" y="1469"/>
                        <a:pt x="1772" y="1456"/>
                        <a:pt x="1814" y="1445"/>
                      </a:cubicBezTo>
                      <a:cubicBezTo>
                        <a:pt x="1779" y="1469"/>
                        <a:pt x="1750" y="1485"/>
                        <a:pt x="1725" y="1493"/>
                      </a:cubicBezTo>
                      <a:cubicBezTo>
                        <a:pt x="1722" y="1492"/>
                        <a:pt x="1718" y="1492"/>
                        <a:pt x="1715" y="1491"/>
                      </a:cubicBezTo>
                      <a:moveTo>
                        <a:pt x="1156" y="849"/>
                      </a:moveTo>
                      <a:lnTo>
                        <a:pt x="1156" y="849"/>
                      </a:lnTo>
                      <a:cubicBezTo>
                        <a:pt x="1066" y="653"/>
                        <a:pt x="1000" y="460"/>
                        <a:pt x="970" y="306"/>
                      </a:cubicBezTo>
                      <a:cubicBezTo>
                        <a:pt x="939" y="144"/>
                        <a:pt x="958" y="73"/>
                        <a:pt x="984" y="61"/>
                      </a:cubicBezTo>
                      <a:cubicBezTo>
                        <a:pt x="987" y="60"/>
                        <a:pt x="991" y="59"/>
                        <a:pt x="995" y="59"/>
                      </a:cubicBezTo>
                      <a:cubicBezTo>
                        <a:pt x="1027" y="59"/>
                        <a:pt x="1089" y="97"/>
                        <a:pt x="1179" y="210"/>
                      </a:cubicBezTo>
                      <a:cubicBezTo>
                        <a:pt x="1277" y="332"/>
                        <a:pt x="1381" y="508"/>
                        <a:pt x="1471" y="703"/>
                      </a:cubicBezTo>
                      <a:cubicBezTo>
                        <a:pt x="1566" y="909"/>
                        <a:pt x="1623" y="1086"/>
                        <a:pt x="1652" y="1221"/>
                      </a:cubicBezTo>
                      <a:cubicBezTo>
                        <a:pt x="1625" y="1288"/>
                        <a:pt x="1608" y="1349"/>
                        <a:pt x="1602" y="1400"/>
                      </a:cubicBezTo>
                      <a:cubicBezTo>
                        <a:pt x="1562" y="1374"/>
                        <a:pt x="1509" y="1349"/>
                        <a:pt x="1440" y="1325"/>
                      </a:cubicBezTo>
                      <a:cubicBezTo>
                        <a:pt x="1438" y="1325"/>
                        <a:pt x="1436" y="1323"/>
                        <a:pt x="1433" y="1323"/>
                      </a:cubicBezTo>
                      <a:cubicBezTo>
                        <a:pt x="1340" y="1202"/>
                        <a:pt x="1242" y="1035"/>
                        <a:pt x="1156" y="849"/>
                      </a:cubicBezTo>
                      <a:moveTo>
                        <a:pt x="827" y="1616"/>
                      </a:moveTo>
                      <a:lnTo>
                        <a:pt x="827" y="1616"/>
                      </a:lnTo>
                      <a:cubicBezTo>
                        <a:pt x="611" y="1597"/>
                        <a:pt x="412" y="1557"/>
                        <a:pt x="264" y="1506"/>
                      </a:cubicBezTo>
                      <a:cubicBezTo>
                        <a:pt x="108" y="1451"/>
                        <a:pt x="56" y="1399"/>
                        <a:pt x="59" y="1371"/>
                      </a:cubicBezTo>
                      <a:cubicBezTo>
                        <a:pt x="64" y="1314"/>
                        <a:pt x="256" y="1257"/>
                        <a:pt x="574" y="1257"/>
                      </a:cubicBezTo>
                      <a:cubicBezTo>
                        <a:pt x="660" y="1257"/>
                        <a:pt x="755" y="1261"/>
                        <a:pt x="858" y="1270"/>
                      </a:cubicBezTo>
                      <a:cubicBezTo>
                        <a:pt x="1062" y="1289"/>
                        <a:pt x="1252" y="1326"/>
                        <a:pt x="1397" y="1373"/>
                      </a:cubicBezTo>
                      <a:cubicBezTo>
                        <a:pt x="1399" y="1375"/>
                        <a:pt x="1401" y="1377"/>
                        <a:pt x="1402" y="1380"/>
                      </a:cubicBezTo>
                      <a:cubicBezTo>
                        <a:pt x="1447" y="1435"/>
                        <a:pt x="1488" y="1477"/>
                        <a:pt x="1525" y="1506"/>
                      </a:cubicBezTo>
                      <a:cubicBezTo>
                        <a:pt x="1483" y="1528"/>
                        <a:pt x="1435" y="1561"/>
                        <a:pt x="1381" y="1608"/>
                      </a:cubicBezTo>
                      <a:cubicBezTo>
                        <a:pt x="1379" y="1610"/>
                        <a:pt x="1377" y="1612"/>
                        <a:pt x="1376" y="1613"/>
                      </a:cubicBezTo>
                      <a:cubicBezTo>
                        <a:pt x="1224" y="1634"/>
                        <a:pt x="1031" y="1635"/>
                        <a:pt x="827" y="1616"/>
                      </a:cubicBezTo>
                      <a:moveTo>
                        <a:pt x="1326" y="2285"/>
                      </a:moveTo>
                      <a:lnTo>
                        <a:pt x="1326" y="2285"/>
                      </a:lnTo>
                      <a:cubicBezTo>
                        <a:pt x="1044" y="2684"/>
                        <a:pt x="789" y="2870"/>
                        <a:pt x="730" y="2828"/>
                      </a:cubicBezTo>
                      <a:cubicBezTo>
                        <a:pt x="671" y="2786"/>
                        <a:pt x="761" y="2483"/>
                        <a:pt x="1043" y="2085"/>
                      </a:cubicBezTo>
                      <a:cubicBezTo>
                        <a:pt x="1161" y="1917"/>
                        <a:pt x="1288" y="1771"/>
                        <a:pt x="1401" y="1669"/>
                      </a:cubicBezTo>
                      <a:cubicBezTo>
                        <a:pt x="1404" y="1669"/>
                        <a:pt x="1406" y="1669"/>
                        <a:pt x="1409" y="1668"/>
                      </a:cubicBezTo>
                      <a:cubicBezTo>
                        <a:pt x="1480" y="1657"/>
                        <a:pt x="1537" y="1642"/>
                        <a:pt x="1581" y="1625"/>
                      </a:cubicBezTo>
                      <a:cubicBezTo>
                        <a:pt x="1578" y="1676"/>
                        <a:pt x="1584" y="1738"/>
                        <a:pt x="1598" y="1809"/>
                      </a:cubicBezTo>
                      <a:cubicBezTo>
                        <a:pt x="1539" y="1950"/>
                        <a:pt x="1444" y="2118"/>
                        <a:pt x="1326" y="2285"/>
                      </a:cubicBezTo>
                      <a:moveTo>
                        <a:pt x="2155" y="2187"/>
                      </a:moveTo>
                      <a:lnTo>
                        <a:pt x="2155" y="2187"/>
                      </a:lnTo>
                      <a:lnTo>
                        <a:pt x="2155" y="2187"/>
                      </a:lnTo>
                      <a:cubicBezTo>
                        <a:pt x="2246" y="2383"/>
                        <a:pt x="2311" y="2575"/>
                        <a:pt x="2341" y="2730"/>
                      </a:cubicBezTo>
                      <a:cubicBezTo>
                        <a:pt x="2372" y="2892"/>
                        <a:pt x="2353" y="2963"/>
                        <a:pt x="2327" y="2975"/>
                      </a:cubicBezTo>
                      <a:cubicBezTo>
                        <a:pt x="2262" y="3005"/>
                        <a:pt x="2044" y="2776"/>
                        <a:pt x="1840" y="2332"/>
                      </a:cubicBezTo>
                      <a:cubicBezTo>
                        <a:pt x="1745" y="2127"/>
                        <a:pt x="1687" y="1949"/>
                        <a:pt x="1659" y="1815"/>
                      </a:cubicBezTo>
                      <a:cubicBezTo>
                        <a:pt x="1660" y="1812"/>
                        <a:pt x="1662" y="1810"/>
                        <a:pt x="1662" y="1807"/>
                      </a:cubicBezTo>
                      <a:cubicBezTo>
                        <a:pt x="1689" y="1740"/>
                        <a:pt x="1704" y="1683"/>
                        <a:pt x="1710" y="1636"/>
                      </a:cubicBezTo>
                      <a:cubicBezTo>
                        <a:pt x="1754" y="1665"/>
                        <a:pt x="1811" y="1691"/>
                        <a:pt x="1879" y="1714"/>
                      </a:cubicBezTo>
                      <a:cubicBezTo>
                        <a:pt x="1972" y="1835"/>
                        <a:pt x="2070" y="2001"/>
                        <a:pt x="2155" y="2187"/>
                      </a:cubicBezTo>
                      <a:moveTo>
                        <a:pt x="2453" y="1766"/>
                      </a:moveTo>
                      <a:lnTo>
                        <a:pt x="2453" y="1766"/>
                      </a:lnTo>
                      <a:cubicBezTo>
                        <a:pt x="2228" y="1745"/>
                        <a:pt x="2045" y="1706"/>
                        <a:pt x="1914" y="1663"/>
                      </a:cubicBezTo>
                      <a:cubicBezTo>
                        <a:pt x="1913" y="1661"/>
                        <a:pt x="1911" y="1659"/>
                        <a:pt x="1909" y="1656"/>
                      </a:cubicBezTo>
                      <a:cubicBezTo>
                        <a:pt x="1865" y="1600"/>
                        <a:pt x="1823" y="1559"/>
                        <a:pt x="1786" y="1530"/>
                      </a:cubicBezTo>
                      <a:cubicBezTo>
                        <a:pt x="1832" y="1507"/>
                        <a:pt x="1883" y="1469"/>
                        <a:pt x="1937" y="1422"/>
                      </a:cubicBezTo>
                      <a:cubicBezTo>
                        <a:pt x="2011" y="1412"/>
                        <a:pt x="2100" y="1406"/>
                        <a:pt x="2202" y="1406"/>
                      </a:cubicBezTo>
                      <a:cubicBezTo>
                        <a:pt x="2287" y="1406"/>
                        <a:pt x="2382" y="1410"/>
                        <a:pt x="2485" y="1420"/>
                      </a:cubicBezTo>
                      <a:cubicBezTo>
                        <a:pt x="2700" y="1440"/>
                        <a:pt x="2900" y="1479"/>
                        <a:pt x="3048" y="1530"/>
                      </a:cubicBezTo>
                      <a:cubicBezTo>
                        <a:pt x="3203" y="1585"/>
                        <a:pt x="3256" y="1637"/>
                        <a:pt x="3253" y="1665"/>
                      </a:cubicBezTo>
                      <a:cubicBezTo>
                        <a:pt x="3246" y="1737"/>
                        <a:pt x="2939" y="1810"/>
                        <a:pt x="2453" y="176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7" name="Google Shape;517;p14"/>
                <p:cNvSpPr/>
                <p:nvPr/>
              </p:nvSpPr>
              <p:spPr>
                <a:xfrm>
                  <a:off x="7253280" y="367920"/>
                  <a:ext cx="1071720" cy="1171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7" h="3253" extrusionOk="0">
                      <a:moveTo>
                        <a:pt x="2972" y="942"/>
                      </a:moveTo>
                      <a:lnTo>
                        <a:pt x="2972" y="942"/>
                      </a:lnTo>
                      <a:cubicBezTo>
                        <a:pt x="2925" y="841"/>
                        <a:pt x="2555" y="911"/>
                        <a:pt x="2146" y="1100"/>
                      </a:cubicBezTo>
                      <a:cubicBezTo>
                        <a:pt x="1948" y="1191"/>
                        <a:pt x="1777" y="1293"/>
                        <a:pt x="1658" y="1386"/>
                      </a:cubicBezTo>
                      <a:cubicBezTo>
                        <a:pt x="1707" y="1243"/>
                        <a:pt x="1746" y="1048"/>
                        <a:pt x="1766" y="831"/>
                      </a:cubicBezTo>
                      <a:cubicBezTo>
                        <a:pt x="1807" y="382"/>
                        <a:pt x="1750" y="10"/>
                        <a:pt x="1638" y="0"/>
                      </a:cubicBezTo>
                      <a:cubicBezTo>
                        <a:pt x="1527" y="-11"/>
                        <a:pt x="1403" y="345"/>
                        <a:pt x="1361" y="794"/>
                      </a:cubicBezTo>
                      <a:cubicBezTo>
                        <a:pt x="1341" y="1011"/>
                        <a:pt x="1344" y="1210"/>
                        <a:pt x="1366" y="1359"/>
                      </a:cubicBezTo>
                      <a:cubicBezTo>
                        <a:pt x="1266" y="1246"/>
                        <a:pt x="1117" y="1115"/>
                        <a:pt x="939" y="989"/>
                      </a:cubicBezTo>
                      <a:cubicBezTo>
                        <a:pt x="571" y="728"/>
                        <a:pt x="220" y="592"/>
                        <a:pt x="155" y="683"/>
                      </a:cubicBezTo>
                      <a:cubicBezTo>
                        <a:pt x="90" y="775"/>
                        <a:pt x="336" y="1060"/>
                        <a:pt x="705" y="1320"/>
                      </a:cubicBezTo>
                      <a:cubicBezTo>
                        <a:pt x="882" y="1446"/>
                        <a:pt x="1056" y="1543"/>
                        <a:pt x="1196" y="1599"/>
                      </a:cubicBezTo>
                      <a:cubicBezTo>
                        <a:pt x="1048" y="1629"/>
                        <a:pt x="860" y="1692"/>
                        <a:pt x="662" y="1784"/>
                      </a:cubicBezTo>
                      <a:cubicBezTo>
                        <a:pt x="252" y="1973"/>
                        <a:pt x="-42" y="2208"/>
                        <a:pt x="5" y="2310"/>
                      </a:cubicBezTo>
                      <a:cubicBezTo>
                        <a:pt x="52" y="2412"/>
                        <a:pt x="423" y="2341"/>
                        <a:pt x="832" y="2153"/>
                      </a:cubicBezTo>
                      <a:cubicBezTo>
                        <a:pt x="1030" y="2061"/>
                        <a:pt x="1200" y="1959"/>
                        <a:pt x="1319" y="1867"/>
                      </a:cubicBezTo>
                      <a:cubicBezTo>
                        <a:pt x="1271" y="2009"/>
                        <a:pt x="1232" y="2204"/>
                        <a:pt x="1211" y="2421"/>
                      </a:cubicBezTo>
                      <a:cubicBezTo>
                        <a:pt x="1171" y="2870"/>
                        <a:pt x="1228" y="3242"/>
                        <a:pt x="1339" y="3253"/>
                      </a:cubicBezTo>
                      <a:cubicBezTo>
                        <a:pt x="1451" y="3263"/>
                        <a:pt x="1575" y="2907"/>
                        <a:pt x="1616" y="2458"/>
                      </a:cubicBezTo>
                      <a:cubicBezTo>
                        <a:pt x="1636" y="2241"/>
                        <a:pt x="1633" y="2042"/>
                        <a:pt x="1612" y="1893"/>
                      </a:cubicBezTo>
                      <a:cubicBezTo>
                        <a:pt x="1712" y="2006"/>
                        <a:pt x="1861" y="2137"/>
                        <a:pt x="2038" y="2263"/>
                      </a:cubicBezTo>
                      <a:cubicBezTo>
                        <a:pt x="2407" y="2524"/>
                        <a:pt x="2758" y="2660"/>
                        <a:pt x="2823" y="2569"/>
                      </a:cubicBezTo>
                      <a:cubicBezTo>
                        <a:pt x="2887" y="2477"/>
                        <a:pt x="2641" y="2192"/>
                        <a:pt x="2273" y="1932"/>
                      </a:cubicBezTo>
                      <a:cubicBezTo>
                        <a:pt x="2095" y="1805"/>
                        <a:pt x="1921" y="1709"/>
                        <a:pt x="1782" y="1653"/>
                      </a:cubicBezTo>
                      <a:cubicBezTo>
                        <a:pt x="1929" y="1623"/>
                        <a:pt x="2117" y="1560"/>
                        <a:pt x="2315" y="1468"/>
                      </a:cubicBezTo>
                      <a:cubicBezTo>
                        <a:pt x="2725" y="1280"/>
                        <a:pt x="3019" y="1044"/>
                        <a:pt x="2972" y="9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8" name="Google Shape;518;p14"/>
                <p:cNvSpPr/>
                <p:nvPr/>
              </p:nvSpPr>
              <p:spPr>
                <a:xfrm>
                  <a:off x="7242840" y="357120"/>
                  <a:ext cx="1092960" cy="1192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3312" extrusionOk="0">
                      <a:moveTo>
                        <a:pt x="3028" y="960"/>
                      </a:moveTo>
                      <a:lnTo>
                        <a:pt x="3028" y="960"/>
                      </a:lnTo>
                      <a:cubicBezTo>
                        <a:pt x="2998" y="895"/>
                        <a:pt x="2894" y="879"/>
                        <a:pt x="2718" y="913"/>
                      </a:cubicBezTo>
                      <a:cubicBezTo>
                        <a:pt x="2560" y="943"/>
                        <a:pt x="2362" y="1011"/>
                        <a:pt x="2162" y="1103"/>
                      </a:cubicBezTo>
                      <a:cubicBezTo>
                        <a:pt x="2004" y="1176"/>
                        <a:pt x="1858" y="1258"/>
                        <a:pt x="1742" y="1339"/>
                      </a:cubicBezTo>
                      <a:cubicBezTo>
                        <a:pt x="1780" y="1199"/>
                        <a:pt x="1808" y="1032"/>
                        <a:pt x="1824" y="864"/>
                      </a:cubicBezTo>
                      <a:cubicBezTo>
                        <a:pt x="1862" y="446"/>
                        <a:pt x="1822" y="14"/>
                        <a:pt x="1670" y="0"/>
                      </a:cubicBezTo>
                      <a:cubicBezTo>
                        <a:pt x="1599" y="-6"/>
                        <a:pt x="1533" y="76"/>
                        <a:pt x="1474" y="245"/>
                      </a:cubicBezTo>
                      <a:cubicBezTo>
                        <a:pt x="1422" y="397"/>
                        <a:pt x="1381" y="602"/>
                        <a:pt x="1361" y="821"/>
                      </a:cubicBezTo>
                      <a:cubicBezTo>
                        <a:pt x="1345" y="989"/>
                        <a:pt x="1342" y="1159"/>
                        <a:pt x="1355" y="1303"/>
                      </a:cubicBezTo>
                      <a:cubicBezTo>
                        <a:pt x="1255" y="1202"/>
                        <a:pt x="1127" y="1095"/>
                        <a:pt x="985" y="994"/>
                      </a:cubicBezTo>
                      <a:cubicBezTo>
                        <a:pt x="642" y="752"/>
                        <a:pt x="248" y="571"/>
                        <a:pt x="159" y="696"/>
                      </a:cubicBezTo>
                      <a:cubicBezTo>
                        <a:pt x="71" y="821"/>
                        <a:pt x="373" y="1132"/>
                        <a:pt x="716" y="1375"/>
                      </a:cubicBezTo>
                      <a:cubicBezTo>
                        <a:pt x="859" y="1475"/>
                        <a:pt x="1003" y="1560"/>
                        <a:pt x="1131" y="1620"/>
                      </a:cubicBezTo>
                      <a:cubicBezTo>
                        <a:pt x="991" y="1657"/>
                        <a:pt x="832" y="1716"/>
                        <a:pt x="679" y="1787"/>
                      </a:cubicBezTo>
                      <a:cubicBezTo>
                        <a:pt x="297" y="1963"/>
                        <a:pt x="-56" y="2213"/>
                        <a:pt x="7" y="2352"/>
                      </a:cubicBezTo>
                      <a:cubicBezTo>
                        <a:pt x="27" y="2395"/>
                        <a:pt x="79" y="2416"/>
                        <a:pt x="163" y="2416"/>
                      </a:cubicBezTo>
                      <a:cubicBezTo>
                        <a:pt x="205" y="2416"/>
                        <a:pt x="257" y="2411"/>
                        <a:pt x="317" y="2399"/>
                      </a:cubicBezTo>
                      <a:cubicBezTo>
                        <a:pt x="476" y="2369"/>
                        <a:pt x="673" y="2301"/>
                        <a:pt x="873" y="2209"/>
                      </a:cubicBezTo>
                      <a:cubicBezTo>
                        <a:pt x="1036" y="2134"/>
                        <a:pt x="1180" y="2052"/>
                        <a:pt x="1294" y="1973"/>
                      </a:cubicBezTo>
                      <a:cubicBezTo>
                        <a:pt x="1256" y="2110"/>
                        <a:pt x="1228" y="2274"/>
                        <a:pt x="1211" y="2448"/>
                      </a:cubicBezTo>
                      <a:cubicBezTo>
                        <a:pt x="1191" y="2667"/>
                        <a:pt x="1193" y="2876"/>
                        <a:pt x="1218" y="3036"/>
                      </a:cubicBezTo>
                      <a:cubicBezTo>
                        <a:pt x="1245" y="3212"/>
                        <a:pt x="1295" y="3306"/>
                        <a:pt x="1365" y="3312"/>
                      </a:cubicBezTo>
                      <a:cubicBezTo>
                        <a:pt x="1368" y="3312"/>
                        <a:pt x="1371" y="3312"/>
                        <a:pt x="1373" y="3312"/>
                      </a:cubicBezTo>
                      <a:cubicBezTo>
                        <a:pt x="1441" y="3312"/>
                        <a:pt x="1504" y="3230"/>
                        <a:pt x="1561" y="3067"/>
                      </a:cubicBezTo>
                      <a:cubicBezTo>
                        <a:pt x="1614" y="2915"/>
                        <a:pt x="1654" y="2710"/>
                        <a:pt x="1674" y="2490"/>
                      </a:cubicBezTo>
                      <a:cubicBezTo>
                        <a:pt x="1691" y="2316"/>
                        <a:pt x="1692" y="2150"/>
                        <a:pt x="1680" y="2009"/>
                      </a:cubicBezTo>
                      <a:cubicBezTo>
                        <a:pt x="1782" y="2111"/>
                        <a:pt x="1913" y="2220"/>
                        <a:pt x="2051" y="2317"/>
                      </a:cubicBezTo>
                      <a:cubicBezTo>
                        <a:pt x="2231" y="2444"/>
                        <a:pt x="2412" y="2547"/>
                        <a:pt x="2563" y="2605"/>
                      </a:cubicBezTo>
                      <a:cubicBezTo>
                        <a:pt x="2651" y="2640"/>
                        <a:pt x="2722" y="2657"/>
                        <a:pt x="2775" y="2657"/>
                      </a:cubicBezTo>
                      <a:cubicBezTo>
                        <a:pt x="2823" y="2657"/>
                        <a:pt x="2856" y="2643"/>
                        <a:pt x="2876" y="2616"/>
                      </a:cubicBezTo>
                      <a:cubicBezTo>
                        <a:pt x="2964" y="2491"/>
                        <a:pt x="2662" y="2180"/>
                        <a:pt x="2319" y="1938"/>
                      </a:cubicBezTo>
                      <a:cubicBezTo>
                        <a:pt x="2181" y="1840"/>
                        <a:pt x="2035" y="1753"/>
                        <a:pt x="1905" y="1691"/>
                      </a:cubicBezTo>
                      <a:cubicBezTo>
                        <a:pt x="2044" y="1655"/>
                        <a:pt x="2204" y="1596"/>
                        <a:pt x="2357" y="1525"/>
                      </a:cubicBezTo>
                      <a:cubicBezTo>
                        <a:pt x="2739" y="1349"/>
                        <a:pt x="3092" y="1098"/>
                        <a:pt x="3028" y="960"/>
                      </a:cubicBezTo>
                      <a:moveTo>
                        <a:pt x="1490" y="1597"/>
                      </a:moveTo>
                      <a:lnTo>
                        <a:pt x="1490" y="1597"/>
                      </a:lnTo>
                      <a:cubicBezTo>
                        <a:pt x="1487" y="1596"/>
                        <a:pt x="1484" y="1594"/>
                        <a:pt x="1482" y="1594"/>
                      </a:cubicBezTo>
                      <a:cubicBezTo>
                        <a:pt x="1469" y="1572"/>
                        <a:pt x="1456" y="1541"/>
                        <a:pt x="1446" y="1500"/>
                      </a:cubicBezTo>
                      <a:cubicBezTo>
                        <a:pt x="1470" y="1537"/>
                        <a:pt x="1485" y="1566"/>
                        <a:pt x="1493" y="1588"/>
                      </a:cubicBezTo>
                      <a:cubicBezTo>
                        <a:pt x="1491" y="1591"/>
                        <a:pt x="1491" y="1594"/>
                        <a:pt x="1490" y="1597"/>
                      </a:cubicBezTo>
                      <a:moveTo>
                        <a:pt x="1452" y="1650"/>
                      </a:moveTo>
                      <a:lnTo>
                        <a:pt x="1452" y="1650"/>
                      </a:lnTo>
                      <a:cubicBezTo>
                        <a:pt x="1450" y="1652"/>
                        <a:pt x="1448" y="1653"/>
                        <a:pt x="1446" y="1655"/>
                      </a:cubicBezTo>
                      <a:cubicBezTo>
                        <a:pt x="1422" y="1655"/>
                        <a:pt x="1390" y="1652"/>
                        <a:pt x="1347" y="1640"/>
                      </a:cubicBezTo>
                      <a:cubicBezTo>
                        <a:pt x="1388" y="1636"/>
                        <a:pt x="1422" y="1638"/>
                        <a:pt x="1446" y="1643"/>
                      </a:cubicBezTo>
                      <a:cubicBezTo>
                        <a:pt x="1448" y="1645"/>
                        <a:pt x="1450" y="1648"/>
                        <a:pt x="1452" y="1650"/>
                      </a:cubicBezTo>
                      <a:moveTo>
                        <a:pt x="1471" y="1712"/>
                      </a:moveTo>
                      <a:lnTo>
                        <a:pt x="1471" y="1712"/>
                      </a:lnTo>
                      <a:cubicBezTo>
                        <a:pt x="1474" y="1712"/>
                        <a:pt x="1477" y="1710"/>
                        <a:pt x="1480" y="1710"/>
                      </a:cubicBezTo>
                      <a:cubicBezTo>
                        <a:pt x="1480" y="1712"/>
                        <a:pt x="1481" y="1714"/>
                        <a:pt x="1482" y="1717"/>
                      </a:cubicBezTo>
                      <a:cubicBezTo>
                        <a:pt x="1469" y="1739"/>
                        <a:pt x="1448" y="1765"/>
                        <a:pt x="1420" y="1794"/>
                      </a:cubicBezTo>
                      <a:cubicBezTo>
                        <a:pt x="1438" y="1756"/>
                        <a:pt x="1456" y="1729"/>
                        <a:pt x="1471" y="1712"/>
                      </a:cubicBezTo>
                      <a:moveTo>
                        <a:pt x="1544" y="1721"/>
                      </a:moveTo>
                      <a:lnTo>
                        <a:pt x="1544" y="1721"/>
                      </a:lnTo>
                      <a:cubicBezTo>
                        <a:pt x="1545" y="1719"/>
                        <a:pt x="1545" y="1718"/>
                        <a:pt x="1545" y="1716"/>
                      </a:cubicBezTo>
                      <a:cubicBezTo>
                        <a:pt x="1548" y="1717"/>
                        <a:pt x="1550" y="1718"/>
                        <a:pt x="1553" y="1718"/>
                      </a:cubicBezTo>
                      <a:cubicBezTo>
                        <a:pt x="1565" y="1739"/>
                        <a:pt x="1578" y="1769"/>
                        <a:pt x="1589" y="1812"/>
                      </a:cubicBezTo>
                      <a:cubicBezTo>
                        <a:pt x="1566" y="1778"/>
                        <a:pt x="1550" y="1749"/>
                        <a:pt x="1542" y="1726"/>
                      </a:cubicBezTo>
                      <a:cubicBezTo>
                        <a:pt x="1543" y="1724"/>
                        <a:pt x="1544" y="1722"/>
                        <a:pt x="1544" y="1721"/>
                      </a:cubicBezTo>
                      <a:moveTo>
                        <a:pt x="1583" y="1662"/>
                      </a:moveTo>
                      <a:lnTo>
                        <a:pt x="1583" y="1662"/>
                      </a:lnTo>
                      <a:cubicBezTo>
                        <a:pt x="1586" y="1660"/>
                        <a:pt x="1588" y="1658"/>
                        <a:pt x="1591" y="1656"/>
                      </a:cubicBezTo>
                      <a:cubicBezTo>
                        <a:pt x="1592" y="1656"/>
                        <a:pt x="1593" y="1656"/>
                        <a:pt x="1594" y="1656"/>
                      </a:cubicBezTo>
                      <a:cubicBezTo>
                        <a:pt x="1619" y="1656"/>
                        <a:pt x="1651" y="1661"/>
                        <a:pt x="1690" y="1672"/>
                      </a:cubicBezTo>
                      <a:cubicBezTo>
                        <a:pt x="1649" y="1676"/>
                        <a:pt x="1615" y="1675"/>
                        <a:pt x="1590" y="1669"/>
                      </a:cubicBezTo>
                      <a:cubicBezTo>
                        <a:pt x="1588" y="1667"/>
                        <a:pt x="1586" y="1665"/>
                        <a:pt x="1583" y="1662"/>
                      </a:cubicBezTo>
                      <a:moveTo>
                        <a:pt x="1565" y="1601"/>
                      </a:moveTo>
                      <a:lnTo>
                        <a:pt x="1565" y="1601"/>
                      </a:lnTo>
                      <a:cubicBezTo>
                        <a:pt x="1562" y="1602"/>
                        <a:pt x="1558" y="1602"/>
                        <a:pt x="1556" y="1603"/>
                      </a:cubicBezTo>
                      <a:cubicBezTo>
                        <a:pt x="1556" y="1600"/>
                        <a:pt x="1556" y="1597"/>
                        <a:pt x="1555" y="1594"/>
                      </a:cubicBezTo>
                      <a:cubicBezTo>
                        <a:pt x="1566" y="1573"/>
                        <a:pt x="1586" y="1547"/>
                        <a:pt x="1617" y="1516"/>
                      </a:cubicBezTo>
                      <a:cubicBezTo>
                        <a:pt x="1599" y="1554"/>
                        <a:pt x="1581" y="1583"/>
                        <a:pt x="1565" y="1601"/>
                      </a:cubicBezTo>
                      <a:moveTo>
                        <a:pt x="1419" y="827"/>
                      </a:moveTo>
                      <a:lnTo>
                        <a:pt x="1419" y="827"/>
                      </a:lnTo>
                      <a:cubicBezTo>
                        <a:pt x="1439" y="612"/>
                        <a:pt x="1479" y="412"/>
                        <a:pt x="1530" y="264"/>
                      </a:cubicBezTo>
                      <a:cubicBezTo>
                        <a:pt x="1583" y="112"/>
                        <a:pt x="1634" y="59"/>
                        <a:pt x="1663" y="59"/>
                      </a:cubicBezTo>
                      <a:lnTo>
                        <a:pt x="1664" y="59"/>
                      </a:lnTo>
                      <a:cubicBezTo>
                        <a:pt x="1737" y="65"/>
                        <a:pt x="1810" y="373"/>
                        <a:pt x="1765" y="859"/>
                      </a:cubicBezTo>
                      <a:cubicBezTo>
                        <a:pt x="1745" y="1084"/>
                        <a:pt x="1706" y="1266"/>
                        <a:pt x="1663" y="1398"/>
                      </a:cubicBezTo>
                      <a:cubicBezTo>
                        <a:pt x="1661" y="1399"/>
                        <a:pt x="1659" y="1401"/>
                        <a:pt x="1656" y="1403"/>
                      </a:cubicBezTo>
                      <a:cubicBezTo>
                        <a:pt x="1600" y="1447"/>
                        <a:pt x="1558" y="1488"/>
                        <a:pt x="1530" y="1526"/>
                      </a:cubicBezTo>
                      <a:cubicBezTo>
                        <a:pt x="1508" y="1484"/>
                        <a:pt x="1474" y="1436"/>
                        <a:pt x="1428" y="1381"/>
                      </a:cubicBezTo>
                      <a:cubicBezTo>
                        <a:pt x="1426" y="1379"/>
                        <a:pt x="1424" y="1377"/>
                        <a:pt x="1422" y="1375"/>
                      </a:cubicBezTo>
                      <a:cubicBezTo>
                        <a:pt x="1404" y="1239"/>
                        <a:pt x="1399" y="1052"/>
                        <a:pt x="1419" y="827"/>
                      </a:cubicBezTo>
                      <a:moveTo>
                        <a:pt x="750" y="1326"/>
                      </a:moveTo>
                      <a:lnTo>
                        <a:pt x="750" y="1326"/>
                      </a:lnTo>
                      <a:cubicBezTo>
                        <a:pt x="352" y="1045"/>
                        <a:pt x="166" y="789"/>
                        <a:pt x="208" y="730"/>
                      </a:cubicBezTo>
                      <a:cubicBezTo>
                        <a:pt x="216" y="719"/>
                        <a:pt x="233" y="713"/>
                        <a:pt x="260" y="713"/>
                      </a:cubicBezTo>
                      <a:cubicBezTo>
                        <a:pt x="370" y="713"/>
                        <a:pt x="629" y="816"/>
                        <a:pt x="951" y="1043"/>
                      </a:cubicBezTo>
                      <a:lnTo>
                        <a:pt x="951" y="1043"/>
                      </a:lnTo>
                      <a:cubicBezTo>
                        <a:pt x="1118" y="1161"/>
                        <a:pt x="1264" y="1287"/>
                        <a:pt x="1366" y="1401"/>
                      </a:cubicBezTo>
                      <a:cubicBezTo>
                        <a:pt x="1376" y="1472"/>
                        <a:pt x="1391" y="1534"/>
                        <a:pt x="1411" y="1581"/>
                      </a:cubicBezTo>
                      <a:cubicBezTo>
                        <a:pt x="1360" y="1578"/>
                        <a:pt x="1298" y="1584"/>
                        <a:pt x="1227" y="1598"/>
                      </a:cubicBezTo>
                      <a:cubicBezTo>
                        <a:pt x="1086" y="1540"/>
                        <a:pt x="917" y="1445"/>
                        <a:pt x="750" y="1326"/>
                      </a:cubicBezTo>
                      <a:moveTo>
                        <a:pt x="849" y="2156"/>
                      </a:moveTo>
                      <a:lnTo>
                        <a:pt x="849" y="2156"/>
                      </a:lnTo>
                      <a:cubicBezTo>
                        <a:pt x="653" y="2246"/>
                        <a:pt x="460" y="2312"/>
                        <a:pt x="306" y="2341"/>
                      </a:cubicBezTo>
                      <a:cubicBezTo>
                        <a:pt x="144" y="2372"/>
                        <a:pt x="72" y="2353"/>
                        <a:pt x="61" y="2328"/>
                      </a:cubicBezTo>
                      <a:cubicBezTo>
                        <a:pt x="30" y="2262"/>
                        <a:pt x="260" y="2045"/>
                        <a:pt x="703" y="1840"/>
                      </a:cubicBezTo>
                      <a:cubicBezTo>
                        <a:pt x="909" y="1745"/>
                        <a:pt x="1086" y="1688"/>
                        <a:pt x="1221" y="1659"/>
                      </a:cubicBezTo>
                      <a:cubicBezTo>
                        <a:pt x="1224" y="1661"/>
                        <a:pt x="1226" y="1662"/>
                        <a:pt x="1229" y="1663"/>
                      </a:cubicBezTo>
                      <a:cubicBezTo>
                        <a:pt x="1295" y="1689"/>
                        <a:pt x="1352" y="1705"/>
                        <a:pt x="1399" y="1711"/>
                      </a:cubicBezTo>
                      <a:cubicBezTo>
                        <a:pt x="1373" y="1751"/>
                        <a:pt x="1349" y="1803"/>
                        <a:pt x="1325" y="1871"/>
                      </a:cubicBezTo>
                      <a:cubicBezTo>
                        <a:pt x="1324" y="1874"/>
                        <a:pt x="1323" y="1876"/>
                        <a:pt x="1322" y="1879"/>
                      </a:cubicBezTo>
                      <a:cubicBezTo>
                        <a:pt x="1212" y="1964"/>
                        <a:pt x="1051" y="2062"/>
                        <a:pt x="849" y="2156"/>
                      </a:cubicBezTo>
                      <a:moveTo>
                        <a:pt x="1616" y="2485"/>
                      </a:moveTo>
                      <a:lnTo>
                        <a:pt x="1616" y="2485"/>
                      </a:lnTo>
                      <a:cubicBezTo>
                        <a:pt x="1596" y="2700"/>
                        <a:pt x="1557" y="2900"/>
                        <a:pt x="1505" y="3048"/>
                      </a:cubicBezTo>
                      <a:cubicBezTo>
                        <a:pt x="1451" y="3203"/>
                        <a:pt x="1399" y="3255"/>
                        <a:pt x="1371" y="3253"/>
                      </a:cubicBezTo>
                      <a:cubicBezTo>
                        <a:pt x="1343" y="3251"/>
                        <a:pt x="1301" y="3190"/>
                        <a:pt x="1276" y="3027"/>
                      </a:cubicBezTo>
                      <a:cubicBezTo>
                        <a:pt x="1252" y="2872"/>
                        <a:pt x="1251" y="2668"/>
                        <a:pt x="1270" y="2453"/>
                      </a:cubicBezTo>
                      <a:cubicBezTo>
                        <a:pt x="1289" y="2250"/>
                        <a:pt x="1325" y="2060"/>
                        <a:pt x="1373" y="1914"/>
                      </a:cubicBezTo>
                      <a:cubicBezTo>
                        <a:pt x="1430" y="1869"/>
                        <a:pt x="1475" y="1825"/>
                        <a:pt x="1506" y="1786"/>
                      </a:cubicBezTo>
                      <a:cubicBezTo>
                        <a:pt x="1529" y="1832"/>
                        <a:pt x="1566" y="1883"/>
                        <a:pt x="1613" y="1937"/>
                      </a:cubicBezTo>
                      <a:cubicBezTo>
                        <a:pt x="1633" y="2088"/>
                        <a:pt x="1635" y="2282"/>
                        <a:pt x="1616" y="2485"/>
                      </a:cubicBezTo>
                      <a:moveTo>
                        <a:pt x="2285" y="1986"/>
                      </a:moveTo>
                      <a:lnTo>
                        <a:pt x="2285" y="1986"/>
                      </a:lnTo>
                      <a:cubicBezTo>
                        <a:pt x="2683" y="2267"/>
                        <a:pt x="2869" y="2523"/>
                        <a:pt x="2828" y="2582"/>
                      </a:cubicBezTo>
                      <a:cubicBezTo>
                        <a:pt x="2812" y="2605"/>
                        <a:pt x="2738" y="2610"/>
                        <a:pt x="2584" y="2550"/>
                      </a:cubicBezTo>
                      <a:cubicBezTo>
                        <a:pt x="2438" y="2494"/>
                        <a:pt x="2261" y="2394"/>
                        <a:pt x="2084" y="2269"/>
                      </a:cubicBezTo>
                      <a:cubicBezTo>
                        <a:pt x="1900" y="2138"/>
                        <a:pt x="1761" y="2014"/>
                        <a:pt x="1669" y="1911"/>
                      </a:cubicBezTo>
                      <a:cubicBezTo>
                        <a:pt x="1669" y="1908"/>
                        <a:pt x="1668" y="1906"/>
                        <a:pt x="1668" y="1903"/>
                      </a:cubicBezTo>
                      <a:cubicBezTo>
                        <a:pt x="1657" y="1832"/>
                        <a:pt x="1642" y="1775"/>
                        <a:pt x="1624" y="1731"/>
                      </a:cubicBezTo>
                      <a:cubicBezTo>
                        <a:pt x="1632" y="1732"/>
                        <a:pt x="1640" y="1732"/>
                        <a:pt x="1649" y="1732"/>
                      </a:cubicBezTo>
                      <a:cubicBezTo>
                        <a:pt x="1695" y="1732"/>
                        <a:pt x="1750" y="1726"/>
                        <a:pt x="1810" y="1714"/>
                      </a:cubicBezTo>
                      <a:cubicBezTo>
                        <a:pt x="1937" y="1766"/>
                        <a:pt x="2101" y="1855"/>
                        <a:pt x="2285" y="1986"/>
                      </a:cubicBezTo>
                      <a:moveTo>
                        <a:pt x="1815" y="1652"/>
                      </a:moveTo>
                      <a:lnTo>
                        <a:pt x="1815" y="1652"/>
                      </a:lnTo>
                      <a:cubicBezTo>
                        <a:pt x="1748" y="1626"/>
                        <a:pt x="1687" y="1608"/>
                        <a:pt x="1636" y="1602"/>
                      </a:cubicBezTo>
                      <a:cubicBezTo>
                        <a:pt x="1664" y="1559"/>
                        <a:pt x="1690" y="1501"/>
                        <a:pt x="1714" y="1433"/>
                      </a:cubicBezTo>
                      <a:cubicBezTo>
                        <a:pt x="1834" y="1340"/>
                        <a:pt x="2001" y="1242"/>
                        <a:pt x="2187" y="1156"/>
                      </a:cubicBezTo>
                      <a:cubicBezTo>
                        <a:pt x="2383" y="1066"/>
                        <a:pt x="2575" y="1000"/>
                        <a:pt x="2729" y="971"/>
                      </a:cubicBezTo>
                      <a:cubicBezTo>
                        <a:pt x="2789" y="960"/>
                        <a:pt x="2837" y="955"/>
                        <a:pt x="2873" y="955"/>
                      </a:cubicBezTo>
                      <a:cubicBezTo>
                        <a:pt x="2936" y="955"/>
                        <a:pt x="2967" y="968"/>
                        <a:pt x="2975" y="984"/>
                      </a:cubicBezTo>
                      <a:cubicBezTo>
                        <a:pt x="3005" y="1050"/>
                        <a:pt x="2775" y="1267"/>
                        <a:pt x="2332" y="1472"/>
                      </a:cubicBezTo>
                      <a:cubicBezTo>
                        <a:pt x="2127" y="1566"/>
                        <a:pt x="1950" y="1624"/>
                        <a:pt x="1815" y="165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9" name="Google Shape;519;p14"/>
                <p:cNvSpPr/>
                <p:nvPr/>
              </p:nvSpPr>
              <p:spPr>
                <a:xfrm>
                  <a:off x="7665840" y="829800"/>
                  <a:ext cx="246600" cy="2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" h="685" extrusionOk="0">
                      <a:moveTo>
                        <a:pt x="224" y="664"/>
                      </a:moveTo>
                      <a:lnTo>
                        <a:pt x="224" y="664"/>
                      </a:lnTo>
                      <a:cubicBezTo>
                        <a:pt x="47" y="599"/>
                        <a:pt x="-44" y="402"/>
                        <a:pt x="21" y="225"/>
                      </a:cubicBezTo>
                      <a:cubicBezTo>
                        <a:pt x="87" y="47"/>
                        <a:pt x="284" y="-44"/>
                        <a:pt x="461" y="22"/>
                      </a:cubicBezTo>
                      <a:cubicBezTo>
                        <a:pt x="638" y="87"/>
                        <a:pt x="729" y="284"/>
                        <a:pt x="664" y="461"/>
                      </a:cubicBezTo>
                      <a:cubicBezTo>
                        <a:pt x="599" y="639"/>
                        <a:pt x="402" y="730"/>
                        <a:pt x="224" y="66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20" name="Google Shape;520;p14"/>
              <p:cNvSpPr/>
              <p:nvPr/>
            </p:nvSpPr>
            <p:spPr>
              <a:xfrm rot="2679291">
                <a:off x="9832584" y="2655649"/>
                <a:ext cx="70429" cy="70429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521" name="Google Shape;521;p14"/>
              <p:cNvSpPr/>
              <p:nvPr/>
            </p:nvSpPr>
            <p:spPr>
              <a:xfrm rot="2674307">
                <a:off x="9356532" y="3635593"/>
                <a:ext cx="141920" cy="14192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522" name="Google Shape;522;p14"/>
              <p:cNvSpPr/>
              <p:nvPr/>
            </p:nvSpPr>
            <p:spPr>
              <a:xfrm rot="2679291">
                <a:off x="9459441" y="3290840"/>
                <a:ext cx="70429" cy="70429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523" name="Google Shape;523;p14"/>
              <p:cNvSpPr/>
              <p:nvPr/>
            </p:nvSpPr>
            <p:spPr>
              <a:xfrm rot="2679291">
                <a:off x="9512057" y="2595210"/>
                <a:ext cx="70429" cy="70429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grpSp>
            <p:nvGrpSpPr>
              <p:cNvPr id="524" name="Google Shape;524;p14"/>
              <p:cNvGrpSpPr/>
              <p:nvPr/>
            </p:nvGrpSpPr>
            <p:grpSpPr>
              <a:xfrm rot="2675637">
                <a:off x="9621484" y="3279909"/>
                <a:ext cx="475856" cy="475856"/>
                <a:chOff x="7193160" y="357120"/>
                <a:chExt cx="1192320" cy="1192320"/>
              </a:xfrm>
            </p:grpSpPr>
            <p:sp>
              <p:nvSpPr>
                <p:cNvPr id="525" name="Google Shape;525;p14"/>
                <p:cNvSpPr/>
                <p:nvPr/>
              </p:nvSpPr>
              <p:spPr>
                <a:xfrm>
                  <a:off x="7209720" y="373320"/>
                  <a:ext cx="1159560" cy="1159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1" h="3221" extrusionOk="0">
                      <a:moveTo>
                        <a:pt x="3220" y="1335"/>
                      </a:moveTo>
                      <a:lnTo>
                        <a:pt x="3220" y="1335"/>
                      </a:lnTo>
                      <a:cubicBezTo>
                        <a:pt x="3201" y="1224"/>
                        <a:pt x="2825" y="1196"/>
                        <a:pt x="2380" y="1272"/>
                      </a:cubicBezTo>
                      <a:cubicBezTo>
                        <a:pt x="2360" y="1276"/>
                        <a:pt x="2339" y="1280"/>
                        <a:pt x="2320" y="1284"/>
                      </a:cubicBezTo>
                      <a:cubicBezTo>
                        <a:pt x="2336" y="1271"/>
                        <a:pt x="2352" y="1258"/>
                        <a:pt x="2367" y="1245"/>
                      </a:cubicBezTo>
                      <a:cubicBezTo>
                        <a:pt x="2715" y="956"/>
                        <a:pt x="2937" y="653"/>
                        <a:pt x="2865" y="566"/>
                      </a:cubicBezTo>
                      <a:cubicBezTo>
                        <a:pt x="2794" y="480"/>
                        <a:pt x="2455" y="644"/>
                        <a:pt x="2108" y="933"/>
                      </a:cubicBezTo>
                      <a:cubicBezTo>
                        <a:pt x="2092" y="946"/>
                        <a:pt x="2076" y="960"/>
                        <a:pt x="2061" y="972"/>
                      </a:cubicBezTo>
                      <a:cubicBezTo>
                        <a:pt x="2068" y="953"/>
                        <a:pt x="2076" y="934"/>
                        <a:pt x="2083" y="915"/>
                      </a:cubicBezTo>
                      <a:cubicBezTo>
                        <a:pt x="2239" y="492"/>
                        <a:pt x="2281" y="117"/>
                        <a:pt x="2175" y="79"/>
                      </a:cubicBezTo>
                      <a:cubicBezTo>
                        <a:pt x="2070" y="39"/>
                        <a:pt x="1858" y="351"/>
                        <a:pt x="1702" y="775"/>
                      </a:cubicBezTo>
                      <a:cubicBezTo>
                        <a:pt x="1695" y="794"/>
                        <a:pt x="1688" y="813"/>
                        <a:pt x="1681" y="833"/>
                      </a:cubicBezTo>
                      <a:cubicBezTo>
                        <a:pt x="1678" y="813"/>
                        <a:pt x="1675" y="792"/>
                        <a:pt x="1672" y="772"/>
                      </a:cubicBezTo>
                      <a:cubicBezTo>
                        <a:pt x="1595" y="327"/>
                        <a:pt x="1443" y="-18"/>
                        <a:pt x="1333" y="1"/>
                      </a:cubicBezTo>
                      <a:cubicBezTo>
                        <a:pt x="1223" y="20"/>
                        <a:pt x="1195" y="396"/>
                        <a:pt x="1271" y="841"/>
                      </a:cubicBezTo>
                      <a:cubicBezTo>
                        <a:pt x="1275" y="861"/>
                        <a:pt x="1279" y="881"/>
                        <a:pt x="1283" y="901"/>
                      </a:cubicBezTo>
                      <a:cubicBezTo>
                        <a:pt x="1270" y="885"/>
                        <a:pt x="1257" y="869"/>
                        <a:pt x="1244" y="853"/>
                      </a:cubicBezTo>
                      <a:cubicBezTo>
                        <a:pt x="955" y="507"/>
                        <a:pt x="651" y="283"/>
                        <a:pt x="565" y="355"/>
                      </a:cubicBezTo>
                      <a:cubicBezTo>
                        <a:pt x="479" y="427"/>
                        <a:pt x="643" y="766"/>
                        <a:pt x="932" y="1113"/>
                      </a:cubicBezTo>
                      <a:cubicBezTo>
                        <a:pt x="944" y="1129"/>
                        <a:pt x="958" y="1145"/>
                        <a:pt x="971" y="1160"/>
                      </a:cubicBezTo>
                      <a:cubicBezTo>
                        <a:pt x="952" y="1152"/>
                        <a:pt x="933" y="1145"/>
                        <a:pt x="914" y="1138"/>
                      </a:cubicBezTo>
                      <a:cubicBezTo>
                        <a:pt x="490" y="981"/>
                        <a:pt x="116" y="940"/>
                        <a:pt x="77" y="1045"/>
                      </a:cubicBezTo>
                      <a:cubicBezTo>
                        <a:pt x="38" y="1151"/>
                        <a:pt x="350" y="1363"/>
                        <a:pt x="773" y="1519"/>
                      </a:cubicBezTo>
                      <a:cubicBezTo>
                        <a:pt x="792" y="1526"/>
                        <a:pt x="812" y="1533"/>
                        <a:pt x="831" y="1539"/>
                      </a:cubicBezTo>
                      <a:cubicBezTo>
                        <a:pt x="811" y="1543"/>
                        <a:pt x="791" y="1545"/>
                        <a:pt x="770" y="1549"/>
                      </a:cubicBezTo>
                      <a:cubicBezTo>
                        <a:pt x="326" y="1626"/>
                        <a:pt x="-19" y="1777"/>
                        <a:pt x="0" y="1887"/>
                      </a:cubicBezTo>
                      <a:cubicBezTo>
                        <a:pt x="19" y="1998"/>
                        <a:pt x="394" y="2026"/>
                        <a:pt x="839" y="1950"/>
                      </a:cubicBezTo>
                      <a:cubicBezTo>
                        <a:pt x="860" y="1946"/>
                        <a:pt x="879" y="1942"/>
                        <a:pt x="900" y="1938"/>
                      </a:cubicBezTo>
                      <a:cubicBezTo>
                        <a:pt x="884" y="1951"/>
                        <a:pt x="868" y="1964"/>
                        <a:pt x="852" y="1977"/>
                      </a:cubicBezTo>
                      <a:cubicBezTo>
                        <a:pt x="505" y="2265"/>
                        <a:pt x="282" y="2569"/>
                        <a:pt x="354" y="2656"/>
                      </a:cubicBezTo>
                      <a:cubicBezTo>
                        <a:pt x="425" y="2742"/>
                        <a:pt x="764" y="2578"/>
                        <a:pt x="1112" y="2289"/>
                      </a:cubicBezTo>
                      <a:cubicBezTo>
                        <a:pt x="1128" y="2276"/>
                        <a:pt x="1143" y="2263"/>
                        <a:pt x="1159" y="2249"/>
                      </a:cubicBezTo>
                      <a:cubicBezTo>
                        <a:pt x="1151" y="2268"/>
                        <a:pt x="1143" y="2287"/>
                        <a:pt x="1136" y="2307"/>
                      </a:cubicBezTo>
                      <a:cubicBezTo>
                        <a:pt x="980" y="2730"/>
                        <a:pt x="939" y="3105"/>
                        <a:pt x="1044" y="3143"/>
                      </a:cubicBezTo>
                      <a:cubicBezTo>
                        <a:pt x="1150" y="3182"/>
                        <a:pt x="1362" y="2871"/>
                        <a:pt x="1517" y="2448"/>
                      </a:cubicBezTo>
                      <a:cubicBezTo>
                        <a:pt x="1525" y="2428"/>
                        <a:pt x="1531" y="2409"/>
                        <a:pt x="1538" y="2389"/>
                      </a:cubicBezTo>
                      <a:cubicBezTo>
                        <a:pt x="1541" y="2409"/>
                        <a:pt x="1544" y="2430"/>
                        <a:pt x="1548" y="2450"/>
                      </a:cubicBezTo>
                      <a:cubicBezTo>
                        <a:pt x="1624" y="2895"/>
                        <a:pt x="1776" y="3240"/>
                        <a:pt x="1886" y="3221"/>
                      </a:cubicBezTo>
                      <a:cubicBezTo>
                        <a:pt x="1997" y="3202"/>
                        <a:pt x="2024" y="2826"/>
                        <a:pt x="1948" y="2381"/>
                      </a:cubicBezTo>
                      <a:cubicBezTo>
                        <a:pt x="1945" y="2361"/>
                        <a:pt x="1941" y="2341"/>
                        <a:pt x="1937" y="2321"/>
                      </a:cubicBezTo>
                      <a:cubicBezTo>
                        <a:pt x="1950" y="2337"/>
                        <a:pt x="1963" y="2353"/>
                        <a:pt x="1976" y="2369"/>
                      </a:cubicBezTo>
                      <a:cubicBezTo>
                        <a:pt x="2264" y="2716"/>
                        <a:pt x="2568" y="2939"/>
                        <a:pt x="2654" y="2867"/>
                      </a:cubicBezTo>
                      <a:cubicBezTo>
                        <a:pt x="2740" y="2795"/>
                        <a:pt x="2577" y="2456"/>
                        <a:pt x="2288" y="2109"/>
                      </a:cubicBezTo>
                      <a:cubicBezTo>
                        <a:pt x="2275" y="2093"/>
                        <a:pt x="2262" y="2078"/>
                        <a:pt x="2248" y="2062"/>
                      </a:cubicBezTo>
                      <a:cubicBezTo>
                        <a:pt x="2267" y="2070"/>
                        <a:pt x="2286" y="2077"/>
                        <a:pt x="2306" y="2084"/>
                      </a:cubicBezTo>
                      <a:cubicBezTo>
                        <a:pt x="2729" y="2240"/>
                        <a:pt x="3104" y="2282"/>
                        <a:pt x="3142" y="2176"/>
                      </a:cubicBezTo>
                      <a:cubicBezTo>
                        <a:pt x="3181" y="2071"/>
                        <a:pt x="2869" y="1859"/>
                        <a:pt x="2447" y="1703"/>
                      </a:cubicBezTo>
                      <a:cubicBezTo>
                        <a:pt x="2427" y="1696"/>
                        <a:pt x="2407" y="1690"/>
                        <a:pt x="2388" y="1683"/>
                      </a:cubicBezTo>
                      <a:cubicBezTo>
                        <a:pt x="2408" y="1679"/>
                        <a:pt x="2429" y="1677"/>
                        <a:pt x="2449" y="1673"/>
                      </a:cubicBezTo>
                      <a:cubicBezTo>
                        <a:pt x="2893" y="1596"/>
                        <a:pt x="3239" y="1445"/>
                        <a:pt x="3220" y="133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6" name="Google Shape;526;p14"/>
                <p:cNvSpPr/>
                <p:nvPr/>
              </p:nvSpPr>
              <p:spPr>
                <a:xfrm>
                  <a:off x="7198920" y="362880"/>
                  <a:ext cx="1180800" cy="118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0" h="3280" extrusionOk="0">
                      <a:moveTo>
                        <a:pt x="3279" y="1359"/>
                      </a:moveTo>
                      <a:lnTo>
                        <a:pt x="3279" y="1359"/>
                      </a:lnTo>
                      <a:cubicBezTo>
                        <a:pt x="3254" y="1214"/>
                        <a:pt x="2853" y="1202"/>
                        <a:pt x="2454" y="1264"/>
                      </a:cubicBezTo>
                      <a:cubicBezTo>
                        <a:pt x="2760" y="1001"/>
                        <a:pt x="3012" y="690"/>
                        <a:pt x="2918" y="576"/>
                      </a:cubicBezTo>
                      <a:cubicBezTo>
                        <a:pt x="2873" y="522"/>
                        <a:pt x="2768" y="534"/>
                        <a:pt x="2607" y="611"/>
                      </a:cubicBezTo>
                      <a:cubicBezTo>
                        <a:pt x="2473" y="676"/>
                        <a:pt x="2315" y="781"/>
                        <a:pt x="2157" y="908"/>
                      </a:cubicBezTo>
                      <a:cubicBezTo>
                        <a:pt x="2292" y="527"/>
                        <a:pt x="2353" y="131"/>
                        <a:pt x="2215" y="80"/>
                      </a:cubicBezTo>
                      <a:cubicBezTo>
                        <a:pt x="2149" y="55"/>
                        <a:pt x="2064" y="118"/>
                        <a:pt x="1964" y="266"/>
                      </a:cubicBezTo>
                      <a:cubicBezTo>
                        <a:pt x="1879" y="389"/>
                        <a:pt x="1795" y="558"/>
                        <a:pt x="1722" y="747"/>
                      </a:cubicBezTo>
                      <a:cubicBezTo>
                        <a:pt x="1648" y="350"/>
                        <a:pt x="1503" y="-24"/>
                        <a:pt x="1358" y="1"/>
                      </a:cubicBezTo>
                      <a:cubicBezTo>
                        <a:pt x="1213" y="26"/>
                        <a:pt x="1202" y="427"/>
                        <a:pt x="1264" y="826"/>
                      </a:cubicBezTo>
                      <a:cubicBezTo>
                        <a:pt x="1001" y="519"/>
                        <a:pt x="689" y="267"/>
                        <a:pt x="576" y="361"/>
                      </a:cubicBezTo>
                      <a:cubicBezTo>
                        <a:pt x="464" y="455"/>
                        <a:pt x="654" y="809"/>
                        <a:pt x="908" y="1123"/>
                      </a:cubicBezTo>
                      <a:cubicBezTo>
                        <a:pt x="526" y="989"/>
                        <a:pt x="130" y="927"/>
                        <a:pt x="80" y="1064"/>
                      </a:cubicBezTo>
                      <a:cubicBezTo>
                        <a:pt x="29" y="1202"/>
                        <a:pt x="370" y="1412"/>
                        <a:pt x="747" y="1558"/>
                      </a:cubicBezTo>
                      <a:cubicBezTo>
                        <a:pt x="548" y="1595"/>
                        <a:pt x="366" y="1647"/>
                        <a:pt x="229" y="1707"/>
                      </a:cubicBezTo>
                      <a:cubicBezTo>
                        <a:pt x="66" y="1780"/>
                        <a:pt x="-11" y="1851"/>
                        <a:pt x="1" y="1922"/>
                      </a:cubicBezTo>
                      <a:cubicBezTo>
                        <a:pt x="16" y="2013"/>
                        <a:pt x="183" y="2052"/>
                        <a:pt x="404" y="2052"/>
                      </a:cubicBezTo>
                      <a:cubicBezTo>
                        <a:pt x="532" y="2052"/>
                        <a:pt x="680" y="2038"/>
                        <a:pt x="826" y="2015"/>
                      </a:cubicBezTo>
                      <a:cubicBezTo>
                        <a:pt x="519" y="2278"/>
                        <a:pt x="267" y="2590"/>
                        <a:pt x="361" y="2703"/>
                      </a:cubicBezTo>
                      <a:cubicBezTo>
                        <a:pt x="380" y="2726"/>
                        <a:pt x="409" y="2737"/>
                        <a:pt x="447" y="2737"/>
                      </a:cubicBezTo>
                      <a:cubicBezTo>
                        <a:pt x="502" y="2737"/>
                        <a:pt x="577" y="2714"/>
                        <a:pt x="672" y="2668"/>
                      </a:cubicBezTo>
                      <a:cubicBezTo>
                        <a:pt x="807" y="2603"/>
                        <a:pt x="965" y="2499"/>
                        <a:pt x="1122" y="2372"/>
                      </a:cubicBezTo>
                      <a:cubicBezTo>
                        <a:pt x="988" y="2753"/>
                        <a:pt x="926" y="3149"/>
                        <a:pt x="1064" y="3200"/>
                      </a:cubicBezTo>
                      <a:cubicBezTo>
                        <a:pt x="1073" y="3204"/>
                        <a:pt x="1083" y="3205"/>
                        <a:pt x="1093" y="3205"/>
                      </a:cubicBezTo>
                      <a:cubicBezTo>
                        <a:pt x="1230" y="3205"/>
                        <a:pt x="1422" y="2884"/>
                        <a:pt x="1558" y="2533"/>
                      </a:cubicBezTo>
                      <a:cubicBezTo>
                        <a:pt x="1595" y="2731"/>
                        <a:pt x="1647" y="2914"/>
                        <a:pt x="1707" y="3050"/>
                      </a:cubicBezTo>
                      <a:cubicBezTo>
                        <a:pt x="1775" y="3203"/>
                        <a:pt x="1841" y="3280"/>
                        <a:pt x="1907" y="3280"/>
                      </a:cubicBezTo>
                      <a:cubicBezTo>
                        <a:pt x="1912" y="3280"/>
                        <a:pt x="1916" y="3280"/>
                        <a:pt x="1921" y="3279"/>
                      </a:cubicBezTo>
                      <a:cubicBezTo>
                        <a:pt x="2066" y="3254"/>
                        <a:pt x="2078" y="2853"/>
                        <a:pt x="2015" y="2454"/>
                      </a:cubicBezTo>
                      <a:cubicBezTo>
                        <a:pt x="2146" y="2608"/>
                        <a:pt x="2283" y="2739"/>
                        <a:pt x="2403" y="2828"/>
                      </a:cubicBezTo>
                      <a:cubicBezTo>
                        <a:pt x="2505" y="2902"/>
                        <a:pt x="2584" y="2939"/>
                        <a:pt x="2641" y="2939"/>
                      </a:cubicBezTo>
                      <a:cubicBezTo>
                        <a:pt x="2666" y="2939"/>
                        <a:pt x="2687" y="2932"/>
                        <a:pt x="2703" y="2918"/>
                      </a:cubicBezTo>
                      <a:cubicBezTo>
                        <a:pt x="2758" y="2873"/>
                        <a:pt x="2746" y="2769"/>
                        <a:pt x="2668" y="2607"/>
                      </a:cubicBezTo>
                      <a:cubicBezTo>
                        <a:pt x="2603" y="2473"/>
                        <a:pt x="2498" y="2315"/>
                        <a:pt x="2372" y="2157"/>
                      </a:cubicBezTo>
                      <a:cubicBezTo>
                        <a:pt x="2602" y="2238"/>
                        <a:pt x="2838" y="2293"/>
                        <a:pt x="3000" y="2293"/>
                      </a:cubicBezTo>
                      <a:cubicBezTo>
                        <a:pt x="3106" y="2293"/>
                        <a:pt x="3180" y="2270"/>
                        <a:pt x="3200" y="2216"/>
                      </a:cubicBezTo>
                      <a:cubicBezTo>
                        <a:pt x="3251" y="2078"/>
                        <a:pt x="2909" y="1868"/>
                        <a:pt x="2533" y="1722"/>
                      </a:cubicBezTo>
                      <a:cubicBezTo>
                        <a:pt x="2930" y="1648"/>
                        <a:pt x="3304" y="1503"/>
                        <a:pt x="3279" y="1359"/>
                      </a:cubicBezTo>
                      <a:moveTo>
                        <a:pt x="2633" y="664"/>
                      </a:moveTo>
                      <a:lnTo>
                        <a:pt x="2633" y="664"/>
                      </a:lnTo>
                      <a:cubicBezTo>
                        <a:pt x="2729" y="618"/>
                        <a:pt x="2793" y="602"/>
                        <a:pt x="2832" y="602"/>
                      </a:cubicBezTo>
                      <a:cubicBezTo>
                        <a:pt x="2853" y="602"/>
                        <a:pt x="2867" y="607"/>
                        <a:pt x="2873" y="614"/>
                      </a:cubicBezTo>
                      <a:cubicBezTo>
                        <a:pt x="2919" y="670"/>
                        <a:pt x="2754" y="939"/>
                        <a:pt x="2378" y="1251"/>
                      </a:cubicBezTo>
                      <a:lnTo>
                        <a:pt x="2378" y="1251"/>
                      </a:lnTo>
                      <a:cubicBezTo>
                        <a:pt x="2364" y="1263"/>
                        <a:pt x="2351" y="1274"/>
                        <a:pt x="2337" y="1285"/>
                      </a:cubicBezTo>
                      <a:cubicBezTo>
                        <a:pt x="2194" y="1313"/>
                        <a:pt x="2056" y="1349"/>
                        <a:pt x="1939" y="1391"/>
                      </a:cubicBezTo>
                      <a:cubicBezTo>
                        <a:pt x="2002" y="1283"/>
                        <a:pt x="2063" y="1154"/>
                        <a:pt x="2116" y="1019"/>
                      </a:cubicBezTo>
                      <a:cubicBezTo>
                        <a:pt x="2129" y="1008"/>
                        <a:pt x="2142" y="996"/>
                        <a:pt x="2157" y="984"/>
                      </a:cubicBezTo>
                      <a:cubicBezTo>
                        <a:pt x="2323" y="846"/>
                        <a:pt x="2492" y="733"/>
                        <a:pt x="2633" y="664"/>
                      </a:cubicBezTo>
                      <a:moveTo>
                        <a:pt x="1567" y="1927"/>
                      </a:moveTo>
                      <a:lnTo>
                        <a:pt x="1567" y="1927"/>
                      </a:lnTo>
                      <a:cubicBezTo>
                        <a:pt x="1587" y="1900"/>
                        <a:pt x="1605" y="1873"/>
                        <a:pt x="1620" y="1847"/>
                      </a:cubicBezTo>
                      <a:cubicBezTo>
                        <a:pt x="1631" y="1875"/>
                        <a:pt x="1644" y="1905"/>
                        <a:pt x="1659" y="1936"/>
                      </a:cubicBezTo>
                      <a:cubicBezTo>
                        <a:pt x="1646" y="2039"/>
                        <a:pt x="1619" y="2159"/>
                        <a:pt x="1581" y="2285"/>
                      </a:cubicBezTo>
                      <a:cubicBezTo>
                        <a:pt x="1566" y="2154"/>
                        <a:pt x="1561" y="2031"/>
                        <a:pt x="1567" y="1927"/>
                      </a:cubicBezTo>
                      <a:moveTo>
                        <a:pt x="1713" y="1352"/>
                      </a:moveTo>
                      <a:lnTo>
                        <a:pt x="1713" y="1352"/>
                      </a:lnTo>
                      <a:cubicBezTo>
                        <a:pt x="1692" y="1380"/>
                        <a:pt x="1674" y="1407"/>
                        <a:pt x="1658" y="1433"/>
                      </a:cubicBezTo>
                      <a:cubicBezTo>
                        <a:pt x="1648" y="1404"/>
                        <a:pt x="1635" y="1374"/>
                        <a:pt x="1620" y="1343"/>
                      </a:cubicBezTo>
                      <a:cubicBezTo>
                        <a:pt x="1633" y="1248"/>
                        <a:pt x="1658" y="1129"/>
                        <a:pt x="1699" y="994"/>
                      </a:cubicBezTo>
                      <a:cubicBezTo>
                        <a:pt x="1713" y="1125"/>
                        <a:pt x="1718" y="1248"/>
                        <a:pt x="1713" y="1352"/>
                      </a:cubicBezTo>
                      <a:moveTo>
                        <a:pt x="1749" y="1556"/>
                      </a:moveTo>
                      <a:lnTo>
                        <a:pt x="1749" y="1556"/>
                      </a:lnTo>
                      <a:cubicBezTo>
                        <a:pt x="1746" y="1556"/>
                        <a:pt x="1743" y="1556"/>
                        <a:pt x="1740" y="1557"/>
                      </a:cubicBezTo>
                      <a:cubicBezTo>
                        <a:pt x="1741" y="1554"/>
                        <a:pt x="1743" y="1551"/>
                        <a:pt x="1743" y="1547"/>
                      </a:cubicBezTo>
                      <a:cubicBezTo>
                        <a:pt x="1753" y="1541"/>
                        <a:pt x="1763" y="1535"/>
                        <a:pt x="1774" y="1528"/>
                      </a:cubicBezTo>
                      <a:cubicBezTo>
                        <a:pt x="1766" y="1539"/>
                        <a:pt x="1757" y="1548"/>
                        <a:pt x="1749" y="1556"/>
                      </a:cubicBezTo>
                      <a:moveTo>
                        <a:pt x="1556" y="1532"/>
                      </a:moveTo>
                      <a:lnTo>
                        <a:pt x="1556" y="1532"/>
                      </a:lnTo>
                      <a:cubicBezTo>
                        <a:pt x="1556" y="1535"/>
                        <a:pt x="1556" y="1537"/>
                        <a:pt x="1557" y="1540"/>
                      </a:cubicBezTo>
                      <a:cubicBezTo>
                        <a:pt x="1553" y="1539"/>
                        <a:pt x="1550" y="1537"/>
                        <a:pt x="1547" y="1536"/>
                      </a:cubicBezTo>
                      <a:cubicBezTo>
                        <a:pt x="1541" y="1527"/>
                        <a:pt x="1536" y="1518"/>
                        <a:pt x="1529" y="1508"/>
                      </a:cubicBezTo>
                      <a:cubicBezTo>
                        <a:pt x="1540" y="1517"/>
                        <a:pt x="1548" y="1525"/>
                        <a:pt x="1556" y="1532"/>
                      </a:cubicBezTo>
                      <a:moveTo>
                        <a:pt x="1517" y="1595"/>
                      </a:moveTo>
                      <a:lnTo>
                        <a:pt x="1517" y="1595"/>
                      </a:lnTo>
                      <a:cubicBezTo>
                        <a:pt x="1514" y="1595"/>
                        <a:pt x="1512" y="1596"/>
                        <a:pt x="1509" y="1596"/>
                      </a:cubicBezTo>
                      <a:cubicBezTo>
                        <a:pt x="1500" y="1592"/>
                        <a:pt x="1490" y="1587"/>
                        <a:pt x="1480" y="1581"/>
                      </a:cubicBezTo>
                      <a:cubicBezTo>
                        <a:pt x="1492" y="1583"/>
                        <a:pt x="1503" y="1586"/>
                        <a:pt x="1513" y="1588"/>
                      </a:cubicBezTo>
                      <a:cubicBezTo>
                        <a:pt x="1514" y="1590"/>
                        <a:pt x="1516" y="1593"/>
                        <a:pt x="1517" y="1595"/>
                      </a:cubicBezTo>
                      <a:moveTo>
                        <a:pt x="1511" y="1662"/>
                      </a:moveTo>
                      <a:lnTo>
                        <a:pt x="1511" y="1662"/>
                      </a:lnTo>
                      <a:cubicBezTo>
                        <a:pt x="1509" y="1664"/>
                        <a:pt x="1507" y="1666"/>
                        <a:pt x="1504" y="1668"/>
                      </a:cubicBezTo>
                      <a:cubicBezTo>
                        <a:pt x="1494" y="1668"/>
                        <a:pt x="1484" y="1669"/>
                        <a:pt x="1472" y="1669"/>
                      </a:cubicBezTo>
                      <a:cubicBezTo>
                        <a:pt x="1483" y="1665"/>
                        <a:pt x="1493" y="1662"/>
                        <a:pt x="1503" y="1659"/>
                      </a:cubicBezTo>
                      <a:cubicBezTo>
                        <a:pt x="1505" y="1660"/>
                        <a:pt x="1508" y="1661"/>
                        <a:pt x="1511" y="1662"/>
                      </a:cubicBezTo>
                      <a:moveTo>
                        <a:pt x="1531" y="1725"/>
                      </a:moveTo>
                      <a:lnTo>
                        <a:pt x="1531" y="1725"/>
                      </a:lnTo>
                      <a:cubicBezTo>
                        <a:pt x="1533" y="1724"/>
                        <a:pt x="1536" y="1724"/>
                        <a:pt x="1539" y="1724"/>
                      </a:cubicBezTo>
                      <a:cubicBezTo>
                        <a:pt x="1538" y="1726"/>
                        <a:pt x="1537" y="1729"/>
                        <a:pt x="1536" y="1732"/>
                      </a:cubicBezTo>
                      <a:cubicBezTo>
                        <a:pt x="1528" y="1738"/>
                        <a:pt x="1519" y="1743"/>
                        <a:pt x="1509" y="1749"/>
                      </a:cubicBezTo>
                      <a:cubicBezTo>
                        <a:pt x="1517" y="1740"/>
                        <a:pt x="1524" y="1732"/>
                        <a:pt x="1531" y="1725"/>
                      </a:cubicBezTo>
                      <a:moveTo>
                        <a:pt x="1760" y="1470"/>
                      </a:moveTo>
                      <a:lnTo>
                        <a:pt x="1760" y="1470"/>
                      </a:lnTo>
                      <a:cubicBezTo>
                        <a:pt x="1764" y="1443"/>
                        <a:pt x="1768" y="1414"/>
                        <a:pt x="1770" y="1382"/>
                      </a:cubicBezTo>
                      <a:cubicBezTo>
                        <a:pt x="1770" y="1379"/>
                        <a:pt x="1771" y="1377"/>
                        <a:pt x="1771" y="1374"/>
                      </a:cubicBezTo>
                      <a:cubicBezTo>
                        <a:pt x="1829" y="1297"/>
                        <a:pt x="1911" y="1207"/>
                        <a:pt x="2015" y="1110"/>
                      </a:cubicBezTo>
                      <a:cubicBezTo>
                        <a:pt x="1958" y="1240"/>
                        <a:pt x="1901" y="1346"/>
                        <a:pt x="1847" y="1427"/>
                      </a:cubicBezTo>
                      <a:cubicBezTo>
                        <a:pt x="1816" y="1441"/>
                        <a:pt x="1786" y="1455"/>
                        <a:pt x="1760" y="1470"/>
                      </a:cubicBezTo>
                      <a:moveTo>
                        <a:pt x="1692" y="1513"/>
                      </a:moveTo>
                      <a:lnTo>
                        <a:pt x="1692" y="1513"/>
                      </a:lnTo>
                      <a:cubicBezTo>
                        <a:pt x="1689" y="1514"/>
                        <a:pt x="1687" y="1516"/>
                        <a:pt x="1684" y="1518"/>
                      </a:cubicBezTo>
                      <a:cubicBezTo>
                        <a:pt x="1684" y="1515"/>
                        <a:pt x="1683" y="1512"/>
                        <a:pt x="1683" y="1508"/>
                      </a:cubicBezTo>
                      <a:cubicBezTo>
                        <a:pt x="1688" y="1499"/>
                        <a:pt x="1693" y="1489"/>
                        <a:pt x="1699" y="1479"/>
                      </a:cubicBezTo>
                      <a:cubicBezTo>
                        <a:pt x="1697" y="1491"/>
                        <a:pt x="1694" y="1502"/>
                        <a:pt x="1692" y="1513"/>
                      </a:cubicBezTo>
                      <a:moveTo>
                        <a:pt x="1621" y="1503"/>
                      </a:moveTo>
                      <a:lnTo>
                        <a:pt x="1621" y="1503"/>
                      </a:lnTo>
                      <a:cubicBezTo>
                        <a:pt x="1620" y="1506"/>
                        <a:pt x="1619" y="1509"/>
                        <a:pt x="1618" y="1512"/>
                      </a:cubicBezTo>
                      <a:cubicBezTo>
                        <a:pt x="1615" y="1509"/>
                        <a:pt x="1614" y="1507"/>
                        <a:pt x="1611" y="1504"/>
                      </a:cubicBezTo>
                      <a:cubicBezTo>
                        <a:pt x="1610" y="1493"/>
                        <a:pt x="1610" y="1481"/>
                        <a:pt x="1610" y="1468"/>
                      </a:cubicBezTo>
                      <a:cubicBezTo>
                        <a:pt x="1615" y="1481"/>
                        <a:pt x="1618" y="1492"/>
                        <a:pt x="1621" y="1503"/>
                      </a:cubicBezTo>
                      <a:moveTo>
                        <a:pt x="1552" y="1451"/>
                      </a:moveTo>
                      <a:lnTo>
                        <a:pt x="1552" y="1451"/>
                      </a:lnTo>
                      <a:cubicBezTo>
                        <a:pt x="1531" y="1434"/>
                        <a:pt x="1508" y="1416"/>
                        <a:pt x="1481" y="1398"/>
                      </a:cubicBezTo>
                      <a:cubicBezTo>
                        <a:pt x="1479" y="1397"/>
                        <a:pt x="1477" y="1395"/>
                        <a:pt x="1475" y="1394"/>
                      </a:cubicBezTo>
                      <a:cubicBezTo>
                        <a:pt x="1438" y="1304"/>
                        <a:pt x="1400" y="1189"/>
                        <a:pt x="1368" y="1050"/>
                      </a:cubicBezTo>
                      <a:cubicBezTo>
                        <a:pt x="1452" y="1165"/>
                        <a:pt x="1516" y="1267"/>
                        <a:pt x="1559" y="1353"/>
                      </a:cubicBezTo>
                      <a:cubicBezTo>
                        <a:pt x="1555" y="1388"/>
                        <a:pt x="1553" y="1421"/>
                        <a:pt x="1552" y="1451"/>
                      </a:cubicBezTo>
                      <a:moveTo>
                        <a:pt x="1469" y="1519"/>
                      </a:moveTo>
                      <a:lnTo>
                        <a:pt x="1469" y="1519"/>
                      </a:lnTo>
                      <a:cubicBezTo>
                        <a:pt x="1442" y="1516"/>
                        <a:pt x="1414" y="1512"/>
                        <a:pt x="1381" y="1509"/>
                      </a:cubicBezTo>
                      <a:cubicBezTo>
                        <a:pt x="1379" y="1509"/>
                        <a:pt x="1376" y="1509"/>
                        <a:pt x="1374" y="1509"/>
                      </a:cubicBezTo>
                      <a:cubicBezTo>
                        <a:pt x="1291" y="1446"/>
                        <a:pt x="1201" y="1362"/>
                        <a:pt x="1110" y="1266"/>
                      </a:cubicBezTo>
                      <a:cubicBezTo>
                        <a:pt x="1232" y="1319"/>
                        <a:pt x="1340" y="1376"/>
                        <a:pt x="1427" y="1433"/>
                      </a:cubicBezTo>
                      <a:cubicBezTo>
                        <a:pt x="1441" y="1465"/>
                        <a:pt x="1455" y="1494"/>
                        <a:pt x="1469" y="1519"/>
                      </a:cubicBezTo>
                      <a:moveTo>
                        <a:pt x="1359" y="1572"/>
                      </a:moveTo>
                      <a:lnTo>
                        <a:pt x="1359" y="1572"/>
                      </a:lnTo>
                      <a:cubicBezTo>
                        <a:pt x="1385" y="1591"/>
                        <a:pt x="1409" y="1607"/>
                        <a:pt x="1432" y="1621"/>
                      </a:cubicBezTo>
                      <a:cubicBezTo>
                        <a:pt x="1407" y="1631"/>
                        <a:pt x="1380" y="1642"/>
                        <a:pt x="1351" y="1656"/>
                      </a:cubicBezTo>
                      <a:cubicBezTo>
                        <a:pt x="1349" y="1657"/>
                        <a:pt x="1347" y="1659"/>
                        <a:pt x="1344" y="1660"/>
                      </a:cubicBezTo>
                      <a:cubicBezTo>
                        <a:pt x="1241" y="1646"/>
                        <a:pt x="1121" y="1619"/>
                        <a:pt x="995" y="1581"/>
                      </a:cubicBezTo>
                      <a:cubicBezTo>
                        <a:pt x="1090" y="1571"/>
                        <a:pt x="1181" y="1564"/>
                        <a:pt x="1263" y="1564"/>
                      </a:cubicBezTo>
                      <a:cubicBezTo>
                        <a:pt x="1294" y="1564"/>
                        <a:pt x="1324" y="1565"/>
                        <a:pt x="1353" y="1567"/>
                      </a:cubicBezTo>
                      <a:cubicBezTo>
                        <a:pt x="1355" y="1568"/>
                        <a:pt x="1357" y="1570"/>
                        <a:pt x="1359" y="1572"/>
                      </a:cubicBezTo>
                      <a:moveTo>
                        <a:pt x="1362" y="1721"/>
                      </a:moveTo>
                      <a:lnTo>
                        <a:pt x="1362" y="1721"/>
                      </a:lnTo>
                      <a:cubicBezTo>
                        <a:pt x="1394" y="1725"/>
                        <a:pt x="1424" y="1726"/>
                        <a:pt x="1450" y="1727"/>
                      </a:cubicBezTo>
                      <a:cubicBezTo>
                        <a:pt x="1434" y="1748"/>
                        <a:pt x="1416" y="1771"/>
                        <a:pt x="1398" y="1798"/>
                      </a:cubicBezTo>
                      <a:cubicBezTo>
                        <a:pt x="1397" y="1800"/>
                        <a:pt x="1395" y="1803"/>
                        <a:pt x="1394" y="1804"/>
                      </a:cubicBezTo>
                      <a:cubicBezTo>
                        <a:pt x="1297" y="1845"/>
                        <a:pt x="1180" y="1881"/>
                        <a:pt x="1051" y="1911"/>
                      </a:cubicBezTo>
                      <a:cubicBezTo>
                        <a:pt x="1158" y="1833"/>
                        <a:pt x="1261" y="1767"/>
                        <a:pt x="1355" y="1720"/>
                      </a:cubicBezTo>
                      <a:cubicBezTo>
                        <a:pt x="1357" y="1721"/>
                        <a:pt x="1360" y="1721"/>
                        <a:pt x="1362" y="1721"/>
                      </a:cubicBezTo>
                      <a:moveTo>
                        <a:pt x="1440" y="1849"/>
                      </a:moveTo>
                      <a:lnTo>
                        <a:pt x="1440" y="1849"/>
                      </a:lnTo>
                      <a:cubicBezTo>
                        <a:pt x="1470" y="1836"/>
                        <a:pt x="1496" y="1823"/>
                        <a:pt x="1519" y="1810"/>
                      </a:cubicBezTo>
                      <a:cubicBezTo>
                        <a:pt x="1516" y="1837"/>
                        <a:pt x="1512" y="1865"/>
                        <a:pt x="1509" y="1898"/>
                      </a:cubicBezTo>
                      <a:cubicBezTo>
                        <a:pt x="1509" y="1900"/>
                        <a:pt x="1509" y="1903"/>
                        <a:pt x="1509" y="1906"/>
                      </a:cubicBezTo>
                      <a:cubicBezTo>
                        <a:pt x="1450" y="1984"/>
                        <a:pt x="1368" y="2073"/>
                        <a:pt x="1265" y="2170"/>
                      </a:cubicBezTo>
                      <a:cubicBezTo>
                        <a:pt x="1319" y="2048"/>
                        <a:pt x="1376" y="1939"/>
                        <a:pt x="1433" y="1852"/>
                      </a:cubicBezTo>
                      <a:cubicBezTo>
                        <a:pt x="1435" y="1851"/>
                        <a:pt x="1438" y="1850"/>
                        <a:pt x="1440" y="1849"/>
                      </a:cubicBezTo>
                      <a:moveTo>
                        <a:pt x="1588" y="1768"/>
                      </a:moveTo>
                      <a:lnTo>
                        <a:pt x="1588" y="1768"/>
                      </a:lnTo>
                      <a:cubicBezTo>
                        <a:pt x="1590" y="1766"/>
                        <a:pt x="1592" y="1764"/>
                        <a:pt x="1595" y="1762"/>
                      </a:cubicBezTo>
                      <a:cubicBezTo>
                        <a:pt x="1596" y="1764"/>
                        <a:pt x="1596" y="1767"/>
                        <a:pt x="1596" y="1770"/>
                      </a:cubicBezTo>
                      <a:cubicBezTo>
                        <a:pt x="1592" y="1779"/>
                        <a:pt x="1587" y="1789"/>
                        <a:pt x="1581" y="1799"/>
                      </a:cubicBezTo>
                      <a:cubicBezTo>
                        <a:pt x="1583" y="1788"/>
                        <a:pt x="1585" y="1778"/>
                        <a:pt x="1588" y="1768"/>
                      </a:cubicBezTo>
                      <a:moveTo>
                        <a:pt x="1658" y="1777"/>
                      </a:moveTo>
                      <a:lnTo>
                        <a:pt x="1658" y="1777"/>
                      </a:lnTo>
                      <a:cubicBezTo>
                        <a:pt x="1659" y="1775"/>
                        <a:pt x="1660" y="1771"/>
                        <a:pt x="1662" y="1768"/>
                      </a:cubicBezTo>
                      <a:cubicBezTo>
                        <a:pt x="1664" y="1771"/>
                        <a:pt x="1665" y="1772"/>
                        <a:pt x="1667" y="1775"/>
                      </a:cubicBezTo>
                      <a:cubicBezTo>
                        <a:pt x="1668" y="1785"/>
                        <a:pt x="1669" y="1797"/>
                        <a:pt x="1669" y="1809"/>
                      </a:cubicBezTo>
                      <a:cubicBezTo>
                        <a:pt x="1664" y="1798"/>
                        <a:pt x="1661" y="1787"/>
                        <a:pt x="1658" y="1777"/>
                      </a:cubicBezTo>
                      <a:moveTo>
                        <a:pt x="1721" y="1918"/>
                      </a:moveTo>
                      <a:lnTo>
                        <a:pt x="1721" y="1918"/>
                      </a:lnTo>
                      <a:cubicBezTo>
                        <a:pt x="1725" y="1886"/>
                        <a:pt x="1726" y="1856"/>
                        <a:pt x="1727" y="1830"/>
                      </a:cubicBezTo>
                      <a:cubicBezTo>
                        <a:pt x="1750" y="1849"/>
                        <a:pt x="1776" y="1868"/>
                        <a:pt x="1805" y="1887"/>
                      </a:cubicBezTo>
                      <a:cubicBezTo>
                        <a:pt x="1842" y="1976"/>
                        <a:pt x="1879" y="2092"/>
                        <a:pt x="1911" y="2230"/>
                      </a:cubicBezTo>
                      <a:cubicBezTo>
                        <a:pt x="1827" y="2115"/>
                        <a:pt x="1764" y="2012"/>
                        <a:pt x="1720" y="1926"/>
                      </a:cubicBezTo>
                      <a:cubicBezTo>
                        <a:pt x="1720" y="1923"/>
                        <a:pt x="1721" y="1920"/>
                        <a:pt x="1721" y="1918"/>
                      </a:cubicBezTo>
                      <a:moveTo>
                        <a:pt x="1725" y="1750"/>
                      </a:moveTo>
                      <a:lnTo>
                        <a:pt x="1725" y="1750"/>
                      </a:lnTo>
                      <a:cubicBezTo>
                        <a:pt x="1724" y="1747"/>
                        <a:pt x="1723" y="1744"/>
                        <a:pt x="1723" y="1740"/>
                      </a:cubicBezTo>
                      <a:cubicBezTo>
                        <a:pt x="1726" y="1741"/>
                        <a:pt x="1729" y="1742"/>
                        <a:pt x="1732" y="1743"/>
                      </a:cubicBezTo>
                      <a:cubicBezTo>
                        <a:pt x="1738" y="1753"/>
                        <a:pt x="1744" y="1763"/>
                        <a:pt x="1750" y="1773"/>
                      </a:cubicBezTo>
                      <a:cubicBezTo>
                        <a:pt x="1741" y="1766"/>
                        <a:pt x="1732" y="1758"/>
                        <a:pt x="1725" y="1750"/>
                      </a:cubicBezTo>
                      <a:moveTo>
                        <a:pt x="1811" y="1761"/>
                      </a:moveTo>
                      <a:lnTo>
                        <a:pt x="1811" y="1761"/>
                      </a:lnTo>
                      <a:cubicBezTo>
                        <a:pt x="1840" y="1766"/>
                        <a:pt x="1872" y="1769"/>
                        <a:pt x="1906" y="1771"/>
                      </a:cubicBezTo>
                      <a:cubicBezTo>
                        <a:pt x="1989" y="1835"/>
                        <a:pt x="2079" y="1918"/>
                        <a:pt x="2170" y="2015"/>
                      </a:cubicBezTo>
                      <a:cubicBezTo>
                        <a:pt x="2040" y="1958"/>
                        <a:pt x="1934" y="1901"/>
                        <a:pt x="1853" y="1848"/>
                      </a:cubicBezTo>
                      <a:cubicBezTo>
                        <a:pt x="1840" y="1817"/>
                        <a:pt x="1826" y="1787"/>
                        <a:pt x="1811" y="1761"/>
                      </a:cubicBezTo>
                      <a:moveTo>
                        <a:pt x="1768" y="1693"/>
                      </a:moveTo>
                      <a:lnTo>
                        <a:pt x="1768" y="1693"/>
                      </a:lnTo>
                      <a:cubicBezTo>
                        <a:pt x="1766" y="1690"/>
                        <a:pt x="1764" y="1688"/>
                        <a:pt x="1762" y="1685"/>
                      </a:cubicBezTo>
                      <a:cubicBezTo>
                        <a:pt x="1765" y="1684"/>
                        <a:pt x="1767" y="1684"/>
                        <a:pt x="1770" y="1683"/>
                      </a:cubicBezTo>
                      <a:cubicBezTo>
                        <a:pt x="1780" y="1688"/>
                        <a:pt x="1790" y="1694"/>
                        <a:pt x="1800" y="1700"/>
                      </a:cubicBezTo>
                      <a:cubicBezTo>
                        <a:pt x="1789" y="1698"/>
                        <a:pt x="1778" y="1696"/>
                        <a:pt x="1768" y="1693"/>
                      </a:cubicBezTo>
                      <a:moveTo>
                        <a:pt x="1920" y="1708"/>
                      </a:moveTo>
                      <a:lnTo>
                        <a:pt x="1920" y="1708"/>
                      </a:lnTo>
                      <a:cubicBezTo>
                        <a:pt x="1895" y="1689"/>
                        <a:pt x="1870" y="1674"/>
                        <a:pt x="1847" y="1659"/>
                      </a:cubicBezTo>
                      <a:cubicBezTo>
                        <a:pt x="1875" y="1648"/>
                        <a:pt x="1905" y="1636"/>
                        <a:pt x="1937" y="1620"/>
                      </a:cubicBezTo>
                      <a:cubicBezTo>
                        <a:pt x="2032" y="1633"/>
                        <a:pt x="2151" y="1659"/>
                        <a:pt x="2286" y="1699"/>
                      </a:cubicBezTo>
                      <a:cubicBezTo>
                        <a:pt x="2145" y="1715"/>
                        <a:pt x="2024" y="1719"/>
                        <a:pt x="1927" y="1713"/>
                      </a:cubicBezTo>
                      <a:cubicBezTo>
                        <a:pt x="1925" y="1712"/>
                        <a:pt x="1923" y="1710"/>
                        <a:pt x="1920" y="1708"/>
                      </a:cubicBezTo>
                      <a:moveTo>
                        <a:pt x="1778" y="1622"/>
                      </a:moveTo>
                      <a:lnTo>
                        <a:pt x="1778" y="1622"/>
                      </a:lnTo>
                      <a:cubicBezTo>
                        <a:pt x="1775" y="1620"/>
                        <a:pt x="1771" y="1619"/>
                        <a:pt x="1768" y="1618"/>
                      </a:cubicBezTo>
                      <a:cubicBezTo>
                        <a:pt x="1771" y="1615"/>
                        <a:pt x="1773" y="1614"/>
                        <a:pt x="1776" y="1611"/>
                      </a:cubicBezTo>
                      <a:cubicBezTo>
                        <a:pt x="1785" y="1611"/>
                        <a:pt x="1795" y="1610"/>
                        <a:pt x="1806" y="1610"/>
                      </a:cubicBezTo>
                      <a:cubicBezTo>
                        <a:pt x="1808" y="1610"/>
                        <a:pt x="1809" y="1611"/>
                        <a:pt x="1811" y="1611"/>
                      </a:cubicBezTo>
                      <a:cubicBezTo>
                        <a:pt x="1799" y="1615"/>
                        <a:pt x="1788" y="1618"/>
                        <a:pt x="1778" y="1622"/>
                      </a:cubicBezTo>
                      <a:moveTo>
                        <a:pt x="1829" y="1553"/>
                      </a:moveTo>
                      <a:lnTo>
                        <a:pt x="1829" y="1553"/>
                      </a:lnTo>
                      <a:cubicBezTo>
                        <a:pt x="1848" y="1530"/>
                        <a:pt x="1867" y="1503"/>
                        <a:pt x="1887" y="1475"/>
                      </a:cubicBezTo>
                      <a:cubicBezTo>
                        <a:pt x="1976" y="1438"/>
                        <a:pt x="2091" y="1400"/>
                        <a:pt x="2229" y="1368"/>
                      </a:cubicBezTo>
                      <a:cubicBezTo>
                        <a:pt x="2115" y="1452"/>
                        <a:pt x="2012" y="1516"/>
                        <a:pt x="1926" y="1559"/>
                      </a:cubicBezTo>
                      <a:cubicBezTo>
                        <a:pt x="1892" y="1555"/>
                        <a:pt x="1859" y="1554"/>
                        <a:pt x="1829" y="1553"/>
                      </a:cubicBezTo>
                      <a:moveTo>
                        <a:pt x="2012" y="299"/>
                      </a:moveTo>
                      <a:lnTo>
                        <a:pt x="2012" y="299"/>
                      </a:lnTo>
                      <a:cubicBezTo>
                        <a:pt x="2096" y="176"/>
                        <a:pt x="2156" y="133"/>
                        <a:pt x="2186" y="133"/>
                      </a:cubicBezTo>
                      <a:cubicBezTo>
                        <a:pt x="2189" y="133"/>
                        <a:pt x="2192" y="134"/>
                        <a:pt x="2195" y="135"/>
                      </a:cubicBezTo>
                      <a:cubicBezTo>
                        <a:pt x="2263" y="160"/>
                        <a:pt x="2254" y="476"/>
                        <a:pt x="2085" y="934"/>
                      </a:cubicBezTo>
                      <a:cubicBezTo>
                        <a:pt x="2079" y="951"/>
                        <a:pt x="2072" y="967"/>
                        <a:pt x="2066" y="984"/>
                      </a:cubicBezTo>
                      <a:cubicBezTo>
                        <a:pt x="1956" y="1079"/>
                        <a:pt x="1855" y="1180"/>
                        <a:pt x="1774" y="1276"/>
                      </a:cubicBezTo>
                      <a:cubicBezTo>
                        <a:pt x="1775" y="1153"/>
                        <a:pt x="1764" y="1012"/>
                        <a:pt x="1741" y="865"/>
                      </a:cubicBezTo>
                      <a:cubicBezTo>
                        <a:pt x="1748" y="848"/>
                        <a:pt x="1753" y="831"/>
                        <a:pt x="1759" y="814"/>
                      </a:cubicBezTo>
                      <a:cubicBezTo>
                        <a:pt x="1834" y="611"/>
                        <a:pt x="1924" y="428"/>
                        <a:pt x="2012" y="299"/>
                      </a:cubicBezTo>
                      <a:moveTo>
                        <a:pt x="1368" y="59"/>
                      </a:moveTo>
                      <a:lnTo>
                        <a:pt x="1368" y="59"/>
                      </a:lnTo>
                      <a:cubicBezTo>
                        <a:pt x="1370" y="59"/>
                        <a:pt x="1371" y="59"/>
                        <a:pt x="1373" y="59"/>
                      </a:cubicBezTo>
                      <a:cubicBezTo>
                        <a:pt x="1446" y="59"/>
                        <a:pt x="1592" y="335"/>
                        <a:pt x="1673" y="806"/>
                      </a:cubicBezTo>
                      <a:cubicBezTo>
                        <a:pt x="1675" y="824"/>
                        <a:pt x="1678" y="841"/>
                        <a:pt x="1681" y="858"/>
                      </a:cubicBezTo>
                      <a:cubicBezTo>
                        <a:pt x="1633" y="996"/>
                        <a:pt x="1596" y="1134"/>
                        <a:pt x="1574" y="1257"/>
                      </a:cubicBezTo>
                      <a:cubicBezTo>
                        <a:pt x="1512" y="1149"/>
                        <a:pt x="1431" y="1031"/>
                        <a:pt x="1340" y="917"/>
                      </a:cubicBezTo>
                      <a:cubicBezTo>
                        <a:pt x="1337" y="900"/>
                        <a:pt x="1333" y="883"/>
                        <a:pt x="1330" y="865"/>
                      </a:cubicBezTo>
                      <a:cubicBezTo>
                        <a:pt x="1248" y="384"/>
                        <a:pt x="1297" y="71"/>
                        <a:pt x="1368" y="59"/>
                      </a:cubicBezTo>
                      <a:moveTo>
                        <a:pt x="614" y="407"/>
                      </a:moveTo>
                      <a:lnTo>
                        <a:pt x="614" y="407"/>
                      </a:lnTo>
                      <a:cubicBezTo>
                        <a:pt x="620" y="401"/>
                        <a:pt x="628" y="399"/>
                        <a:pt x="640" y="399"/>
                      </a:cubicBezTo>
                      <a:cubicBezTo>
                        <a:pt x="729" y="399"/>
                        <a:pt x="973" y="567"/>
                        <a:pt x="1251" y="901"/>
                      </a:cubicBezTo>
                      <a:cubicBezTo>
                        <a:pt x="1263" y="915"/>
                        <a:pt x="1273" y="929"/>
                        <a:pt x="1284" y="943"/>
                      </a:cubicBezTo>
                      <a:cubicBezTo>
                        <a:pt x="1313" y="1085"/>
                        <a:pt x="1349" y="1224"/>
                        <a:pt x="1392" y="1342"/>
                      </a:cubicBezTo>
                      <a:cubicBezTo>
                        <a:pt x="1286" y="1279"/>
                        <a:pt x="1158" y="1218"/>
                        <a:pt x="1019" y="1164"/>
                      </a:cubicBezTo>
                      <a:cubicBezTo>
                        <a:pt x="1007" y="1151"/>
                        <a:pt x="996" y="1137"/>
                        <a:pt x="984" y="1123"/>
                      </a:cubicBezTo>
                      <a:cubicBezTo>
                        <a:pt x="672" y="748"/>
                        <a:pt x="558" y="453"/>
                        <a:pt x="614" y="407"/>
                      </a:cubicBezTo>
                      <a:moveTo>
                        <a:pt x="135" y="1085"/>
                      </a:moveTo>
                      <a:lnTo>
                        <a:pt x="135" y="1085"/>
                      </a:lnTo>
                      <a:cubicBezTo>
                        <a:pt x="144" y="1060"/>
                        <a:pt x="193" y="1045"/>
                        <a:pt x="274" y="1045"/>
                      </a:cubicBezTo>
                      <a:cubicBezTo>
                        <a:pt x="412" y="1045"/>
                        <a:pt x="645" y="1088"/>
                        <a:pt x="933" y="1194"/>
                      </a:cubicBezTo>
                      <a:cubicBezTo>
                        <a:pt x="950" y="1200"/>
                        <a:pt x="967" y="1207"/>
                        <a:pt x="984" y="1214"/>
                      </a:cubicBezTo>
                      <a:cubicBezTo>
                        <a:pt x="1082" y="1327"/>
                        <a:pt x="1182" y="1426"/>
                        <a:pt x="1276" y="1505"/>
                      </a:cubicBezTo>
                      <a:cubicBezTo>
                        <a:pt x="1153" y="1505"/>
                        <a:pt x="1011" y="1516"/>
                        <a:pt x="864" y="1538"/>
                      </a:cubicBezTo>
                      <a:cubicBezTo>
                        <a:pt x="847" y="1532"/>
                        <a:pt x="830" y="1526"/>
                        <a:pt x="813" y="1520"/>
                      </a:cubicBezTo>
                      <a:cubicBezTo>
                        <a:pt x="356" y="1351"/>
                        <a:pt x="110" y="1153"/>
                        <a:pt x="135" y="1085"/>
                      </a:cubicBezTo>
                      <a:moveTo>
                        <a:pt x="59" y="1911"/>
                      </a:moveTo>
                      <a:lnTo>
                        <a:pt x="59" y="1911"/>
                      </a:lnTo>
                      <a:cubicBezTo>
                        <a:pt x="54" y="1884"/>
                        <a:pt x="102" y="1828"/>
                        <a:pt x="253" y="1762"/>
                      </a:cubicBezTo>
                      <a:cubicBezTo>
                        <a:pt x="396" y="1698"/>
                        <a:pt x="593" y="1644"/>
                        <a:pt x="805" y="1607"/>
                      </a:cubicBezTo>
                      <a:cubicBezTo>
                        <a:pt x="824" y="1604"/>
                        <a:pt x="841" y="1602"/>
                        <a:pt x="859" y="1599"/>
                      </a:cubicBezTo>
                      <a:cubicBezTo>
                        <a:pt x="1000" y="1648"/>
                        <a:pt x="1136" y="1684"/>
                        <a:pt x="1258" y="1706"/>
                      </a:cubicBezTo>
                      <a:cubicBezTo>
                        <a:pt x="1151" y="1766"/>
                        <a:pt x="1034" y="1846"/>
                        <a:pt x="917" y="1939"/>
                      </a:cubicBezTo>
                      <a:cubicBezTo>
                        <a:pt x="899" y="1943"/>
                        <a:pt x="882" y="1946"/>
                        <a:pt x="864" y="1949"/>
                      </a:cubicBezTo>
                      <a:cubicBezTo>
                        <a:pt x="383" y="2032"/>
                        <a:pt x="71" y="1983"/>
                        <a:pt x="59" y="1911"/>
                      </a:cubicBezTo>
                      <a:moveTo>
                        <a:pt x="646" y="2616"/>
                      </a:moveTo>
                      <a:lnTo>
                        <a:pt x="646" y="2616"/>
                      </a:lnTo>
                      <a:cubicBezTo>
                        <a:pt x="498" y="2687"/>
                        <a:pt x="424" y="2687"/>
                        <a:pt x="406" y="2665"/>
                      </a:cubicBezTo>
                      <a:cubicBezTo>
                        <a:pt x="360" y="2610"/>
                        <a:pt x="526" y="2341"/>
                        <a:pt x="900" y="2029"/>
                      </a:cubicBezTo>
                      <a:cubicBezTo>
                        <a:pt x="914" y="2017"/>
                        <a:pt x="928" y="2006"/>
                        <a:pt x="942" y="1995"/>
                      </a:cubicBezTo>
                      <a:cubicBezTo>
                        <a:pt x="1089" y="1966"/>
                        <a:pt x="1226" y="1930"/>
                        <a:pt x="1342" y="1888"/>
                      </a:cubicBezTo>
                      <a:cubicBezTo>
                        <a:pt x="1279" y="1994"/>
                        <a:pt x="1218" y="2122"/>
                        <a:pt x="1163" y="2261"/>
                      </a:cubicBezTo>
                      <a:cubicBezTo>
                        <a:pt x="1150" y="2272"/>
                        <a:pt x="1136" y="2284"/>
                        <a:pt x="1122" y="2295"/>
                      </a:cubicBezTo>
                      <a:cubicBezTo>
                        <a:pt x="956" y="2434"/>
                        <a:pt x="788" y="2547"/>
                        <a:pt x="646" y="2616"/>
                      </a:cubicBezTo>
                      <a:moveTo>
                        <a:pt x="1084" y="3145"/>
                      </a:moveTo>
                      <a:lnTo>
                        <a:pt x="1084" y="3145"/>
                      </a:lnTo>
                      <a:cubicBezTo>
                        <a:pt x="1016" y="3120"/>
                        <a:pt x="1025" y="2804"/>
                        <a:pt x="1194" y="2346"/>
                      </a:cubicBezTo>
                      <a:cubicBezTo>
                        <a:pt x="1200" y="2329"/>
                        <a:pt x="1207" y="2313"/>
                        <a:pt x="1213" y="2296"/>
                      </a:cubicBezTo>
                      <a:cubicBezTo>
                        <a:pt x="1328" y="2196"/>
                        <a:pt x="1428" y="2096"/>
                        <a:pt x="1505" y="2004"/>
                      </a:cubicBezTo>
                      <a:cubicBezTo>
                        <a:pt x="1505" y="2127"/>
                        <a:pt x="1516" y="2268"/>
                        <a:pt x="1538" y="2415"/>
                      </a:cubicBezTo>
                      <a:cubicBezTo>
                        <a:pt x="1532" y="2432"/>
                        <a:pt x="1526" y="2450"/>
                        <a:pt x="1520" y="2466"/>
                      </a:cubicBezTo>
                      <a:cubicBezTo>
                        <a:pt x="1351" y="2924"/>
                        <a:pt x="1152" y="3169"/>
                        <a:pt x="1084" y="3145"/>
                      </a:cubicBezTo>
                      <a:moveTo>
                        <a:pt x="1911" y="3221"/>
                      </a:moveTo>
                      <a:lnTo>
                        <a:pt x="1911" y="3221"/>
                      </a:lnTo>
                      <a:cubicBezTo>
                        <a:pt x="1884" y="3226"/>
                        <a:pt x="1828" y="3177"/>
                        <a:pt x="1761" y="3027"/>
                      </a:cubicBezTo>
                      <a:cubicBezTo>
                        <a:pt x="1698" y="2883"/>
                        <a:pt x="1643" y="2687"/>
                        <a:pt x="1607" y="2474"/>
                      </a:cubicBezTo>
                      <a:cubicBezTo>
                        <a:pt x="1604" y="2456"/>
                        <a:pt x="1601" y="2439"/>
                        <a:pt x="1599" y="2421"/>
                      </a:cubicBezTo>
                      <a:cubicBezTo>
                        <a:pt x="1647" y="2280"/>
                        <a:pt x="1684" y="2144"/>
                        <a:pt x="1705" y="2022"/>
                      </a:cubicBezTo>
                      <a:cubicBezTo>
                        <a:pt x="1767" y="2131"/>
                        <a:pt x="1849" y="2249"/>
                        <a:pt x="1939" y="2363"/>
                      </a:cubicBezTo>
                      <a:cubicBezTo>
                        <a:pt x="1943" y="2380"/>
                        <a:pt x="1946" y="2397"/>
                        <a:pt x="1949" y="2415"/>
                      </a:cubicBezTo>
                      <a:cubicBezTo>
                        <a:pt x="2032" y="2896"/>
                        <a:pt x="1983" y="3209"/>
                        <a:pt x="1911" y="3221"/>
                      </a:cubicBezTo>
                      <a:moveTo>
                        <a:pt x="2665" y="2874"/>
                      </a:moveTo>
                      <a:lnTo>
                        <a:pt x="2665" y="2874"/>
                      </a:lnTo>
                      <a:cubicBezTo>
                        <a:pt x="2644" y="2891"/>
                        <a:pt x="2571" y="2878"/>
                        <a:pt x="2438" y="2780"/>
                      </a:cubicBezTo>
                      <a:cubicBezTo>
                        <a:pt x="2312" y="2687"/>
                        <a:pt x="2166" y="2545"/>
                        <a:pt x="2029" y="2379"/>
                      </a:cubicBezTo>
                      <a:cubicBezTo>
                        <a:pt x="2017" y="2365"/>
                        <a:pt x="2006" y="2351"/>
                        <a:pt x="1995" y="2338"/>
                      </a:cubicBezTo>
                      <a:cubicBezTo>
                        <a:pt x="1967" y="2195"/>
                        <a:pt x="1931" y="2057"/>
                        <a:pt x="1889" y="1939"/>
                      </a:cubicBezTo>
                      <a:cubicBezTo>
                        <a:pt x="1997" y="2002"/>
                        <a:pt x="2126" y="2063"/>
                        <a:pt x="2261" y="2116"/>
                      </a:cubicBezTo>
                      <a:cubicBezTo>
                        <a:pt x="2272" y="2129"/>
                        <a:pt x="2284" y="2143"/>
                        <a:pt x="2295" y="2157"/>
                      </a:cubicBezTo>
                      <a:cubicBezTo>
                        <a:pt x="2433" y="2323"/>
                        <a:pt x="2547" y="2492"/>
                        <a:pt x="2615" y="2633"/>
                      </a:cubicBezTo>
                      <a:cubicBezTo>
                        <a:pt x="2687" y="2782"/>
                        <a:pt x="2687" y="2855"/>
                        <a:pt x="2665" y="2874"/>
                      </a:cubicBezTo>
                      <a:moveTo>
                        <a:pt x="3144" y="2195"/>
                      </a:moveTo>
                      <a:lnTo>
                        <a:pt x="3144" y="2195"/>
                      </a:lnTo>
                      <a:cubicBezTo>
                        <a:pt x="3120" y="2263"/>
                        <a:pt x="2803" y="2255"/>
                        <a:pt x="2346" y="2086"/>
                      </a:cubicBezTo>
                      <a:cubicBezTo>
                        <a:pt x="2329" y="2079"/>
                        <a:pt x="2312" y="2073"/>
                        <a:pt x="2295" y="2066"/>
                      </a:cubicBezTo>
                      <a:cubicBezTo>
                        <a:pt x="2198" y="1953"/>
                        <a:pt x="2098" y="1854"/>
                        <a:pt x="2004" y="1775"/>
                      </a:cubicBezTo>
                      <a:cubicBezTo>
                        <a:pt x="2007" y="1775"/>
                        <a:pt x="2010" y="1775"/>
                        <a:pt x="2013" y="1775"/>
                      </a:cubicBezTo>
                      <a:cubicBezTo>
                        <a:pt x="2136" y="1775"/>
                        <a:pt x="2275" y="1762"/>
                        <a:pt x="2414" y="1742"/>
                      </a:cubicBezTo>
                      <a:cubicBezTo>
                        <a:pt x="2431" y="1748"/>
                        <a:pt x="2448" y="1753"/>
                        <a:pt x="2466" y="1760"/>
                      </a:cubicBezTo>
                      <a:lnTo>
                        <a:pt x="2466" y="1760"/>
                      </a:lnTo>
                      <a:cubicBezTo>
                        <a:pt x="2923" y="1929"/>
                        <a:pt x="3170" y="2127"/>
                        <a:pt x="3144" y="2195"/>
                      </a:cubicBezTo>
                      <a:moveTo>
                        <a:pt x="2474" y="1673"/>
                      </a:moveTo>
                      <a:lnTo>
                        <a:pt x="2474" y="1673"/>
                      </a:lnTo>
                      <a:cubicBezTo>
                        <a:pt x="2456" y="1676"/>
                        <a:pt x="2438" y="1679"/>
                        <a:pt x="2421" y="1681"/>
                      </a:cubicBezTo>
                      <a:cubicBezTo>
                        <a:pt x="2284" y="1634"/>
                        <a:pt x="2146" y="1596"/>
                        <a:pt x="2023" y="1574"/>
                      </a:cubicBezTo>
                      <a:cubicBezTo>
                        <a:pt x="2131" y="1512"/>
                        <a:pt x="2249" y="1431"/>
                        <a:pt x="2363" y="1340"/>
                      </a:cubicBezTo>
                      <a:cubicBezTo>
                        <a:pt x="2380" y="1337"/>
                        <a:pt x="2397" y="1334"/>
                        <a:pt x="2415" y="1331"/>
                      </a:cubicBezTo>
                      <a:cubicBezTo>
                        <a:pt x="2594" y="1300"/>
                        <a:pt x="2748" y="1287"/>
                        <a:pt x="2873" y="1287"/>
                      </a:cubicBezTo>
                      <a:cubicBezTo>
                        <a:pt x="3087" y="1287"/>
                        <a:pt x="3213" y="1323"/>
                        <a:pt x="3221" y="1369"/>
                      </a:cubicBezTo>
                      <a:cubicBezTo>
                        <a:pt x="3233" y="1440"/>
                        <a:pt x="2955" y="1590"/>
                        <a:pt x="2474" y="167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7" name="Google Shape;527;p14"/>
                <p:cNvSpPr/>
                <p:nvPr/>
              </p:nvSpPr>
              <p:spPr>
                <a:xfrm>
                  <a:off x="7203600" y="417240"/>
                  <a:ext cx="1171440" cy="1072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4" h="2978" extrusionOk="0">
                      <a:moveTo>
                        <a:pt x="2458" y="1362"/>
                      </a:moveTo>
                      <a:lnTo>
                        <a:pt x="2458" y="1362"/>
                      </a:lnTo>
                      <a:cubicBezTo>
                        <a:pt x="2241" y="1342"/>
                        <a:pt x="2043" y="1345"/>
                        <a:pt x="1894" y="1366"/>
                      </a:cubicBezTo>
                      <a:cubicBezTo>
                        <a:pt x="2007" y="1266"/>
                        <a:pt x="2138" y="1117"/>
                        <a:pt x="2264" y="939"/>
                      </a:cubicBezTo>
                      <a:cubicBezTo>
                        <a:pt x="2524" y="571"/>
                        <a:pt x="2661" y="220"/>
                        <a:pt x="2570" y="155"/>
                      </a:cubicBezTo>
                      <a:cubicBezTo>
                        <a:pt x="2478" y="90"/>
                        <a:pt x="2193" y="336"/>
                        <a:pt x="1933" y="705"/>
                      </a:cubicBezTo>
                      <a:cubicBezTo>
                        <a:pt x="1806" y="883"/>
                        <a:pt x="1710" y="1056"/>
                        <a:pt x="1653" y="1196"/>
                      </a:cubicBezTo>
                      <a:cubicBezTo>
                        <a:pt x="1624" y="1048"/>
                        <a:pt x="1560" y="860"/>
                        <a:pt x="1469" y="662"/>
                      </a:cubicBezTo>
                      <a:cubicBezTo>
                        <a:pt x="1280" y="253"/>
                        <a:pt x="1044" y="-42"/>
                        <a:pt x="943" y="5"/>
                      </a:cubicBezTo>
                      <a:cubicBezTo>
                        <a:pt x="841" y="53"/>
                        <a:pt x="912" y="423"/>
                        <a:pt x="1100" y="832"/>
                      </a:cubicBezTo>
                      <a:cubicBezTo>
                        <a:pt x="1191" y="1030"/>
                        <a:pt x="1293" y="1201"/>
                        <a:pt x="1386" y="1319"/>
                      </a:cubicBezTo>
                      <a:cubicBezTo>
                        <a:pt x="1243" y="1271"/>
                        <a:pt x="1049" y="1232"/>
                        <a:pt x="832" y="1212"/>
                      </a:cubicBezTo>
                      <a:cubicBezTo>
                        <a:pt x="383" y="1171"/>
                        <a:pt x="10" y="1228"/>
                        <a:pt x="0" y="1339"/>
                      </a:cubicBezTo>
                      <a:cubicBezTo>
                        <a:pt x="-10" y="1451"/>
                        <a:pt x="346" y="1575"/>
                        <a:pt x="795" y="1616"/>
                      </a:cubicBezTo>
                      <a:cubicBezTo>
                        <a:pt x="1012" y="1636"/>
                        <a:pt x="1210" y="1633"/>
                        <a:pt x="1360" y="1612"/>
                      </a:cubicBezTo>
                      <a:cubicBezTo>
                        <a:pt x="1247" y="1712"/>
                        <a:pt x="1115" y="1861"/>
                        <a:pt x="989" y="2039"/>
                      </a:cubicBezTo>
                      <a:cubicBezTo>
                        <a:pt x="729" y="2407"/>
                        <a:pt x="593" y="2758"/>
                        <a:pt x="684" y="2823"/>
                      </a:cubicBezTo>
                      <a:cubicBezTo>
                        <a:pt x="775" y="2888"/>
                        <a:pt x="1061" y="2642"/>
                        <a:pt x="1321" y="2273"/>
                      </a:cubicBezTo>
                      <a:cubicBezTo>
                        <a:pt x="1447" y="2095"/>
                        <a:pt x="1543" y="1922"/>
                        <a:pt x="1599" y="1782"/>
                      </a:cubicBezTo>
                      <a:cubicBezTo>
                        <a:pt x="1630" y="1930"/>
                        <a:pt x="1693" y="2118"/>
                        <a:pt x="1784" y="2315"/>
                      </a:cubicBezTo>
                      <a:cubicBezTo>
                        <a:pt x="1973" y="2725"/>
                        <a:pt x="2209" y="3020"/>
                        <a:pt x="2310" y="2973"/>
                      </a:cubicBezTo>
                      <a:cubicBezTo>
                        <a:pt x="2412" y="2925"/>
                        <a:pt x="2342" y="2555"/>
                        <a:pt x="2153" y="2146"/>
                      </a:cubicBezTo>
                      <a:cubicBezTo>
                        <a:pt x="2062" y="1948"/>
                        <a:pt x="1959" y="1777"/>
                        <a:pt x="1867" y="1659"/>
                      </a:cubicBezTo>
                      <a:cubicBezTo>
                        <a:pt x="2010" y="1707"/>
                        <a:pt x="2205" y="1746"/>
                        <a:pt x="2421" y="1766"/>
                      </a:cubicBezTo>
                      <a:cubicBezTo>
                        <a:pt x="2871" y="1807"/>
                        <a:pt x="3243" y="1750"/>
                        <a:pt x="3254" y="1639"/>
                      </a:cubicBezTo>
                      <a:cubicBezTo>
                        <a:pt x="3264" y="1527"/>
                        <a:pt x="2908" y="1403"/>
                        <a:pt x="2458" y="136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8" name="Google Shape;528;p14"/>
                <p:cNvSpPr/>
                <p:nvPr/>
              </p:nvSpPr>
              <p:spPr>
                <a:xfrm>
                  <a:off x="7193160" y="406800"/>
                  <a:ext cx="1192320" cy="1092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" h="3036" extrusionOk="0">
                      <a:moveTo>
                        <a:pt x="3067" y="1475"/>
                      </a:moveTo>
                      <a:lnTo>
                        <a:pt x="3067" y="1475"/>
                      </a:lnTo>
                      <a:cubicBezTo>
                        <a:pt x="2915" y="1422"/>
                        <a:pt x="2710" y="1381"/>
                        <a:pt x="2490" y="1361"/>
                      </a:cubicBezTo>
                      <a:cubicBezTo>
                        <a:pt x="2323" y="1346"/>
                        <a:pt x="2153" y="1343"/>
                        <a:pt x="2009" y="1355"/>
                      </a:cubicBezTo>
                      <a:cubicBezTo>
                        <a:pt x="2112" y="1253"/>
                        <a:pt x="2219" y="1123"/>
                        <a:pt x="2317" y="985"/>
                      </a:cubicBezTo>
                      <a:cubicBezTo>
                        <a:pt x="2560" y="642"/>
                        <a:pt x="2740" y="248"/>
                        <a:pt x="2615" y="160"/>
                      </a:cubicBezTo>
                      <a:cubicBezTo>
                        <a:pt x="2491" y="72"/>
                        <a:pt x="2180" y="373"/>
                        <a:pt x="1937" y="717"/>
                      </a:cubicBezTo>
                      <a:cubicBezTo>
                        <a:pt x="1840" y="855"/>
                        <a:pt x="1753" y="1000"/>
                        <a:pt x="1691" y="1131"/>
                      </a:cubicBezTo>
                      <a:cubicBezTo>
                        <a:pt x="1654" y="991"/>
                        <a:pt x="1595" y="832"/>
                        <a:pt x="1525" y="679"/>
                      </a:cubicBezTo>
                      <a:cubicBezTo>
                        <a:pt x="1433" y="479"/>
                        <a:pt x="1326" y="299"/>
                        <a:pt x="1225" y="173"/>
                      </a:cubicBezTo>
                      <a:cubicBezTo>
                        <a:pt x="1113" y="33"/>
                        <a:pt x="1024" y="-22"/>
                        <a:pt x="960" y="8"/>
                      </a:cubicBezTo>
                      <a:cubicBezTo>
                        <a:pt x="895" y="37"/>
                        <a:pt x="879" y="142"/>
                        <a:pt x="912" y="318"/>
                      </a:cubicBezTo>
                      <a:cubicBezTo>
                        <a:pt x="943" y="476"/>
                        <a:pt x="1010" y="674"/>
                        <a:pt x="1103" y="874"/>
                      </a:cubicBezTo>
                      <a:cubicBezTo>
                        <a:pt x="1176" y="1032"/>
                        <a:pt x="1258" y="1178"/>
                        <a:pt x="1339" y="1294"/>
                      </a:cubicBezTo>
                      <a:cubicBezTo>
                        <a:pt x="1202" y="1256"/>
                        <a:pt x="1038" y="1228"/>
                        <a:pt x="864" y="1211"/>
                      </a:cubicBezTo>
                      <a:cubicBezTo>
                        <a:pt x="445" y="1173"/>
                        <a:pt x="14" y="1214"/>
                        <a:pt x="0" y="1366"/>
                      </a:cubicBezTo>
                      <a:cubicBezTo>
                        <a:pt x="-7" y="1437"/>
                        <a:pt x="75" y="1502"/>
                        <a:pt x="244" y="1561"/>
                      </a:cubicBezTo>
                      <a:cubicBezTo>
                        <a:pt x="397" y="1614"/>
                        <a:pt x="601" y="1655"/>
                        <a:pt x="821" y="1675"/>
                      </a:cubicBezTo>
                      <a:cubicBezTo>
                        <a:pt x="920" y="1684"/>
                        <a:pt x="1017" y="1688"/>
                        <a:pt x="1108" y="1688"/>
                      </a:cubicBezTo>
                      <a:cubicBezTo>
                        <a:pt x="1177" y="1688"/>
                        <a:pt x="1242" y="1686"/>
                        <a:pt x="1304" y="1680"/>
                      </a:cubicBezTo>
                      <a:cubicBezTo>
                        <a:pt x="1202" y="1780"/>
                        <a:pt x="1095" y="1908"/>
                        <a:pt x="994" y="2051"/>
                      </a:cubicBezTo>
                      <a:cubicBezTo>
                        <a:pt x="752" y="2394"/>
                        <a:pt x="571" y="2788"/>
                        <a:pt x="696" y="2876"/>
                      </a:cubicBezTo>
                      <a:cubicBezTo>
                        <a:pt x="711" y="2887"/>
                        <a:pt x="728" y="2892"/>
                        <a:pt x="748" y="2892"/>
                      </a:cubicBezTo>
                      <a:cubicBezTo>
                        <a:pt x="894" y="2892"/>
                        <a:pt x="1160" y="2621"/>
                        <a:pt x="1374" y="2319"/>
                      </a:cubicBezTo>
                      <a:cubicBezTo>
                        <a:pt x="1475" y="2176"/>
                        <a:pt x="1560" y="2033"/>
                        <a:pt x="1620" y="1904"/>
                      </a:cubicBezTo>
                      <a:cubicBezTo>
                        <a:pt x="1657" y="2045"/>
                        <a:pt x="1716" y="2204"/>
                        <a:pt x="1787" y="2357"/>
                      </a:cubicBezTo>
                      <a:cubicBezTo>
                        <a:pt x="1949" y="2708"/>
                        <a:pt x="2174" y="3036"/>
                        <a:pt x="2317" y="3036"/>
                      </a:cubicBezTo>
                      <a:cubicBezTo>
                        <a:pt x="2329" y="3036"/>
                        <a:pt x="2341" y="3034"/>
                        <a:pt x="2352" y="3028"/>
                      </a:cubicBezTo>
                      <a:cubicBezTo>
                        <a:pt x="2416" y="2999"/>
                        <a:pt x="2432" y="2894"/>
                        <a:pt x="2399" y="2718"/>
                      </a:cubicBezTo>
                      <a:cubicBezTo>
                        <a:pt x="2369" y="2560"/>
                        <a:pt x="2301" y="2362"/>
                        <a:pt x="2209" y="2162"/>
                      </a:cubicBezTo>
                      <a:lnTo>
                        <a:pt x="2209" y="2162"/>
                      </a:lnTo>
                      <a:cubicBezTo>
                        <a:pt x="2136" y="2004"/>
                        <a:pt x="2054" y="1858"/>
                        <a:pt x="1973" y="1742"/>
                      </a:cubicBezTo>
                      <a:cubicBezTo>
                        <a:pt x="2112" y="1780"/>
                        <a:pt x="2280" y="1809"/>
                        <a:pt x="2448" y="1824"/>
                      </a:cubicBezTo>
                      <a:cubicBezTo>
                        <a:pt x="2545" y="1833"/>
                        <a:pt x="2643" y="1838"/>
                        <a:pt x="2736" y="1838"/>
                      </a:cubicBezTo>
                      <a:cubicBezTo>
                        <a:pt x="3044" y="1838"/>
                        <a:pt x="3301" y="1787"/>
                        <a:pt x="3312" y="1670"/>
                      </a:cubicBezTo>
                      <a:cubicBezTo>
                        <a:pt x="3318" y="1599"/>
                        <a:pt x="3236" y="1534"/>
                        <a:pt x="3067" y="1475"/>
                      </a:cubicBezTo>
                      <a:moveTo>
                        <a:pt x="1985" y="751"/>
                      </a:moveTo>
                      <a:lnTo>
                        <a:pt x="1985" y="751"/>
                      </a:lnTo>
                      <a:cubicBezTo>
                        <a:pt x="2241" y="389"/>
                        <a:pt x="2475" y="202"/>
                        <a:pt x="2560" y="202"/>
                      </a:cubicBezTo>
                      <a:cubicBezTo>
                        <a:pt x="2569" y="202"/>
                        <a:pt x="2576" y="204"/>
                        <a:pt x="2582" y="208"/>
                      </a:cubicBezTo>
                      <a:cubicBezTo>
                        <a:pt x="2641" y="250"/>
                        <a:pt x="2550" y="553"/>
                        <a:pt x="2269" y="951"/>
                      </a:cubicBezTo>
                      <a:cubicBezTo>
                        <a:pt x="2138" y="1136"/>
                        <a:pt x="2014" y="1274"/>
                        <a:pt x="1912" y="1366"/>
                      </a:cubicBezTo>
                      <a:cubicBezTo>
                        <a:pt x="1840" y="1377"/>
                        <a:pt x="1778" y="1392"/>
                        <a:pt x="1731" y="1411"/>
                      </a:cubicBezTo>
                      <a:cubicBezTo>
                        <a:pt x="1733" y="1360"/>
                        <a:pt x="1727" y="1297"/>
                        <a:pt x="1713" y="1226"/>
                      </a:cubicBezTo>
                      <a:cubicBezTo>
                        <a:pt x="1766" y="1099"/>
                        <a:pt x="1855" y="935"/>
                        <a:pt x="1985" y="751"/>
                      </a:cubicBezTo>
                      <a:moveTo>
                        <a:pt x="1642" y="1591"/>
                      </a:moveTo>
                      <a:lnTo>
                        <a:pt x="1642" y="1591"/>
                      </a:lnTo>
                      <a:cubicBezTo>
                        <a:pt x="1645" y="1589"/>
                        <a:pt x="1647" y="1586"/>
                        <a:pt x="1649" y="1584"/>
                      </a:cubicBezTo>
                      <a:cubicBezTo>
                        <a:pt x="1651" y="1586"/>
                        <a:pt x="1653" y="1588"/>
                        <a:pt x="1654" y="1590"/>
                      </a:cubicBezTo>
                      <a:cubicBezTo>
                        <a:pt x="1655" y="1613"/>
                        <a:pt x="1651" y="1646"/>
                        <a:pt x="1640" y="1689"/>
                      </a:cubicBezTo>
                      <a:cubicBezTo>
                        <a:pt x="1636" y="1648"/>
                        <a:pt x="1637" y="1615"/>
                        <a:pt x="1642" y="1591"/>
                      </a:cubicBezTo>
                      <a:moveTo>
                        <a:pt x="1601" y="1473"/>
                      </a:moveTo>
                      <a:lnTo>
                        <a:pt x="1601" y="1473"/>
                      </a:lnTo>
                      <a:cubicBezTo>
                        <a:pt x="1602" y="1475"/>
                        <a:pt x="1602" y="1478"/>
                        <a:pt x="1603" y="1480"/>
                      </a:cubicBezTo>
                      <a:cubicBezTo>
                        <a:pt x="1599" y="1480"/>
                        <a:pt x="1597" y="1480"/>
                        <a:pt x="1594" y="1481"/>
                      </a:cubicBezTo>
                      <a:cubicBezTo>
                        <a:pt x="1573" y="1470"/>
                        <a:pt x="1547" y="1450"/>
                        <a:pt x="1517" y="1420"/>
                      </a:cubicBezTo>
                      <a:cubicBezTo>
                        <a:pt x="1556" y="1439"/>
                        <a:pt x="1584" y="1457"/>
                        <a:pt x="1601" y="1473"/>
                      </a:cubicBezTo>
                      <a:moveTo>
                        <a:pt x="1669" y="1446"/>
                      </a:moveTo>
                      <a:lnTo>
                        <a:pt x="1669" y="1446"/>
                      </a:lnTo>
                      <a:cubicBezTo>
                        <a:pt x="1667" y="1449"/>
                        <a:pt x="1664" y="1450"/>
                        <a:pt x="1662" y="1452"/>
                      </a:cubicBezTo>
                      <a:cubicBezTo>
                        <a:pt x="1659" y="1450"/>
                        <a:pt x="1658" y="1447"/>
                        <a:pt x="1655" y="1444"/>
                      </a:cubicBezTo>
                      <a:cubicBezTo>
                        <a:pt x="1655" y="1419"/>
                        <a:pt x="1660" y="1385"/>
                        <a:pt x="1672" y="1345"/>
                      </a:cubicBezTo>
                      <a:cubicBezTo>
                        <a:pt x="1675" y="1387"/>
                        <a:pt x="1674" y="1422"/>
                        <a:pt x="1669" y="1446"/>
                      </a:cubicBezTo>
                      <a:moveTo>
                        <a:pt x="1597" y="1546"/>
                      </a:moveTo>
                      <a:lnTo>
                        <a:pt x="1597" y="1546"/>
                      </a:lnTo>
                      <a:cubicBezTo>
                        <a:pt x="1595" y="1548"/>
                        <a:pt x="1595" y="1551"/>
                        <a:pt x="1594" y="1553"/>
                      </a:cubicBezTo>
                      <a:cubicBezTo>
                        <a:pt x="1574" y="1565"/>
                        <a:pt x="1544" y="1577"/>
                        <a:pt x="1502" y="1589"/>
                      </a:cubicBezTo>
                      <a:cubicBezTo>
                        <a:pt x="1537" y="1565"/>
                        <a:pt x="1566" y="1551"/>
                        <a:pt x="1588" y="1543"/>
                      </a:cubicBezTo>
                      <a:cubicBezTo>
                        <a:pt x="1590" y="1544"/>
                        <a:pt x="1594" y="1545"/>
                        <a:pt x="1597" y="1546"/>
                      </a:cubicBezTo>
                      <a:moveTo>
                        <a:pt x="1712" y="1566"/>
                      </a:moveTo>
                      <a:lnTo>
                        <a:pt x="1712" y="1566"/>
                      </a:lnTo>
                      <a:cubicBezTo>
                        <a:pt x="1712" y="1562"/>
                        <a:pt x="1710" y="1559"/>
                        <a:pt x="1709" y="1556"/>
                      </a:cubicBezTo>
                      <a:cubicBezTo>
                        <a:pt x="1712" y="1555"/>
                        <a:pt x="1714" y="1555"/>
                        <a:pt x="1717" y="1554"/>
                      </a:cubicBezTo>
                      <a:cubicBezTo>
                        <a:pt x="1738" y="1566"/>
                        <a:pt x="1764" y="1586"/>
                        <a:pt x="1796" y="1617"/>
                      </a:cubicBezTo>
                      <a:cubicBezTo>
                        <a:pt x="1759" y="1600"/>
                        <a:pt x="1731" y="1582"/>
                        <a:pt x="1712" y="1566"/>
                      </a:cubicBezTo>
                      <a:moveTo>
                        <a:pt x="1715" y="1491"/>
                      </a:moveTo>
                      <a:lnTo>
                        <a:pt x="1715" y="1491"/>
                      </a:lnTo>
                      <a:cubicBezTo>
                        <a:pt x="1716" y="1488"/>
                        <a:pt x="1717" y="1485"/>
                        <a:pt x="1718" y="1482"/>
                      </a:cubicBezTo>
                      <a:cubicBezTo>
                        <a:pt x="1739" y="1469"/>
                        <a:pt x="1772" y="1456"/>
                        <a:pt x="1814" y="1445"/>
                      </a:cubicBezTo>
                      <a:cubicBezTo>
                        <a:pt x="1779" y="1469"/>
                        <a:pt x="1750" y="1485"/>
                        <a:pt x="1725" y="1493"/>
                      </a:cubicBezTo>
                      <a:cubicBezTo>
                        <a:pt x="1722" y="1492"/>
                        <a:pt x="1718" y="1492"/>
                        <a:pt x="1715" y="1491"/>
                      </a:cubicBezTo>
                      <a:moveTo>
                        <a:pt x="1156" y="849"/>
                      </a:moveTo>
                      <a:lnTo>
                        <a:pt x="1156" y="849"/>
                      </a:lnTo>
                      <a:cubicBezTo>
                        <a:pt x="1066" y="653"/>
                        <a:pt x="1000" y="460"/>
                        <a:pt x="970" y="306"/>
                      </a:cubicBezTo>
                      <a:cubicBezTo>
                        <a:pt x="939" y="144"/>
                        <a:pt x="958" y="73"/>
                        <a:pt x="984" y="61"/>
                      </a:cubicBezTo>
                      <a:cubicBezTo>
                        <a:pt x="987" y="60"/>
                        <a:pt x="991" y="59"/>
                        <a:pt x="995" y="59"/>
                      </a:cubicBezTo>
                      <a:cubicBezTo>
                        <a:pt x="1027" y="59"/>
                        <a:pt x="1089" y="97"/>
                        <a:pt x="1179" y="210"/>
                      </a:cubicBezTo>
                      <a:cubicBezTo>
                        <a:pt x="1277" y="332"/>
                        <a:pt x="1381" y="508"/>
                        <a:pt x="1471" y="703"/>
                      </a:cubicBezTo>
                      <a:cubicBezTo>
                        <a:pt x="1566" y="909"/>
                        <a:pt x="1623" y="1086"/>
                        <a:pt x="1652" y="1221"/>
                      </a:cubicBezTo>
                      <a:cubicBezTo>
                        <a:pt x="1625" y="1288"/>
                        <a:pt x="1608" y="1349"/>
                        <a:pt x="1602" y="1400"/>
                      </a:cubicBezTo>
                      <a:cubicBezTo>
                        <a:pt x="1562" y="1374"/>
                        <a:pt x="1509" y="1349"/>
                        <a:pt x="1440" y="1325"/>
                      </a:cubicBezTo>
                      <a:cubicBezTo>
                        <a:pt x="1438" y="1325"/>
                        <a:pt x="1436" y="1323"/>
                        <a:pt x="1433" y="1323"/>
                      </a:cubicBezTo>
                      <a:cubicBezTo>
                        <a:pt x="1340" y="1202"/>
                        <a:pt x="1242" y="1035"/>
                        <a:pt x="1156" y="849"/>
                      </a:cubicBezTo>
                      <a:moveTo>
                        <a:pt x="827" y="1616"/>
                      </a:moveTo>
                      <a:lnTo>
                        <a:pt x="827" y="1616"/>
                      </a:lnTo>
                      <a:cubicBezTo>
                        <a:pt x="611" y="1597"/>
                        <a:pt x="412" y="1557"/>
                        <a:pt x="264" y="1506"/>
                      </a:cubicBezTo>
                      <a:cubicBezTo>
                        <a:pt x="108" y="1451"/>
                        <a:pt x="56" y="1399"/>
                        <a:pt x="59" y="1371"/>
                      </a:cubicBezTo>
                      <a:cubicBezTo>
                        <a:pt x="64" y="1314"/>
                        <a:pt x="256" y="1257"/>
                        <a:pt x="574" y="1257"/>
                      </a:cubicBezTo>
                      <a:cubicBezTo>
                        <a:pt x="660" y="1257"/>
                        <a:pt x="755" y="1261"/>
                        <a:pt x="858" y="1270"/>
                      </a:cubicBezTo>
                      <a:cubicBezTo>
                        <a:pt x="1062" y="1289"/>
                        <a:pt x="1252" y="1326"/>
                        <a:pt x="1397" y="1373"/>
                      </a:cubicBezTo>
                      <a:cubicBezTo>
                        <a:pt x="1399" y="1375"/>
                        <a:pt x="1401" y="1377"/>
                        <a:pt x="1402" y="1380"/>
                      </a:cubicBezTo>
                      <a:cubicBezTo>
                        <a:pt x="1447" y="1435"/>
                        <a:pt x="1488" y="1477"/>
                        <a:pt x="1525" y="1506"/>
                      </a:cubicBezTo>
                      <a:cubicBezTo>
                        <a:pt x="1483" y="1528"/>
                        <a:pt x="1435" y="1561"/>
                        <a:pt x="1381" y="1608"/>
                      </a:cubicBezTo>
                      <a:cubicBezTo>
                        <a:pt x="1379" y="1610"/>
                        <a:pt x="1377" y="1612"/>
                        <a:pt x="1376" y="1613"/>
                      </a:cubicBezTo>
                      <a:cubicBezTo>
                        <a:pt x="1224" y="1634"/>
                        <a:pt x="1031" y="1635"/>
                        <a:pt x="827" y="1616"/>
                      </a:cubicBezTo>
                      <a:moveTo>
                        <a:pt x="1326" y="2285"/>
                      </a:moveTo>
                      <a:lnTo>
                        <a:pt x="1326" y="2285"/>
                      </a:lnTo>
                      <a:cubicBezTo>
                        <a:pt x="1044" y="2684"/>
                        <a:pt x="789" y="2870"/>
                        <a:pt x="730" y="2828"/>
                      </a:cubicBezTo>
                      <a:cubicBezTo>
                        <a:pt x="671" y="2786"/>
                        <a:pt x="761" y="2483"/>
                        <a:pt x="1043" y="2085"/>
                      </a:cubicBezTo>
                      <a:cubicBezTo>
                        <a:pt x="1161" y="1917"/>
                        <a:pt x="1288" y="1771"/>
                        <a:pt x="1401" y="1669"/>
                      </a:cubicBezTo>
                      <a:cubicBezTo>
                        <a:pt x="1404" y="1669"/>
                        <a:pt x="1406" y="1669"/>
                        <a:pt x="1409" y="1668"/>
                      </a:cubicBezTo>
                      <a:cubicBezTo>
                        <a:pt x="1480" y="1657"/>
                        <a:pt x="1537" y="1642"/>
                        <a:pt x="1581" y="1625"/>
                      </a:cubicBezTo>
                      <a:cubicBezTo>
                        <a:pt x="1578" y="1676"/>
                        <a:pt x="1584" y="1738"/>
                        <a:pt x="1598" y="1809"/>
                      </a:cubicBezTo>
                      <a:cubicBezTo>
                        <a:pt x="1539" y="1950"/>
                        <a:pt x="1444" y="2118"/>
                        <a:pt x="1326" y="2285"/>
                      </a:cubicBezTo>
                      <a:moveTo>
                        <a:pt x="2155" y="2187"/>
                      </a:moveTo>
                      <a:lnTo>
                        <a:pt x="2155" y="2187"/>
                      </a:lnTo>
                      <a:lnTo>
                        <a:pt x="2155" y="2187"/>
                      </a:lnTo>
                      <a:cubicBezTo>
                        <a:pt x="2246" y="2383"/>
                        <a:pt x="2311" y="2575"/>
                        <a:pt x="2341" y="2730"/>
                      </a:cubicBezTo>
                      <a:cubicBezTo>
                        <a:pt x="2372" y="2892"/>
                        <a:pt x="2353" y="2963"/>
                        <a:pt x="2327" y="2975"/>
                      </a:cubicBezTo>
                      <a:cubicBezTo>
                        <a:pt x="2262" y="3005"/>
                        <a:pt x="2044" y="2776"/>
                        <a:pt x="1840" y="2332"/>
                      </a:cubicBezTo>
                      <a:cubicBezTo>
                        <a:pt x="1745" y="2127"/>
                        <a:pt x="1687" y="1949"/>
                        <a:pt x="1659" y="1815"/>
                      </a:cubicBezTo>
                      <a:cubicBezTo>
                        <a:pt x="1660" y="1812"/>
                        <a:pt x="1662" y="1810"/>
                        <a:pt x="1662" y="1807"/>
                      </a:cubicBezTo>
                      <a:cubicBezTo>
                        <a:pt x="1689" y="1740"/>
                        <a:pt x="1704" y="1683"/>
                        <a:pt x="1710" y="1636"/>
                      </a:cubicBezTo>
                      <a:cubicBezTo>
                        <a:pt x="1754" y="1665"/>
                        <a:pt x="1811" y="1691"/>
                        <a:pt x="1879" y="1714"/>
                      </a:cubicBezTo>
                      <a:cubicBezTo>
                        <a:pt x="1972" y="1835"/>
                        <a:pt x="2070" y="2001"/>
                        <a:pt x="2155" y="2187"/>
                      </a:cubicBezTo>
                      <a:moveTo>
                        <a:pt x="2453" y="1766"/>
                      </a:moveTo>
                      <a:lnTo>
                        <a:pt x="2453" y="1766"/>
                      </a:lnTo>
                      <a:cubicBezTo>
                        <a:pt x="2228" y="1745"/>
                        <a:pt x="2045" y="1706"/>
                        <a:pt x="1914" y="1663"/>
                      </a:cubicBezTo>
                      <a:cubicBezTo>
                        <a:pt x="1913" y="1661"/>
                        <a:pt x="1911" y="1659"/>
                        <a:pt x="1909" y="1656"/>
                      </a:cubicBezTo>
                      <a:cubicBezTo>
                        <a:pt x="1865" y="1600"/>
                        <a:pt x="1823" y="1559"/>
                        <a:pt x="1786" y="1530"/>
                      </a:cubicBezTo>
                      <a:cubicBezTo>
                        <a:pt x="1832" y="1507"/>
                        <a:pt x="1883" y="1469"/>
                        <a:pt x="1937" y="1422"/>
                      </a:cubicBezTo>
                      <a:cubicBezTo>
                        <a:pt x="2011" y="1412"/>
                        <a:pt x="2100" y="1406"/>
                        <a:pt x="2202" y="1406"/>
                      </a:cubicBezTo>
                      <a:cubicBezTo>
                        <a:pt x="2287" y="1406"/>
                        <a:pt x="2382" y="1410"/>
                        <a:pt x="2485" y="1420"/>
                      </a:cubicBezTo>
                      <a:cubicBezTo>
                        <a:pt x="2700" y="1440"/>
                        <a:pt x="2900" y="1479"/>
                        <a:pt x="3048" y="1530"/>
                      </a:cubicBezTo>
                      <a:cubicBezTo>
                        <a:pt x="3203" y="1585"/>
                        <a:pt x="3256" y="1637"/>
                        <a:pt x="3253" y="1665"/>
                      </a:cubicBezTo>
                      <a:cubicBezTo>
                        <a:pt x="3246" y="1737"/>
                        <a:pt x="2939" y="1810"/>
                        <a:pt x="2453" y="176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9" name="Google Shape;529;p14"/>
                <p:cNvSpPr/>
                <p:nvPr/>
              </p:nvSpPr>
              <p:spPr>
                <a:xfrm>
                  <a:off x="7253280" y="367920"/>
                  <a:ext cx="1071720" cy="1171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7" h="3253" extrusionOk="0">
                      <a:moveTo>
                        <a:pt x="2972" y="942"/>
                      </a:moveTo>
                      <a:lnTo>
                        <a:pt x="2972" y="942"/>
                      </a:lnTo>
                      <a:cubicBezTo>
                        <a:pt x="2925" y="841"/>
                        <a:pt x="2555" y="911"/>
                        <a:pt x="2146" y="1100"/>
                      </a:cubicBezTo>
                      <a:cubicBezTo>
                        <a:pt x="1948" y="1191"/>
                        <a:pt x="1777" y="1293"/>
                        <a:pt x="1658" y="1386"/>
                      </a:cubicBezTo>
                      <a:cubicBezTo>
                        <a:pt x="1707" y="1243"/>
                        <a:pt x="1746" y="1048"/>
                        <a:pt x="1766" y="831"/>
                      </a:cubicBezTo>
                      <a:cubicBezTo>
                        <a:pt x="1807" y="382"/>
                        <a:pt x="1750" y="10"/>
                        <a:pt x="1638" y="0"/>
                      </a:cubicBezTo>
                      <a:cubicBezTo>
                        <a:pt x="1527" y="-11"/>
                        <a:pt x="1403" y="345"/>
                        <a:pt x="1361" y="794"/>
                      </a:cubicBezTo>
                      <a:cubicBezTo>
                        <a:pt x="1341" y="1011"/>
                        <a:pt x="1344" y="1210"/>
                        <a:pt x="1366" y="1359"/>
                      </a:cubicBezTo>
                      <a:cubicBezTo>
                        <a:pt x="1266" y="1246"/>
                        <a:pt x="1117" y="1115"/>
                        <a:pt x="939" y="989"/>
                      </a:cubicBezTo>
                      <a:cubicBezTo>
                        <a:pt x="571" y="728"/>
                        <a:pt x="220" y="592"/>
                        <a:pt x="155" y="683"/>
                      </a:cubicBezTo>
                      <a:cubicBezTo>
                        <a:pt x="90" y="775"/>
                        <a:pt x="336" y="1060"/>
                        <a:pt x="705" y="1320"/>
                      </a:cubicBezTo>
                      <a:cubicBezTo>
                        <a:pt x="882" y="1446"/>
                        <a:pt x="1056" y="1543"/>
                        <a:pt x="1196" y="1599"/>
                      </a:cubicBezTo>
                      <a:cubicBezTo>
                        <a:pt x="1048" y="1629"/>
                        <a:pt x="860" y="1692"/>
                        <a:pt x="662" y="1784"/>
                      </a:cubicBezTo>
                      <a:cubicBezTo>
                        <a:pt x="252" y="1973"/>
                        <a:pt x="-42" y="2208"/>
                        <a:pt x="5" y="2310"/>
                      </a:cubicBezTo>
                      <a:cubicBezTo>
                        <a:pt x="52" y="2412"/>
                        <a:pt x="423" y="2341"/>
                        <a:pt x="832" y="2153"/>
                      </a:cubicBezTo>
                      <a:cubicBezTo>
                        <a:pt x="1030" y="2061"/>
                        <a:pt x="1200" y="1959"/>
                        <a:pt x="1319" y="1867"/>
                      </a:cubicBezTo>
                      <a:cubicBezTo>
                        <a:pt x="1271" y="2009"/>
                        <a:pt x="1232" y="2204"/>
                        <a:pt x="1211" y="2421"/>
                      </a:cubicBezTo>
                      <a:cubicBezTo>
                        <a:pt x="1171" y="2870"/>
                        <a:pt x="1228" y="3242"/>
                        <a:pt x="1339" y="3253"/>
                      </a:cubicBezTo>
                      <a:cubicBezTo>
                        <a:pt x="1451" y="3263"/>
                        <a:pt x="1575" y="2907"/>
                        <a:pt x="1616" y="2458"/>
                      </a:cubicBezTo>
                      <a:cubicBezTo>
                        <a:pt x="1636" y="2241"/>
                        <a:pt x="1633" y="2042"/>
                        <a:pt x="1612" y="1893"/>
                      </a:cubicBezTo>
                      <a:cubicBezTo>
                        <a:pt x="1712" y="2006"/>
                        <a:pt x="1861" y="2137"/>
                        <a:pt x="2038" y="2263"/>
                      </a:cubicBezTo>
                      <a:cubicBezTo>
                        <a:pt x="2407" y="2524"/>
                        <a:pt x="2758" y="2660"/>
                        <a:pt x="2823" y="2569"/>
                      </a:cubicBezTo>
                      <a:cubicBezTo>
                        <a:pt x="2887" y="2477"/>
                        <a:pt x="2641" y="2192"/>
                        <a:pt x="2273" y="1932"/>
                      </a:cubicBezTo>
                      <a:cubicBezTo>
                        <a:pt x="2095" y="1805"/>
                        <a:pt x="1921" y="1709"/>
                        <a:pt x="1782" y="1653"/>
                      </a:cubicBezTo>
                      <a:cubicBezTo>
                        <a:pt x="1929" y="1623"/>
                        <a:pt x="2117" y="1560"/>
                        <a:pt x="2315" y="1468"/>
                      </a:cubicBezTo>
                      <a:cubicBezTo>
                        <a:pt x="2725" y="1280"/>
                        <a:pt x="3019" y="1044"/>
                        <a:pt x="2972" y="9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0" name="Google Shape;530;p14"/>
                <p:cNvSpPr/>
                <p:nvPr/>
              </p:nvSpPr>
              <p:spPr>
                <a:xfrm>
                  <a:off x="7242840" y="357120"/>
                  <a:ext cx="1092960" cy="1192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3312" extrusionOk="0">
                      <a:moveTo>
                        <a:pt x="3028" y="960"/>
                      </a:moveTo>
                      <a:lnTo>
                        <a:pt x="3028" y="960"/>
                      </a:lnTo>
                      <a:cubicBezTo>
                        <a:pt x="2998" y="895"/>
                        <a:pt x="2894" y="879"/>
                        <a:pt x="2718" y="913"/>
                      </a:cubicBezTo>
                      <a:cubicBezTo>
                        <a:pt x="2560" y="943"/>
                        <a:pt x="2362" y="1011"/>
                        <a:pt x="2162" y="1103"/>
                      </a:cubicBezTo>
                      <a:cubicBezTo>
                        <a:pt x="2004" y="1176"/>
                        <a:pt x="1858" y="1258"/>
                        <a:pt x="1742" y="1339"/>
                      </a:cubicBezTo>
                      <a:cubicBezTo>
                        <a:pt x="1780" y="1199"/>
                        <a:pt x="1808" y="1032"/>
                        <a:pt x="1824" y="864"/>
                      </a:cubicBezTo>
                      <a:cubicBezTo>
                        <a:pt x="1862" y="446"/>
                        <a:pt x="1822" y="14"/>
                        <a:pt x="1670" y="0"/>
                      </a:cubicBezTo>
                      <a:cubicBezTo>
                        <a:pt x="1599" y="-6"/>
                        <a:pt x="1533" y="76"/>
                        <a:pt x="1474" y="245"/>
                      </a:cubicBezTo>
                      <a:cubicBezTo>
                        <a:pt x="1422" y="397"/>
                        <a:pt x="1381" y="602"/>
                        <a:pt x="1361" y="821"/>
                      </a:cubicBezTo>
                      <a:cubicBezTo>
                        <a:pt x="1345" y="989"/>
                        <a:pt x="1342" y="1159"/>
                        <a:pt x="1355" y="1303"/>
                      </a:cubicBezTo>
                      <a:cubicBezTo>
                        <a:pt x="1255" y="1202"/>
                        <a:pt x="1127" y="1095"/>
                        <a:pt x="985" y="994"/>
                      </a:cubicBezTo>
                      <a:cubicBezTo>
                        <a:pt x="642" y="752"/>
                        <a:pt x="248" y="571"/>
                        <a:pt x="159" y="696"/>
                      </a:cubicBezTo>
                      <a:cubicBezTo>
                        <a:pt x="71" y="821"/>
                        <a:pt x="373" y="1132"/>
                        <a:pt x="716" y="1375"/>
                      </a:cubicBezTo>
                      <a:cubicBezTo>
                        <a:pt x="859" y="1475"/>
                        <a:pt x="1003" y="1560"/>
                        <a:pt x="1131" y="1620"/>
                      </a:cubicBezTo>
                      <a:cubicBezTo>
                        <a:pt x="991" y="1657"/>
                        <a:pt x="832" y="1716"/>
                        <a:pt x="679" y="1787"/>
                      </a:cubicBezTo>
                      <a:cubicBezTo>
                        <a:pt x="297" y="1963"/>
                        <a:pt x="-56" y="2213"/>
                        <a:pt x="7" y="2352"/>
                      </a:cubicBezTo>
                      <a:cubicBezTo>
                        <a:pt x="27" y="2395"/>
                        <a:pt x="79" y="2416"/>
                        <a:pt x="163" y="2416"/>
                      </a:cubicBezTo>
                      <a:cubicBezTo>
                        <a:pt x="205" y="2416"/>
                        <a:pt x="257" y="2411"/>
                        <a:pt x="317" y="2399"/>
                      </a:cubicBezTo>
                      <a:cubicBezTo>
                        <a:pt x="476" y="2369"/>
                        <a:pt x="673" y="2301"/>
                        <a:pt x="873" y="2209"/>
                      </a:cubicBezTo>
                      <a:cubicBezTo>
                        <a:pt x="1036" y="2134"/>
                        <a:pt x="1180" y="2052"/>
                        <a:pt x="1294" y="1973"/>
                      </a:cubicBezTo>
                      <a:cubicBezTo>
                        <a:pt x="1256" y="2110"/>
                        <a:pt x="1228" y="2274"/>
                        <a:pt x="1211" y="2448"/>
                      </a:cubicBezTo>
                      <a:cubicBezTo>
                        <a:pt x="1191" y="2667"/>
                        <a:pt x="1193" y="2876"/>
                        <a:pt x="1218" y="3036"/>
                      </a:cubicBezTo>
                      <a:cubicBezTo>
                        <a:pt x="1245" y="3212"/>
                        <a:pt x="1295" y="3306"/>
                        <a:pt x="1365" y="3312"/>
                      </a:cubicBezTo>
                      <a:cubicBezTo>
                        <a:pt x="1368" y="3312"/>
                        <a:pt x="1371" y="3312"/>
                        <a:pt x="1373" y="3312"/>
                      </a:cubicBezTo>
                      <a:cubicBezTo>
                        <a:pt x="1441" y="3312"/>
                        <a:pt x="1504" y="3230"/>
                        <a:pt x="1561" y="3067"/>
                      </a:cubicBezTo>
                      <a:cubicBezTo>
                        <a:pt x="1614" y="2915"/>
                        <a:pt x="1654" y="2710"/>
                        <a:pt x="1674" y="2490"/>
                      </a:cubicBezTo>
                      <a:cubicBezTo>
                        <a:pt x="1691" y="2316"/>
                        <a:pt x="1692" y="2150"/>
                        <a:pt x="1680" y="2009"/>
                      </a:cubicBezTo>
                      <a:cubicBezTo>
                        <a:pt x="1782" y="2111"/>
                        <a:pt x="1913" y="2220"/>
                        <a:pt x="2051" y="2317"/>
                      </a:cubicBezTo>
                      <a:cubicBezTo>
                        <a:pt x="2231" y="2444"/>
                        <a:pt x="2412" y="2547"/>
                        <a:pt x="2563" y="2605"/>
                      </a:cubicBezTo>
                      <a:cubicBezTo>
                        <a:pt x="2651" y="2640"/>
                        <a:pt x="2722" y="2657"/>
                        <a:pt x="2775" y="2657"/>
                      </a:cubicBezTo>
                      <a:cubicBezTo>
                        <a:pt x="2823" y="2657"/>
                        <a:pt x="2856" y="2643"/>
                        <a:pt x="2876" y="2616"/>
                      </a:cubicBezTo>
                      <a:cubicBezTo>
                        <a:pt x="2964" y="2491"/>
                        <a:pt x="2662" y="2180"/>
                        <a:pt x="2319" y="1938"/>
                      </a:cubicBezTo>
                      <a:cubicBezTo>
                        <a:pt x="2181" y="1840"/>
                        <a:pt x="2035" y="1753"/>
                        <a:pt x="1905" y="1691"/>
                      </a:cubicBezTo>
                      <a:cubicBezTo>
                        <a:pt x="2044" y="1655"/>
                        <a:pt x="2204" y="1596"/>
                        <a:pt x="2357" y="1525"/>
                      </a:cubicBezTo>
                      <a:cubicBezTo>
                        <a:pt x="2739" y="1349"/>
                        <a:pt x="3092" y="1098"/>
                        <a:pt x="3028" y="960"/>
                      </a:cubicBezTo>
                      <a:moveTo>
                        <a:pt x="1490" y="1597"/>
                      </a:moveTo>
                      <a:lnTo>
                        <a:pt x="1490" y="1597"/>
                      </a:lnTo>
                      <a:cubicBezTo>
                        <a:pt x="1487" y="1596"/>
                        <a:pt x="1484" y="1594"/>
                        <a:pt x="1482" y="1594"/>
                      </a:cubicBezTo>
                      <a:cubicBezTo>
                        <a:pt x="1469" y="1572"/>
                        <a:pt x="1456" y="1541"/>
                        <a:pt x="1446" y="1500"/>
                      </a:cubicBezTo>
                      <a:cubicBezTo>
                        <a:pt x="1470" y="1537"/>
                        <a:pt x="1485" y="1566"/>
                        <a:pt x="1493" y="1588"/>
                      </a:cubicBezTo>
                      <a:cubicBezTo>
                        <a:pt x="1491" y="1591"/>
                        <a:pt x="1491" y="1594"/>
                        <a:pt x="1490" y="1597"/>
                      </a:cubicBezTo>
                      <a:moveTo>
                        <a:pt x="1452" y="1650"/>
                      </a:moveTo>
                      <a:lnTo>
                        <a:pt x="1452" y="1650"/>
                      </a:lnTo>
                      <a:cubicBezTo>
                        <a:pt x="1450" y="1652"/>
                        <a:pt x="1448" y="1653"/>
                        <a:pt x="1446" y="1655"/>
                      </a:cubicBezTo>
                      <a:cubicBezTo>
                        <a:pt x="1422" y="1655"/>
                        <a:pt x="1390" y="1652"/>
                        <a:pt x="1347" y="1640"/>
                      </a:cubicBezTo>
                      <a:cubicBezTo>
                        <a:pt x="1388" y="1636"/>
                        <a:pt x="1422" y="1638"/>
                        <a:pt x="1446" y="1643"/>
                      </a:cubicBezTo>
                      <a:cubicBezTo>
                        <a:pt x="1448" y="1645"/>
                        <a:pt x="1450" y="1648"/>
                        <a:pt x="1452" y="1650"/>
                      </a:cubicBezTo>
                      <a:moveTo>
                        <a:pt x="1471" y="1712"/>
                      </a:moveTo>
                      <a:lnTo>
                        <a:pt x="1471" y="1712"/>
                      </a:lnTo>
                      <a:cubicBezTo>
                        <a:pt x="1474" y="1712"/>
                        <a:pt x="1477" y="1710"/>
                        <a:pt x="1480" y="1710"/>
                      </a:cubicBezTo>
                      <a:cubicBezTo>
                        <a:pt x="1480" y="1712"/>
                        <a:pt x="1481" y="1714"/>
                        <a:pt x="1482" y="1717"/>
                      </a:cubicBezTo>
                      <a:cubicBezTo>
                        <a:pt x="1469" y="1739"/>
                        <a:pt x="1448" y="1765"/>
                        <a:pt x="1420" y="1794"/>
                      </a:cubicBezTo>
                      <a:cubicBezTo>
                        <a:pt x="1438" y="1756"/>
                        <a:pt x="1456" y="1729"/>
                        <a:pt x="1471" y="1712"/>
                      </a:cubicBezTo>
                      <a:moveTo>
                        <a:pt x="1544" y="1721"/>
                      </a:moveTo>
                      <a:lnTo>
                        <a:pt x="1544" y="1721"/>
                      </a:lnTo>
                      <a:cubicBezTo>
                        <a:pt x="1545" y="1719"/>
                        <a:pt x="1545" y="1718"/>
                        <a:pt x="1545" y="1716"/>
                      </a:cubicBezTo>
                      <a:cubicBezTo>
                        <a:pt x="1548" y="1717"/>
                        <a:pt x="1550" y="1718"/>
                        <a:pt x="1553" y="1718"/>
                      </a:cubicBezTo>
                      <a:cubicBezTo>
                        <a:pt x="1565" y="1739"/>
                        <a:pt x="1578" y="1769"/>
                        <a:pt x="1589" y="1812"/>
                      </a:cubicBezTo>
                      <a:cubicBezTo>
                        <a:pt x="1566" y="1778"/>
                        <a:pt x="1550" y="1749"/>
                        <a:pt x="1542" y="1726"/>
                      </a:cubicBezTo>
                      <a:cubicBezTo>
                        <a:pt x="1543" y="1724"/>
                        <a:pt x="1544" y="1722"/>
                        <a:pt x="1544" y="1721"/>
                      </a:cubicBezTo>
                      <a:moveTo>
                        <a:pt x="1583" y="1662"/>
                      </a:moveTo>
                      <a:lnTo>
                        <a:pt x="1583" y="1662"/>
                      </a:lnTo>
                      <a:cubicBezTo>
                        <a:pt x="1586" y="1660"/>
                        <a:pt x="1588" y="1658"/>
                        <a:pt x="1591" y="1656"/>
                      </a:cubicBezTo>
                      <a:cubicBezTo>
                        <a:pt x="1592" y="1656"/>
                        <a:pt x="1593" y="1656"/>
                        <a:pt x="1594" y="1656"/>
                      </a:cubicBezTo>
                      <a:cubicBezTo>
                        <a:pt x="1619" y="1656"/>
                        <a:pt x="1651" y="1661"/>
                        <a:pt x="1690" y="1672"/>
                      </a:cubicBezTo>
                      <a:cubicBezTo>
                        <a:pt x="1649" y="1676"/>
                        <a:pt x="1615" y="1675"/>
                        <a:pt x="1590" y="1669"/>
                      </a:cubicBezTo>
                      <a:cubicBezTo>
                        <a:pt x="1588" y="1667"/>
                        <a:pt x="1586" y="1665"/>
                        <a:pt x="1583" y="1662"/>
                      </a:cubicBezTo>
                      <a:moveTo>
                        <a:pt x="1565" y="1601"/>
                      </a:moveTo>
                      <a:lnTo>
                        <a:pt x="1565" y="1601"/>
                      </a:lnTo>
                      <a:cubicBezTo>
                        <a:pt x="1562" y="1602"/>
                        <a:pt x="1558" y="1602"/>
                        <a:pt x="1556" y="1603"/>
                      </a:cubicBezTo>
                      <a:cubicBezTo>
                        <a:pt x="1556" y="1600"/>
                        <a:pt x="1556" y="1597"/>
                        <a:pt x="1555" y="1594"/>
                      </a:cubicBezTo>
                      <a:cubicBezTo>
                        <a:pt x="1566" y="1573"/>
                        <a:pt x="1586" y="1547"/>
                        <a:pt x="1617" y="1516"/>
                      </a:cubicBezTo>
                      <a:cubicBezTo>
                        <a:pt x="1599" y="1554"/>
                        <a:pt x="1581" y="1583"/>
                        <a:pt x="1565" y="1601"/>
                      </a:cubicBezTo>
                      <a:moveTo>
                        <a:pt x="1419" y="827"/>
                      </a:moveTo>
                      <a:lnTo>
                        <a:pt x="1419" y="827"/>
                      </a:lnTo>
                      <a:cubicBezTo>
                        <a:pt x="1439" y="612"/>
                        <a:pt x="1479" y="412"/>
                        <a:pt x="1530" y="264"/>
                      </a:cubicBezTo>
                      <a:cubicBezTo>
                        <a:pt x="1583" y="112"/>
                        <a:pt x="1634" y="59"/>
                        <a:pt x="1663" y="59"/>
                      </a:cubicBezTo>
                      <a:lnTo>
                        <a:pt x="1664" y="59"/>
                      </a:lnTo>
                      <a:cubicBezTo>
                        <a:pt x="1737" y="65"/>
                        <a:pt x="1810" y="373"/>
                        <a:pt x="1765" y="859"/>
                      </a:cubicBezTo>
                      <a:cubicBezTo>
                        <a:pt x="1745" y="1084"/>
                        <a:pt x="1706" y="1266"/>
                        <a:pt x="1663" y="1398"/>
                      </a:cubicBezTo>
                      <a:cubicBezTo>
                        <a:pt x="1661" y="1399"/>
                        <a:pt x="1659" y="1401"/>
                        <a:pt x="1656" y="1403"/>
                      </a:cubicBezTo>
                      <a:cubicBezTo>
                        <a:pt x="1600" y="1447"/>
                        <a:pt x="1558" y="1488"/>
                        <a:pt x="1530" y="1526"/>
                      </a:cubicBezTo>
                      <a:cubicBezTo>
                        <a:pt x="1508" y="1484"/>
                        <a:pt x="1474" y="1436"/>
                        <a:pt x="1428" y="1381"/>
                      </a:cubicBezTo>
                      <a:cubicBezTo>
                        <a:pt x="1426" y="1379"/>
                        <a:pt x="1424" y="1377"/>
                        <a:pt x="1422" y="1375"/>
                      </a:cubicBezTo>
                      <a:cubicBezTo>
                        <a:pt x="1404" y="1239"/>
                        <a:pt x="1399" y="1052"/>
                        <a:pt x="1419" y="827"/>
                      </a:cubicBezTo>
                      <a:moveTo>
                        <a:pt x="750" y="1326"/>
                      </a:moveTo>
                      <a:lnTo>
                        <a:pt x="750" y="1326"/>
                      </a:lnTo>
                      <a:cubicBezTo>
                        <a:pt x="352" y="1045"/>
                        <a:pt x="166" y="789"/>
                        <a:pt x="208" y="730"/>
                      </a:cubicBezTo>
                      <a:cubicBezTo>
                        <a:pt x="216" y="719"/>
                        <a:pt x="233" y="713"/>
                        <a:pt x="260" y="713"/>
                      </a:cubicBezTo>
                      <a:cubicBezTo>
                        <a:pt x="370" y="713"/>
                        <a:pt x="629" y="816"/>
                        <a:pt x="951" y="1043"/>
                      </a:cubicBezTo>
                      <a:lnTo>
                        <a:pt x="951" y="1043"/>
                      </a:lnTo>
                      <a:cubicBezTo>
                        <a:pt x="1118" y="1161"/>
                        <a:pt x="1264" y="1287"/>
                        <a:pt x="1366" y="1401"/>
                      </a:cubicBezTo>
                      <a:cubicBezTo>
                        <a:pt x="1376" y="1472"/>
                        <a:pt x="1391" y="1534"/>
                        <a:pt x="1411" y="1581"/>
                      </a:cubicBezTo>
                      <a:cubicBezTo>
                        <a:pt x="1360" y="1578"/>
                        <a:pt x="1298" y="1584"/>
                        <a:pt x="1227" y="1598"/>
                      </a:cubicBezTo>
                      <a:cubicBezTo>
                        <a:pt x="1086" y="1540"/>
                        <a:pt x="917" y="1445"/>
                        <a:pt x="750" y="1326"/>
                      </a:cubicBezTo>
                      <a:moveTo>
                        <a:pt x="849" y="2156"/>
                      </a:moveTo>
                      <a:lnTo>
                        <a:pt x="849" y="2156"/>
                      </a:lnTo>
                      <a:cubicBezTo>
                        <a:pt x="653" y="2246"/>
                        <a:pt x="460" y="2312"/>
                        <a:pt x="306" y="2341"/>
                      </a:cubicBezTo>
                      <a:cubicBezTo>
                        <a:pt x="144" y="2372"/>
                        <a:pt x="72" y="2353"/>
                        <a:pt x="61" y="2328"/>
                      </a:cubicBezTo>
                      <a:cubicBezTo>
                        <a:pt x="30" y="2262"/>
                        <a:pt x="260" y="2045"/>
                        <a:pt x="703" y="1840"/>
                      </a:cubicBezTo>
                      <a:cubicBezTo>
                        <a:pt x="909" y="1745"/>
                        <a:pt x="1086" y="1688"/>
                        <a:pt x="1221" y="1659"/>
                      </a:cubicBezTo>
                      <a:cubicBezTo>
                        <a:pt x="1224" y="1661"/>
                        <a:pt x="1226" y="1662"/>
                        <a:pt x="1229" y="1663"/>
                      </a:cubicBezTo>
                      <a:cubicBezTo>
                        <a:pt x="1295" y="1689"/>
                        <a:pt x="1352" y="1705"/>
                        <a:pt x="1399" y="1711"/>
                      </a:cubicBezTo>
                      <a:cubicBezTo>
                        <a:pt x="1373" y="1751"/>
                        <a:pt x="1349" y="1803"/>
                        <a:pt x="1325" y="1871"/>
                      </a:cubicBezTo>
                      <a:cubicBezTo>
                        <a:pt x="1324" y="1874"/>
                        <a:pt x="1323" y="1876"/>
                        <a:pt x="1322" y="1879"/>
                      </a:cubicBezTo>
                      <a:cubicBezTo>
                        <a:pt x="1212" y="1964"/>
                        <a:pt x="1051" y="2062"/>
                        <a:pt x="849" y="2156"/>
                      </a:cubicBezTo>
                      <a:moveTo>
                        <a:pt x="1616" y="2485"/>
                      </a:moveTo>
                      <a:lnTo>
                        <a:pt x="1616" y="2485"/>
                      </a:lnTo>
                      <a:cubicBezTo>
                        <a:pt x="1596" y="2700"/>
                        <a:pt x="1557" y="2900"/>
                        <a:pt x="1505" y="3048"/>
                      </a:cubicBezTo>
                      <a:cubicBezTo>
                        <a:pt x="1451" y="3203"/>
                        <a:pt x="1399" y="3255"/>
                        <a:pt x="1371" y="3253"/>
                      </a:cubicBezTo>
                      <a:cubicBezTo>
                        <a:pt x="1343" y="3251"/>
                        <a:pt x="1301" y="3190"/>
                        <a:pt x="1276" y="3027"/>
                      </a:cubicBezTo>
                      <a:cubicBezTo>
                        <a:pt x="1252" y="2872"/>
                        <a:pt x="1251" y="2668"/>
                        <a:pt x="1270" y="2453"/>
                      </a:cubicBezTo>
                      <a:cubicBezTo>
                        <a:pt x="1289" y="2250"/>
                        <a:pt x="1325" y="2060"/>
                        <a:pt x="1373" y="1914"/>
                      </a:cubicBezTo>
                      <a:cubicBezTo>
                        <a:pt x="1430" y="1869"/>
                        <a:pt x="1475" y="1825"/>
                        <a:pt x="1506" y="1786"/>
                      </a:cubicBezTo>
                      <a:cubicBezTo>
                        <a:pt x="1529" y="1832"/>
                        <a:pt x="1566" y="1883"/>
                        <a:pt x="1613" y="1937"/>
                      </a:cubicBezTo>
                      <a:cubicBezTo>
                        <a:pt x="1633" y="2088"/>
                        <a:pt x="1635" y="2282"/>
                        <a:pt x="1616" y="2485"/>
                      </a:cubicBezTo>
                      <a:moveTo>
                        <a:pt x="2285" y="1986"/>
                      </a:moveTo>
                      <a:lnTo>
                        <a:pt x="2285" y="1986"/>
                      </a:lnTo>
                      <a:cubicBezTo>
                        <a:pt x="2683" y="2267"/>
                        <a:pt x="2869" y="2523"/>
                        <a:pt x="2828" y="2582"/>
                      </a:cubicBezTo>
                      <a:cubicBezTo>
                        <a:pt x="2812" y="2605"/>
                        <a:pt x="2738" y="2610"/>
                        <a:pt x="2584" y="2550"/>
                      </a:cubicBezTo>
                      <a:cubicBezTo>
                        <a:pt x="2438" y="2494"/>
                        <a:pt x="2261" y="2394"/>
                        <a:pt x="2084" y="2269"/>
                      </a:cubicBezTo>
                      <a:cubicBezTo>
                        <a:pt x="1900" y="2138"/>
                        <a:pt x="1761" y="2014"/>
                        <a:pt x="1669" y="1911"/>
                      </a:cubicBezTo>
                      <a:cubicBezTo>
                        <a:pt x="1669" y="1908"/>
                        <a:pt x="1668" y="1906"/>
                        <a:pt x="1668" y="1903"/>
                      </a:cubicBezTo>
                      <a:cubicBezTo>
                        <a:pt x="1657" y="1832"/>
                        <a:pt x="1642" y="1775"/>
                        <a:pt x="1624" y="1731"/>
                      </a:cubicBezTo>
                      <a:cubicBezTo>
                        <a:pt x="1632" y="1732"/>
                        <a:pt x="1640" y="1732"/>
                        <a:pt x="1649" y="1732"/>
                      </a:cubicBezTo>
                      <a:cubicBezTo>
                        <a:pt x="1695" y="1732"/>
                        <a:pt x="1750" y="1726"/>
                        <a:pt x="1810" y="1714"/>
                      </a:cubicBezTo>
                      <a:cubicBezTo>
                        <a:pt x="1937" y="1766"/>
                        <a:pt x="2101" y="1855"/>
                        <a:pt x="2285" y="1986"/>
                      </a:cubicBezTo>
                      <a:moveTo>
                        <a:pt x="1815" y="1652"/>
                      </a:moveTo>
                      <a:lnTo>
                        <a:pt x="1815" y="1652"/>
                      </a:lnTo>
                      <a:cubicBezTo>
                        <a:pt x="1748" y="1626"/>
                        <a:pt x="1687" y="1608"/>
                        <a:pt x="1636" y="1602"/>
                      </a:cubicBezTo>
                      <a:cubicBezTo>
                        <a:pt x="1664" y="1559"/>
                        <a:pt x="1690" y="1501"/>
                        <a:pt x="1714" y="1433"/>
                      </a:cubicBezTo>
                      <a:cubicBezTo>
                        <a:pt x="1834" y="1340"/>
                        <a:pt x="2001" y="1242"/>
                        <a:pt x="2187" y="1156"/>
                      </a:cubicBezTo>
                      <a:cubicBezTo>
                        <a:pt x="2383" y="1066"/>
                        <a:pt x="2575" y="1000"/>
                        <a:pt x="2729" y="971"/>
                      </a:cubicBezTo>
                      <a:cubicBezTo>
                        <a:pt x="2789" y="960"/>
                        <a:pt x="2837" y="955"/>
                        <a:pt x="2873" y="955"/>
                      </a:cubicBezTo>
                      <a:cubicBezTo>
                        <a:pt x="2936" y="955"/>
                        <a:pt x="2967" y="968"/>
                        <a:pt x="2975" y="984"/>
                      </a:cubicBezTo>
                      <a:cubicBezTo>
                        <a:pt x="3005" y="1050"/>
                        <a:pt x="2775" y="1267"/>
                        <a:pt x="2332" y="1472"/>
                      </a:cubicBezTo>
                      <a:cubicBezTo>
                        <a:pt x="2127" y="1566"/>
                        <a:pt x="1950" y="1624"/>
                        <a:pt x="1815" y="165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1" name="Google Shape;531;p14"/>
                <p:cNvSpPr/>
                <p:nvPr/>
              </p:nvSpPr>
              <p:spPr>
                <a:xfrm>
                  <a:off x="7665840" y="829800"/>
                  <a:ext cx="246600" cy="2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" h="685" extrusionOk="0">
                      <a:moveTo>
                        <a:pt x="224" y="664"/>
                      </a:moveTo>
                      <a:lnTo>
                        <a:pt x="224" y="664"/>
                      </a:lnTo>
                      <a:cubicBezTo>
                        <a:pt x="47" y="599"/>
                        <a:pt x="-44" y="402"/>
                        <a:pt x="21" y="225"/>
                      </a:cubicBezTo>
                      <a:cubicBezTo>
                        <a:pt x="87" y="47"/>
                        <a:pt x="284" y="-44"/>
                        <a:pt x="461" y="22"/>
                      </a:cubicBezTo>
                      <a:cubicBezTo>
                        <a:pt x="638" y="87"/>
                        <a:pt x="729" y="284"/>
                        <a:pt x="664" y="461"/>
                      </a:cubicBezTo>
                      <a:cubicBezTo>
                        <a:pt x="599" y="639"/>
                        <a:pt x="402" y="730"/>
                        <a:pt x="224" y="66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532" name="Google Shape;532;p14"/>
          <p:cNvGrpSpPr/>
          <p:nvPr/>
        </p:nvGrpSpPr>
        <p:grpSpPr>
          <a:xfrm>
            <a:off x="7858925" y="-182375"/>
            <a:ext cx="1738795" cy="1527507"/>
            <a:chOff x="7858925" y="-182375"/>
            <a:chExt cx="1738795" cy="1527507"/>
          </a:xfrm>
        </p:grpSpPr>
        <p:sp>
          <p:nvSpPr>
            <p:cNvPr id="533" name="Google Shape;533;p14"/>
            <p:cNvSpPr/>
            <p:nvPr/>
          </p:nvSpPr>
          <p:spPr>
            <a:xfrm>
              <a:off x="7858925" y="-182375"/>
              <a:ext cx="1738795" cy="789896"/>
            </a:xfrm>
            <a:custGeom>
              <a:avLst/>
              <a:gdLst/>
              <a:ahLst/>
              <a:cxnLst/>
              <a:rect l="l" t="t" r="r" b="b"/>
              <a:pathLst>
                <a:path w="50517" h="17347" extrusionOk="0">
                  <a:moveTo>
                    <a:pt x="11203" y="2000"/>
                  </a:moveTo>
                  <a:cubicBezTo>
                    <a:pt x="4883" y="3681"/>
                    <a:pt x="-1437" y="8320"/>
                    <a:pt x="311" y="10875"/>
                  </a:cubicBezTo>
                  <a:cubicBezTo>
                    <a:pt x="2059" y="13430"/>
                    <a:pt x="13422" y="17263"/>
                    <a:pt x="21692" y="17330"/>
                  </a:cubicBezTo>
                  <a:cubicBezTo>
                    <a:pt x="29962" y="17397"/>
                    <a:pt x="47174" y="14036"/>
                    <a:pt x="49931" y="11279"/>
                  </a:cubicBezTo>
                  <a:cubicBezTo>
                    <a:pt x="52688" y="8522"/>
                    <a:pt x="44687" y="2337"/>
                    <a:pt x="38232" y="790"/>
                  </a:cubicBezTo>
                  <a:cubicBezTo>
                    <a:pt x="31777" y="-756"/>
                    <a:pt x="17523" y="319"/>
                    <a:pt x="11203" y="20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  <p:sp>
          <p:nvSpPr>
            <p:cNvPr id="534" name="Google Shape;534;p14"/>
            <p:cNvSpPr/>
            <p:nvPr/>
          </p:nvSpPr>
          <p:spPr>
            <a:xfrm>
              <a:off x="8936436" y="615507"/>
              <a:ext cx="467575" cy="729625"/>
            </a:xfrm>
            <a:custGeom>
              <a:avLst/>
              <a:gdLst/>
              <a:ahLst/>
              <a:cxnLst/>
              <a:rect l="l" t="t" r="r" b="b"/>
              <a:pathLst>
                <a:path w="18703" h="29185" extrusionOk="0">
                  <a:moveTo>
                    <a:pt x="13762" y="795"/>
                  </a:moveTo>
                  <a:cubicBezTo>
                    <a:pt x="10871" y="-1962"/>
                    <a:pt x="3274" y="3350"/>
                    <a:pt x="1257" y="6443"/>
                  </a:cubicBezTo>
                  <a:cubicBezTo>
                    <a:pt x="-760" y="9536"/>
                    <a:pt x="-21" y="15587"/>
                    <a:pt x="1660" y="19352"/>
                  </a:cubicBezTo>
                  <a:cubicBezTo>
                    <a:pt x="3341" y="23117"/>
                    <a:pt x="8518" y="28429"/>
                    <a:pt x="11342" y="29034"/>
                  </a:cubicBezTo>
                  <a:cubicBezTo>
                    <a:pt x="14166" y="29639"/>
                    <a:pt x="18200" y="27690"/>
                    <a:pt x="18603" y="22983"/>
                  </a:cubicBezTo>
                  <a:cubicBezTo>
                    <a:pt x="19006" y="18277"/>
                    <a:pt x="16653" y="3552"/>
                    <a:pt x="13762" y="7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grpSp>
        <p:nvGrpSpPr>
          <p:cNvPr id="535" name="Google Shape;535;p14"/>
          <p:cNvGrpSpPr/>
          <p:nvPr/>
        </p:nvGrpSpPr>
        <p:grpSpPr>
          <a:xfrm>
            <a:off x="8658855" y="295410"/>
            <a:ext cx="506221" cy="1614902"/>
            <a:chOff x="8471630" y="1455235"/>
            <a:chExt cx="506221" cy="1614902"/>
          </a:xfrm>
        </p:grpSpPr>
        <p:sp>
          <p:nvSpPr>
            <p:cNvPr id="536" name="Google Shape;536;p14"/>
            <p:cNvSpPr/>
            <p:nvPr/>
          </p:nvSpPr>
          <p:spPr>
            <a:xfrm rot="10466612">
              <a:off x="8749073" y="1463756"/>
              <a:ext cx="182160" cy="127080"/>
            </a:xfrm>
            <a:custGeom>
              <a:avLst/>
              <a:gdLst/>
              <a:ahLst/>
              <a:cxnLst/>
              <a:rect l="l" t="t" r="r" b="b"/>
              <a:pathLst>
                <a:path w="506" h="353" extrusionOk="0">
                  <a:moveTo>
                    <a:pt x="28" y="164"/>
                  </a:moveTo>
                  <a:lnTo>
                    <a:pt x="28" y="164"/>
                  </a:lnTo>
                  <a:cubicBezTo>
                    <a:pt x="30" y="157"/>
                    <a:pt x="33" y="151"/>
                    <a:pt x="36" y="146"/>
                  </a:cubicBezTo>
                  <a:cubicBezTo>
                    <a:pt x="39" y="141"/>
                    <a:pt x="42" y="138"/>
                    <a:pt x="46" y="134"/>
                  </a:cubicBezTo>
                  <a:cubicBezTo>
                    <a:pt x="50" y="131"/>
                    <a:pt x="55" y="129"/>
                    <a:pt x="60" y="127"/>
                  </a:cubicBezTo>
                  <a:cubicBezTo>
                    <a:pt x="65" y="125"/>
                    <a:pt x="70" y="123"/>
                    <a:pt x="77" y="121"/>
                  </a:cubicBezTo>
                  <a:cubicBezTo>
                    <a:pt x="84" y="119"/>
                    <a:pt x="91" y="117"/>
                    <a:pt x="100" y="115"/>
                  </a:cubicBezTo>
                  <a:cubicBezTo>
                    <a:pt x="109" y="112"/>
                    <a:pt x="118" y="110"/>
                    <a:pt x="126" y="107"/>
                  </a:cubicBezTo>
                  <a:cubicBezTo>
                    <a:pt x="135" y="105"/>
                    <a:pt x="145" y="102"/>
                    <a:pt x="155" y="99"/>
                  </a:cubicBezTo>
                  <a:cubicBezTo>
                    <a:pt x="165" y="76"/>
                    <a:pt x="178" y="57"/>
                    <a:pt x="194" y="42"/>
                  </a:cubicBezTo>
                  <a:cubicBezTo>
                    <a:pt x="209" y="28"/>
                    <a:pt x="227" y="16"/>
                    <a:pt x="247" y="10"/>
                  </a:cubicBezTo>
                  <a:cubicBezTo>
                    <a:pt x="266" y="2"/>
                    <a:pt x="288" y="0"/>
                    <a:pt x="311" y="1"/>
                  </a:cubicBezTo>
                  <a:cubicBezTo>
                    <a:pt x="334" y="2"/>
                    <a:pt x="357" y="7"/>
                    <a:pt x="381" y="16"/>
                  </a:cubicBezTo>
                  <a:cubicBezTo>
                    <a:pt x="406" y="24"/>
                    <a:pt x="427" y="37"/>
                    <a:pt x="445" y="51"/>
                  </a:cubicBezTo>
                  <a:cubicBezTo>
                    <a:pt x="463" y="66"/>
                    <a:pt x="478" y="84"/>
                    <a:pt x="488" y="103"/>
                  </a:cubicBezTo>
                  <a:cubicBezTo>
                    <a:pt x="499" y="122"/>
                    <a:pt x="505" y="144"/>
                    <a:pt x="506" y="167"/>
                  </a:cubicBezTo>
                  <a:cubicBezTo>
                    <a:pt x="508" y="191"/>
                    <a:pt x="504" y="215"/>
                    <a:pt x="495" y="240"/>
                  </a:cubicBezTo>
                  <a:cubicBezTo>
                    <a:pt x="485" y="268"/>
                    <a:pt x="472" y="290"/>
                    <a:pt x="455" y="307"/>
                  </a:cubicBezTo>
                  <a:cubicBezTo>
                    <a:pt x="439" y="324"/>
                    <a:pt x="420" y="336"/>
                    <a:pt x="399" y="343"/>
                  </a:cubicBezTo>
                  <a:cubicBezTo>
                    <a:pt x="379" y="351"/>
                    <a:pt x="357" y="354"/>
                    <a:pt x="334" y="353"/>
                  </a:cubicBezTo>
                  <a:cubicBezTo>
                    <a:pt x="310" y="352"/>
                    <a:pt x="287" y="347"/>
                    <a:pt x="264" y="338"/>
                  </a:cubicBezTo>
                  <a:cubicBezTo>
                    <a:pt x="247" y="332"/>
                    <a:pt x="231" y="324"/>
                    <a:pt x="215" y="314"/>
                  </a:cubicBezTo>
                  <a:cubicBezTo>
                    <a:pt x="200" y="304"/>
                    <a:pt x="187" y="292"/>
                    <a:pt x="175" y="278"/>
                  </a:cubicBezTo>
                  <a:cubicBezTo>
                    <a:pt x="164" y="265"/>
                    <a:pt x="155" y="249"/>
                    <a:pt x="148" y="232"/>
                  </a:cubicBezTo>
                  <a:cubicBezTo>
                    <a:pt x="141" y="215"/>
                    <a:pt x="138" y="196"/>
                    <a:pt x="138" y="176"/>
                  </a:cubicBezTo>
                  <a:cubicBezTo>
                    <a:pt x="63" y="199"/>
                    <a:pt x="63" y="199"/>
                    <a:pt x="63" y="199"/>
                  </a:cubicBezTo>
                  <a:cubicBezTo>
                    <a:pt x="57" y="201"/>
                    <a:pt x="52" y="204"/>
                    <a:pt x="47" y="207"/>
                  </a:cubicBezTo>
                  <a:cubicBezTo>
                    <a:pt x="41" y="210"/>
                    <a:pt x="37" y="213"/>
                    <a:pt x="34" y="217"/>
                  </a:cubicBezTo>
                  <a:cubicBezTo>
                    <a:pt x="15" y="245"/>
                    <a:pt x="15" y="245"/>
                    <a:pt x="15" y="245"/>
                  </a:cubicBezTo>
                  <a:cubicBezTo>
                    <a:pt x="0" y="239"/>
                    <a:pt x="0" y="239"/>
                    <a:pt x="0" y="239"/>
                  </a:cubicBezTo>
                  <a:lnTo>
                    <a:pt x="28" y="164"/>
                  </a:lnTo>
                  <a:moveTo>
                    <a:pt x="173" y="127"/>
                  </a:moveTo>
                  <a:lnTo>
                    <a:pt x="173" y="127"/>
                  </a:lnTo>
                  <a:cubicBezTo>
                    <a:pt x="168" y="141"/>
                    <a:pt x="167" y="154"/>
                    <a:pt x="171" y="168"/>
                  </a:cubicBezTo>
                  <a:cubicBezTo>
                    <a:pt x="174" y="181"/>
                    <a:pt x="181" y="193"/>
                    <a:pt x="191" y="205"/>
                  </a:cubicBezTo>
                  <a:cubicBezTo>
                    <a:pt x="201" y="217"/>
                    <a:pt x="214" y="227"/>
                    <a:pt x="229" y="237"/>
                  </a:cubicBezTo>
                  <a:cubicBezTo>
                    <a:pt x="245" y="246"/>
                    <a:pt x="263" y="255"/>
                    <a:pt x="283" y="262"/>
                  </a:cubicBezTo>
                  <a:cubicBezTo>
                    <a:pt x="306" y="270"/>
                    <a:pt x="327" y="276"/>
                    <a:pt x="347" y="279"/>
                  </a:cubicBezTo>
                  <a:cubicBezTo>
                    <a:pt x="367" y="283"/>
                    <a:pt x="386" y="283"/>
                    <a:pt x="402" y="281"/>
                  </a:cubicBezTo>
                  <a:cubicBezTo>
                    <a:pt x="418" y="278"/>
                    <a:pt x="433" y="273"/>
                    <a:pt x="445" y="264"/>
                  </a:cubicBezTo>
                  <a:cubicBezTo>
                    <a:pt x="457" y="255"/>
                    <a:pt x="465" y="243"/>
                    <a:pt x="471" y="227"/>
                  </a:cubicBezTo>
                  <a:cubicBezTo>
                    <a:pt x="476" y="212"/>
                    <a:pt x="477" y="198"/>
                    <a:pt x="473" y="184"/>
                  </a:cubicBezTo>
                  <a:cubicBezTo>
                    <a:pt x="469" y="171"/>
                    <a:pt x="463" y="158"/>
                    <a:pt x="452" y="147"/>
                  </a:cubicBezTo>
                  <a:cubicBezTo>
                    <a:pt x="441" y="135"/>
                    <a:pt x="428" y="125"/>
                    <a:pt x="413" y="116"/>
                  </a:cubicBezTo>
                  <a:cubicBezTo>
                    <a:pt x="397" y="107"/>
                    <a:pt x="380" y="99"/>
                    <a:pt x="362" y="93"/>
                  </a:cubicBezTo>
                  <a:cubicBezTo>
                    <a:pt x="340" y="84"/>
                    <a:pt x="319" y="79"/>
                    <a:pt x="298" y="75"/>
                  </a:cubicBezTo>
                  <a:cubicBezTo>
                    <a:pt x="278" y="71"/>
                    <a:pt x="260" y="71"/>
                    <a:pt x="243" y="74"/>
                  </a:cubicBezTo>
                  <a:cubicBezTo>
                    <a:pt x="227" y="76"/>
                    <a:pt x="213" y="82"/>
                    <a:pt x="200" y="90"/>
                  </a:cubicBezTo>
                  <a:cubicBezTo>
                    <a:pt x="188" y="98"/>
                    <a:pt x="179" y="111"/>
                    <a:pt x="173" y="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14"/>
            <p:cNvSpPr/>
            <p:nvPr/>
          </p:nvSpPr>
          <p:spPr>
            <a:xfrm>
              <a:off x="8638670" y="2047833"/>
              <a:ext cx="155520" cy="164160"/>
            </a:xfrm>
            <a:custGeom>
              <a:avLst/>
              <a:gdLst/>
              <a:ahLst/>
              <a:cxnLst/>
              <a:rect l="l" t="t" r="r" b="b"/>
              <a:pathLst>
                <a:path w="432" h="456" extrusionOk="0">
                  <a:moveTo>
                    <a:pt x="157" y="13"/>
                  </a:moveTo>
                  <a:lnTo>
                    <a:pt x="157" y="13"/>
                  </a:lnTo>
                  <a:cubicBezTo>
                    <a:pt x="131" y="45"/>
                    <a:pt x="131" y="45"/>
                    <a:pt x="131" y="45"/>
                  </a:cubicBezTo>
                  <a:cubicBezTo>
                    <a:pt x="128" y="48"/>
                    <a:pt x="127" y="52"/>
                    <a:pt x="126" y="55"/>
                  </a:cubicBezTo>
                  <a:cubicBezTo>
                    <a:pt x="126" y="59"/>
                    <a:pt x="127" y="62"/>
                    <a:pt x="130" y="66"/>
                  </a:cubicBezTo>
                  <a:cubicBezTo>
                    <a:pt x="308" y="308"/>
                    <a:pt x="308" y="308"/>
                    <a:pt x="308" y="308"/>
                  </a:cubicBezTo>
                  <a:cubicBezTo>
                    <a:pt x="372" y="261"/>
                    <a:pt x="372" y="261"/>
                    <a:pt x="372" y="261"/>
                  </a:cubicBezTo>
                  <a:cubicBezTo>
                    <a:pt x="375" y="259"/>
                    <a:pt x="377" y="257"/>
                    <a:pt x="377" y="255"/>
                  </a:cubicBezTo>
                  <a:cubicBezTo>
                    <a:pt x="377" y="252"/>
                    <a:pt x="377" y="250"/>
                    <a:pt x="376" y="247"/>
                  </a:cubicBezTo>
                  <a:cubicBezTo>
                    <a:pt x="358" y="185"/>
                    <a:pt x="358" y="185"/>
                    <a:pt x="358" y="185"/>
                  </a:cubicBezTo>
                  <a:cubicBezTo>
                    <a:pt x="374" y="174"/>
                    <a:pt x="374" y="174"/>
                    <a:pt x="374" y="174"/>
                  </a:cubicBezTo>
                  <a:cubicBezTo>
                    <a:pt x="432" y="255"/>
                    <a:pt x="432" y="255"/>
                    <a:pt x="432" y="255"/>
                  </a:cubicBezTo>
                  <a:cubicBezTo>
                    <a:pt x="158" y="456"/>
                    <a:pt x="158" y="456"/>
                    <a:pt x="158" y="456"/>
                  </a:cubicBezTo>
                  <a:cubicBezTo>
                    <a:pt x="99" y="376"/>
                    <a:pt x="99" y="376"/>
                    <a:pt x="99" y="376"/>
                  </a:cubicBezTo>
                  <a:cubicBezTo>
                    <a:pt x="113" y="366"/>
                    <a:pt x="113" y="366"/>
                    <a:pt x="113" y="366"/>
                  </a:cubicBezTo>
                  <a:cubicBezTo>
                    <a:pt x="167" y="401"/>
                    <a:pt x="167" y="401"/>
                    <a:pt x="167" y="401"/>
                  </a:cubicBezTo>
                  <a:cubicBezTo>
                    <a:pt x="169" y="402"/>
                    <a:pt x="172" y="403"/>
                    <a:pt x="174" y="404"/>
                  </a:cubicBezTo>
                  <a:cubicBezTo>
                    <a:pt x="176" y="404"/>
                    <a:pt x="178" y="404"/>
                    <a:pt x="181" y="402"/>
                  </a:cubicBezTo>
                  <a:cubicBezTo>
                    <a:pt x="246" y="354"/>
                    <a:pt x="246" y="354"/>
                    <a:pt x="246" y="354"/>
                  </a:cubicBezTo>
                  <a:cubicBezTo>
                    <a:pt x="68" y="111"/>
                    <a:pt x="68" y="111"/>
                    <a:pt x="68" y="111"/>
                  </a:cubicBezTo>
                  <a:cubicBezTo>
                    <a:pt x="65" y="108"/>
                    <a:pt x="62" y="105"/>
                    <a:pt x="58" y="105"/>
                  </a:cubicBezTo>
                  <a:cubicBezTo>
                    <a:pt x="54" y="104"/>
                    <a:pt x="51" y="104"/>
                    <a:pt x="48" y="106"/>
                  </a:cubicBezTo>
                  <a:cubicBezTo>
                    <a:pt x="10" y="121"/>
                    <a:pt x="10" y="121"/>
                    <a:pt x="10" y="121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147" y="0"/>
                    <a:pt x="147" y="0"/>
                    <a:pt x="147" y="0"/>
                  </a:cubicBezTo>
                  <a:lnTo>
                    <a:pt x="157" y="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14"/>
            <p:cNvSpPr/>
            <p:nvPr/>
          </p:nvSpPr>
          <p:spPr>
            <a:xfrm>
              <a:off x="8612949" y="1666812"/>
              <a:ext cx="155525" cy="146867"/>
            </a:xfrm>
            <a:custGeom>
              <a:avLst/>
              <a:gdLst/>
              <a:ahLst/>
              <a:cxnLst/>
              <a:rect l="l" t="t" r="r" b="b"/>
              <a:pathLst>
                <a:path w="575" h="543" extrusionOk="0">
                  <a:moveTo>
                    <a:pt x="4" y="350"/>
                  </a:moveTo>
                  <a:lnTo>
                    <a:pt x="4" y="350"/>
                  </a:lnTo>
                  <a:cubicBezTo>
                    <a:pt x="-1" y="317"/>
                    <a:pt x="-1" y="286"/>
                    <a:pt x="3" y="259"/>
                  </a:cubicBezTo>
                  <a:cubicBezTo>
                    <a:pt x="9" y="233"/>
                    <a:pt x="16" y="210"/>
                    <a:pt x="28" y="190"/>
                  </a:cubicBezTo>
                  <a:cubicBezTo>
                    <a:pt x="40" y="171"/>
                    <a:pt x="54" y="155"/>
                    <a:pt x="71" y="144"/>
                  </a:cubicBezTo>
                  <a:cubicBezTo>
                    <a:pt x="88" y="132"/>
                    <a:pt x="107" y="125"/>
                    <a:pt x="126" y="122"/>
                  </a:cubicBezTo>
                  <a:cubicBezTo>
                    <a:pt x="446" y="75"/>
                    <a:pt x="446" y="75"/>
                    <a:pt x="446" y="75"/>
                  </a:cubicBezTo>
                  <a:cubicBezTo>
                    <a:pt x="451" y="74"/>
                    <a:pt x="456" y="72"/>
                    <a:pt x="459" y="68"/>
                  </a:cubicBezTo>
                  <a:cubicBezTo>
                    <a:pt x="463" y="63"/>
                    <a:pt x="465" y="59"/>
                    <a:pt x="465" y="54"/>
                  </a:cubicBezTo>
                  <a:cubicBezTo>
                    <a:pt x="472" y="4"/>
                    <a:pt x="472" y="4"/>
                    <a:pt x="472" y="4"/>
                  </a:cubicBezTo>
                  <a:cubicBezTo>
                    <a:pt x="495" y="0"/>
                    <a:pt x="495" y="0"/>
                    <a:pt x="495" y="0"/>
                  </a:cubicBezTo>
                  <a:cubicBezTo>
                    <a:pt x="531" y="239"/>
                    <a:pt x="531" y="239"/>
                    <a:pt x="531" y="239"/>
                  </a:cubicBezTo>
                  <a:cubicBezTo>
                    <a:pt x="508" y="242"/>
                    <a:pt x="508" y="242"/>
                    <a:pt x="508" y="242"/>
                  </a:cubicBezTo>
                  <a:cubicBezTo>
                    <a:pt x="487" y="197"/>
                    <a:pt x="487" y="197"/>
                    <a:pt x="487" y="197"/>
                  </a:cubicBezTo>
                  <a:cubicBezTo>
                    <a:pt x="485" y="192"/>
                    <a:pt x="481" y="188"/>
                    <a:pt x="477" y="185"/>
                  </a:cubicBezTo>
                  <a:cubicBezTo>
                    <a:pt x="472" y="182"/>
                    <a:pt x="467" y="181"/>
                    <a:pt x="462" y="182"/>
                  </a:cubicBezTo>
                  <a:cubicBezTo>
                    <a:pt x="177" y="224"/>
                    <a:pt x="177" y="224"/>
                    <a:pt x="177" y="224"/>
                  </a:cubicBezTo>
                  <a:cubicBezTo>
                    <a:pt x="168" y="225"/>
                    <a:pt x="159" y="228"/>
                    <a:pt x="149" y="230"/>
                  </a:cubicBezTo>
                  <a:cubicBezTo>
                    <a:pt x="140" y="233"/>
                    <a:pt x="130" y="236"/>
                    <a:pt x="121" y="242"/>
                  </a:cubicBezTo>
                  <a:cubicBezTo>
                    <a:pt x="112" y="246"/>
                    <a:pt x="103" y="252"/>
                    <a:pt x="95" y="259"/>
                  </a:cubicBezTo>
                  <a:cubicBezTo>
                    <a:pt x="87" y="266"/>
                    <a:pt x="80" y="275"/>
                    <a:pt x="75" y="285"/>
                  </a:cubicBezTo>
                  <a:cubicBezTo>
                    <a:pt x="69" y="295"/>
                    <a:pt x="65" y="307"/>
                    <a:pt x="63" y="320"/>
                  </a:cubicBezTo>
                  <a:cubicBezTo>
                    <a:pt x="61" y="333"/>
                    <a:pt x="61" y="349"/>
                    <a:pt x="63" y="366"/>
                  </a:cubicBezTo>
                  <a:cubicBezTo>
                    <a:pt x="66" y="383"/>
                    <a:pt x="70" y="399"/>
                    <a:pt x="76" y="411"/>
                  </a:cubicBezTo>
                  <a:cubicBezTo>
                    <a:pt x="83" y="424"/>
                    <a:pt x="90" y="434"/>
                    <a:pt x="98" y="443"/>
                  </a:cubicBezTo>
                  <a:cubicBezTo>
                    <a:pt x="107" y="452"/>
                    <a:pt x="116" y="459"/>
                    <a:pt x="126" y="464"/>
                  </a:cubicBezTo>
                  <a:cubicBezTo>
                    <a:pt x="136" y="469"/>
                    <a:pt x="146" y="473"/>
                    <a:pt x="156" y="475"/>
                  </a:cubicBezTo>
                  <a:cubicBezTo>
                    <a:pt x="167" y="478"/>
                    <a:pt x="176" y="479"/>
                    <a:pt x="186" y="479"/>
                  </a:cubicBezTo>
                  <a:cubicBezTo>
                    <a:pt x="196" y="480"/>
                    <a:pt x="205" y="479"/>
                    <a:pt x="214" y="478"/>
                  </a:cubicBezTo>
                  <a:cubicBezTo>
                    <a:pt x="497" y="436"/>
                    <a:pt x="497" y="436"/>
                    <a:pt x="497" y="436"/>
                  </a:cubicBezTo>
                  <a:cubicBezTo>
                    <a:pt x="503" y="435"/>
                    <a:pt x="507" y="433"/>
                    <a:pt x="510" y="428"/>
                  </a:cubicBezTo>
                  <a:cubicBezTo>
                    <a:pt x="514" y="424"/>
                    <a:pt x="515" y="420"/>
                    <a:pt x="517" y="415"/>
                  </a:cubicBezTo>
                  <a:cubicBezTo>
                    <a:pt x="525" y="365"/>
                    <a:pt x="525" y="365"/>
                    <a:pt x="525" y="365"/>
                  </a:cubicBezTo>
                  <a:cubicBezTo>
                    <a:pt x="548" y="362"/>
                    <a:pt x="548" y="362"/>
                    <a:pt x="548" y="362"/>
                  </a:cubicBezTo>
                  <a:cubicBezTo>
                    <a:pt x="575" y="540"/>
                    <a:pt x="575" y="540"/>
                    <a:pt x="575" y="540"/>
                  </a:cubicBezTo>
                  <a:cubicBezTo>
                    <a:pt x="552" y="543"/>
                    <a:pt x="552" y="543"/>
                    <a:pt x="552" y="543"/>
                  </a:cubicBezTo>
                  <a:cubicBezTo>
                    <a:pt x="528" y="498"/>
                    <a:pt x="528" y="498"/>
                    <a:pt x="528" y="498"/>
                  </a:cubicBezTo>
                  <a:cubicBezTo>
                    <a:pt x="527" y="493"/>
                    <a:pt x="523" y="490"/>
                    <a:pt x="519" y="487"/>
                  </a:cubicBezTo>
                  <a:cubicBezTo>
                    <a:pt x="514" y="484"/>
                    <a:pt x="509" y="483"/>
                    <a:pt x="504" y="484"/>
                  </a:cubicBezTo>
                  <a:cubicBezTo>
                    <a:pt x="202" y="528"/>
                    <a:pt x="202" y="528"/>
                    <a:pt x="202" y="528"/>
                  </a:cubicBezTo>
                  <a:cubicBezTo>
                    <a:pt x="181" y="531"/>
                    <a:pt x="163" y="531"/>
                    <a:pt x="146" y="527"/>
                  </a:cubicBezTo>
                  <a:cubicBezTo>
                    <a:pt x="129" y="523"/>
                    <a:pt x="113" y="517"/>
                    <a:pt x="99" y="508"/>
                  </a:cubicBezTo>
                  <a:cubicBezTo>
                    <a:pt x="85" y="499"/>
                    <a:pt x="72" y="489"/>
                    <a:pt x="62" y="476"/>
                  </a:cubicBezTo>
                  <a:cubicBezTo>
                    <a:pt x="51" y="464"/>
                    <a:pt x="42" y="450"/>
                    <a:pt x="34" y="436"/>
                  </a:cubicBezTo>
                  <a:cubicBezTo>
                    <a:pt x="26" y="422"/>
                    <a:pt x="19" y="407"/>
                    <a:pt x="15" y="392"/>
                  </a:cubicBezTo>
                  <a:cubicBezTo>
                    <a:pt x="10" y="378"/>
                    <a:pt x="6" y="364"/>
                    <a:pt x="4" y="3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8846085" y="2183190"/>
              <a:ext cx="131760" cy="132840"/>
            </a:xfrm>
            <a:custGeom>
              <a:avLst/>
              <a:gdLst/>
              <a:ahLst/>
              <a:cxnLst/>
              <a:rect l="l" t="t" r="r" b="b"/>
              <a:pathLst>
                <a:path w="366" h="369" extrusionOk="0">
                  <a:moveTo>
                    <a:pt x="10" y="125"/>
                  </a:moveTo>
                  <a:lnTo>
                    <a:pt x="10" y="125"/>
                  </a:lnTo>
                  <a:cubicBezTo>
                    <a:pt x="32" y="134"/>
                    <a:pt x="32" y="134"/>
                    <a:pt x="32" y="134"/>
                  </a:cubicBezTo>
                  <a:cubicBezTo>
                    <a:pt x="38" y="137"/>
                    <a:pt x="45" y="136"/>
                    <a:pt x="52" y="133"/>
                  </a:cubicBezTo>
                  <a:cubicBezTo>
                    <a:pt x="286" y="21"/>
                    <a:pt x="286" y="21"/>
                    <a:pt x="286" y="21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366" y="19"/>
                    <a:pt x="366" y="19"/>
                    <a:pt x="366" y="19"/>
                  </a:cubicBezTo>
                  <a:cubicBezTo>
                    <a:pt x="249" y="317"/>
                    <a:pt x="249" y="317"/>
                    <a:pt x="249" y="317"/>
                  </a:cubicBezTo>
                  <a:cubicBezTo>
                    <a:pt x="248" y="320"/>
                    <a:pt x="248" y="324"/>
                    <a:pt x="248" y="327"/>
                  </a:cubicBezTo>
                  <a:cubicBezTo>
                    <a:pt x="248" y="331"/>
                    <a:pt x="249" y="334"/>
                    <a:pt x="250" y="337"/>
                  </a:cubicBezTo>
                  <a:cubicBezTo>
                    <a:pt x="260" y="358"/>
                    <a:pt x="260" y="358"/>
                    <a:pt x="260" y="358"/>
                  </a:cubicBezTo>
                  <a:cubicBezTo>
                    <a:pt x="250" y="369"/>
                    <a:pt x="250" y="369"/>
                    <a:pt x="250" y="369"/>
                  </a:cubicBezTo>
                  <a:cubicBezTo>
                    <a:pt x="145" y="271"/>
                    <a:pt x="145" y="271"/>
                    <a:pt x="145" y="271"/>
                  </a:cubicBezTo>
                  <a:cubicBezTo>
                    <a:pt x="155" y="260"/>
                    <a:pt x="155" y="260"/>
                    <a:pt x="155" y="260"/>
                  </a:cubicBezTo>
                  <a:cubicBezTo>
                    <a:pt x="193" y="281"/>
                    <a:pt x="193" y="281"/>
                    <a:pt x="193" y="281"/>
                  </a:cubicBezTo>
                  <a:cubicBezTo>
                    <a:pt x="228" y="190"/>
                    <a:pt x="228" y="190"/>
                    <a:pt x="228" y="190"/>
                  </a:cubicBezTo>
                  <a:cubicBezTo>
                    <a:pt x="151" y="118"/>
                    <a:pt x="151" y="118"/>
                    <a:pt x="151" y="118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86" y="196"/>
                    <a:pt x="86" y="196"/>
                    <a:pt x="86" y="196"/>
                  </a:cubicBezTo>
                  <a:cubicBezTo>
                    <a:pt x="76" y="207"/>
                    <a:pt x="76" y="207"/>
                    <a:pt x="76" y="207"/>
                  </a:cubicBezTo>
                  <a:cubicBezTo>
                    <a:pt x="0" y="135"/>
                    <a:pt x="0" y="135"/>
                    <a:pt x="0" y="135"/>
                  </a:cubicBezTo>
                  <a:lnTo>
                    <a:pt x="10" y="125"/>
                  </a:lnTo>
                  <a:moveTo>
                    <a:pt x="239" y="164"/>
                  </a:moveTo>
                  <a:lnTo>
                    <a:pt x="239" y="164"/>
                  </a:lnTo>
                  <a:cubicBezTo>
                    <a:pt x="270" y="84"/>
                    <a:pt x="270" y="84"/>
                    <a:pt x="270" y="84"/>
                  </a:cubicBezTo>
                  <a:cubicBezTo>
                    <a:pt x="283" y="52"/>
                    <a:pt x="283" y="52"/>
                    <a:pt x="283" y="52"/>
                  </a:cubicBezTo>
                  <a:cubicBezTo>
                    <a:pt x="176" y="106"/>
                    <a:pt x="176" y="106"/>
                    <a:pt x="176" y="106"/>
                  </a:cubicBezTo>
                  <a:lnTo>
                    <a:pt x="239" y="16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8471630" y="2486808"/>
              <a:ext cx="167050" cy="169903"/>
            </a:xfrm>
            <a:custGeom>
              <a:avLst/>
              <a:gdLst/>
              <a:ahLst/>
              <a:cxnLst/>
              <a:rect l="l" t="t" r="r" b="b"/>
              <a:pathLst>
                <a:path w="874" h="889" extrusionOk="0">
                  <a:moveTo>
                    <a:pt x="55" y="227"/>
                  </a:moveTo>
                  <a:lnTo>
                    <a:pt x="55" y="227"/>
                  </a:lnTo>
                  <a:cubicBezTo>
                    <a:pt x="66" y="205"/>
                    <a:pt x="79" y="183"/>
                    <a:pt x="93" y="163"/>
                  </a:cubicBezTo>
                  <a:cubicBezTo>
                    <a:pt x="107" y="143"/>
                    <a:pt x="121" y="123"/>
                    <a:pt x="136" y="104"/>
                  </a:cubicBezTo>
                  <a:cubicBezTo>
                    <a:pt x="151" y="86"/>
                    <a:pt x="167" y="68"/>
                    <a:pt x="183" y="51"/>
                  </a:cubicBezTo>
                  <a:cubicBezTo>
                    <a:pt x="199" y="33"/>
                    <a:pt x="216" y="16"/>
                    <a:pt x="232" y="0"/>
                  </a:cubicBezTo>
                  <a:cubicBezTo>
                    <a:pt x="454" y="98"/>
                    <a:pt x="454" y="98"/>
                    <a:pt x="454" y="98"/>
                  </a:cubicBezTo>
                  <a:cubicBezTo>
                    <a:pt x="435" y="135"/>
                    <a:pt x="435" y="135"/>
                    <a:pt x="435" y="135"/>
                  </a:cubicBezTo>
                  <a:cubicBezTo>
                    <a:pt x="300" y="127"/>
                    <a:pt x="300" y="127"/>
                    <a:pt x="300" y="127"/>
                  </a:cubicBezTo>
                  <a:cubicBezTo>
                    <a:pt x="297" y="127"/>
                    <a:pt x="293" y="127"/>
                    <a:pt x="290" y="129"/>
                  </a:cubicBezTo>
                  <a:cubicBezTo>
                    <a:pt x="286" y="129"/>
                    <a:pt x="282" y="130"/>
                    <a:pt x="278" y="131"/>
                  </a:cubicBezTo>
                  <a:cubicBezTo>
                    <a:pt x="274" y="131"/>
                    <a:pt x="270" y="132"/>
                    <a:pt x="267" y="134"/>
                  </a:cubicBezTo>
                  <a:cubicBezTo>
                    <a:pt x="264" y="135"/>
                    <a:pt x="261" y="136"/>
                    <a:pt x="259" y="138"/>
                  </a:cubicBezTo>
                  <a:cubicBezTo>
                    <a:pt x="243" y="147"/>
                    <a:pt x="228" y="157"/>
                    <a:pt x="212" y="170"/>
                  </a:cubicBezTo>
                  <a:cubicBezTo>
                    <a:pt x="197" y="183"/>
                    <a:pt x="183" y="196"/>
                    <a:pt x="170" y="210"/>
                  </a:cubicBezTo>
                  <a:cubicBezTo>
                    <a:pt x="156" y="225"/>
                    <a:pt x="144" y="238"/>
                    <a:pt x="134" y="252"/>
                  </a:cubicBezTo>
                  <a:cubicBezTo>
                    <a:pt x="124" y="266"/>
                    <a:pt x="116" y="278"/>
                    <a:pt x="111" y="289"/>
                  </a:cubicBezTo>
                  <a:cubicBezTo>
                    <a:pt x="100" y="310"/>
                    <a:pt x="94" y="330"/>
                    <a:pt x="92" y="350"/>
                  </a:cubicBezTo>
                  <a:cubicBezTo>
                    <a:pt x="90" y="370"/>
                    <a:pt x="92" y="389"/>
                    <a:pt x="98" y="407"/>
                  </a:cubicBezTo>
                  <a:cubicBezTo>
                    <a:pt x="103" y="424"/>
                    <a:pt x="112" y="440"/>
                    <a:pt x="125" y="454"/>
                  </a:cubicBezTo>
                  <a:cubicBezTo>
                    <a:pt x="137" y="468"/>
                    <a:pt x="152" y="480"/>
                    <a:pt x="169" y="489"/>
                  </a:cubicBezTo>
                  <a:cubicBezTo>
                    <a:pt x="184" y="496"/>
                    <a:pt x="197" y="501"/>
                    <a:pt x="211" y="503"/>
                  </a:cubicBezTo>
                  <a:cubicBezTo>
                    <a:pt x="224" y="505"/>
                    <a:pt x="238" y="505"/>
                    <a:pt x="252" y="501"/>
                  </a:cubicBezTo>
                  <a:cubicBezTo>
                    <a:pt x="265" y="499"/>
                    <a:pt x="279" y="493"/>
                    <a:pt x="293" y="485"/>
                  </a:cubicBezTo>
                  <a:cubicBezTo>
                    <a:pt x="307" y="477"/>
                    <a:pt x="321" y="466"/>
                    <a:pt x="337" y="453"/>
                  </a:cubicBezTo>
                  <a:cubicBezTo>
                    <a:pt x="349" y="442"/>
                    <a:pt x="361" y="431"/>
                    <a:pt x="372" y="419"/>
                  </a:cubicBezTo>
                  <a:cubicBezTo>
                    <a:pt x="384" y="407"/>
                    <a:pt x="395" y="395"/>
                    <a:pt x="406" y="384"/>
                  </a:cubicBezTo>
                  <a:cubicBezTo>
                    <a:pt x="417" y="372"/>
                    <a:pt x="428" y="360"/>
                    <a:pt x="439" y="348"/>
                  </a:cubicBezTo>
                  <a:cubicBezTo>
                    <a:pt x="450" y="337"/>
                    <a:pt x="462" y="326"/>
                    <a:pt x="475" y="315"/>
                  </a:cubicBezTo>
                  <a:cubicBezTo>
                    <a:pt x="495" y="297"/>
                    <a:pt x="517" y="283"/>
                    <a:pt x="540" y="273"/>
                  </a:cubicBezTo>
                  <a:cubicBezTo>
                    <a:pt x="563" y="263"/>
                    <a:pt x="586" y="257"/>
                    <a:pt x="610" y="254"/>
                  </a:cubicBezTo>
                  <a:cubicBezTo>
                    <a:pt x="633" y="252"/>
                    <a:pt x="657" y="252"/>
                    <a:pt x="680" y="257"/>
                  </a:cubicBezTo>
                  <a:cubicBezTo>
                    <a:pt x="703" y="261"/>
                    <a:pt x="726" y="269"/>
                    <a:pt x="748" y="280"/>
                  </a:cubicBezTo>
                  <a:cubicBezTo>
                    <a:pt x="769" y="291"/>
                    <a:pt x="788" y="305"/>
                    <a:pt x="804" y="321"/>
                  </a:cubicBezTo>
                  <a:cubicBezTo>
                    <a:pt x="820" y="338"/>
                    <a:pt x="833" y="356"/>
                    <a:pt x="843" y="376"/>
                  </a:cubicBezTo>
                  <a:cubicBezTo>
                    <a:pt x="854" y="397"/>
                    <a:pt x="862" y="418"/>
                    <a:pt x="868" y="442"/>
                  </a:cubicBezTo>
                  <a:cubicBezTo>
                    <a:pt x="873" y="466"/>
                    <a:pt x="875" y="490"/>
                    <a:pt x="874" y="515"/>
                  </a:cubicBezTo>
                  <a:cubicBezTo>
                    <a:pt x="873" y="540"/>
                    <a:pt x="870" y="566"/>
                    <a:pt x="863" y="592"/>
                  </a:cubicBezTo>
                  <a:cubicBezTo>
                    <a:pt x="856" y="618"/>
                    <a:pt x="846" y="644"/>
                    <a:pt x="833" y="669"/>
                  </a:cubicBezTo>
                  <a:cubicBezTo>
                    <a:pt x="822" y="692"/>
                    <a:pt x="809" y="713"/>
                    <a:pt x="796" y="735"/>
                  </a:cubicBezTo>
                  <a:cubicBezTo>
                    <a:pt x="783" y="755"/>
                    <a:pt x="770" y="775"/>
                    <a:pt x="756" y="793"/>
                  </a:cubicBezTo>
                  <a:cubicBezTo>
                    <a:pt x="743" y="812"/>
                    <a:pt x="729" y="829"/>
                    <a:pt x="714" y="846"/>
                  </a:cubicBezTo>
                  <a:cubicBezTo>
                    <a:pt x="701" y="861"/>
                    <a:pt x="688" y="876"/>
                    <a:pt x="675" y="889"/>
                  </a:cubicBezTo>
                  <a:cubicBezTo>
                    <a:pt x="476" y="786"/>
                    <a:pt x="476" y="786"/>
                    <a:pt x="476" y="786"/>
                  </a:cubicBezTo>
                  <a:cubicBezTo>
                    <a:pt x="495" y="749"/>
                    <a:pt x="495" y="749"/>
                    <a:pt x="495" y="749"/>
                  </a:cubicBezTo>
                  <a:cubicBezTo>
                    <a:pt x="619" y="758"/>
                    <a:pt x="619" y="758"/>
                    <a:pt x="619" y="758"/>
                  </a:cubicBezTo>
                  <a:cubicBezTo>
                    <a:pt x="625" y="759"/>
                    <a:pt x="632" y="758"/>
                    <a:pt x="639" y="755"/>
                  </a:cubicBezTo>
                  <a:cubicBezTo>
                    <a:pt x="646" y="753"/>
                    <a:pt x="652" y="750"/>
                    <a:pt x="657" y="748"/>
                  </a:cubicBezTo>
                  <a:cubicBezTo>
                    <a:pt x="669" y="743"/>
                    <a:pt x="680" y="735"/>
                    <a:pt x="691" y="725"/>
                  </a:cubicBezTo>
                  <a:cubicBezTo>
                    <a:pt x="703" y="714"/>
                    <a:pt x="713" y="703"/>
                    <a:pt x="723" y="691"/>
                  </a:cubicBezTo>
                  <a:cubicBezTo>
                    <a:pt x="733" y="679"/>
                    <a:pt x="742" y="667"/>
                    <a:pt x="750" y="656"/>
                  </a:cubicBezTo>
                  <a:cubicBezTo>
                    <a:pt x="758" y="644"/>
                    <a:pt x="764" y="633"/>
                    <a:pt x="769" y="625"/>
                  </a:cubicBezTo>
                  <a:cubicBezTo>
                    <a:pt x="778" y="606"/>
                    <a:pt x="784" y="588"/>
                    <a:pt x="786" y="570"/>
                  </a:cubicBezTo>
                  <a:cubicBezTo>
                    <a:pt x="787" y="552"/>
                    <a:pt x="786" y="536"/>
                    <a:pt x="781" y="520"/>
                  </a:cubicBezTo>
                  <a:cubicBezTo>
                    <a:pt x="777" y="505"/>
                    <a:pt x="769" y="491"/>
                    <a:pt x="759" y="479"/>
                  </a:cubicBezTo>
                  <a:cubicBezTo>
                    <a:pt x="750" y="467"/>
                    <a:pt x="738" y="458"/>
                    <a:pt x="725" y="451"/>
                  </a:cubicBezTo>
                  <a:cubicBezTo>
                    <a:pt x="711" y="444"/>
                    <a:pt x="697" y="438"/>
                    <a:pt x="682" y="435"/>
                  </a:cubicBezTo>
                  <a:cubicBezTo>
                    <a:pt x="668" y="432"/>
                    <a:pt x="653" y="431"/>
                    <a:pt x="639" y="434"/>
                  </a:cubicBezTo>
                  <a:cubicBezTo>
                    <a:pt x="625" y="436"/>
                    <a:pt x="610" y="441"/>
                    <a:pt x="596" y="449"/>
                  </a:cubicBezTo>
                  <a:cubicBezTo>
                    <a:pt x="581" y="458"/>
                    <a:pt x="565" y="469"/>
                    <a:pt x="549" y="484"/>
                  </a:cubicBezTo>
                  <a:cubicBezTo>
                    <a:pt x="538" y="495"/>
                    <a:pt x="527" y="506"/>
                    <a:pt x="516" y="517"/>
                  </a:cubicBezTo>
                  <a:cubicBezTo>
                    <a:pt x="505" y="528"/>
                    <a:pt x="495" y="539"/>
                    <a:pt x="484" y="551"/>
                  </a:cubicBezTo>
                  <a:cubicBezTo>
                    <a:pt x="473" y="562"/>
                    <a:pt x="462" y="573"/>
                    <a:pt x="450" y="584"/>
                  </a:cubicBezTo>
                  <a:cubicBezTo>
                    <a:pt x="439" y="596"/>
                    <a:pt x="426" y="608"/>
                    <a:pt x="412" y="620"/>
                  </a:cubicBezTo>
                  <a:cubicBezTo>
                    <a:pt x="395" y="634"/>
                    <a:pt x="376" y="647"/>
                    <a:pt x="356" y="658"/>
                  </a:cubicBezTo>
                  <a:cubicBezTo>
                    <a:pt x="334" y="669"/>
                    <a:pt x="312" y="677"/>
                    <a:pt x="288" y="683"/>
                  </a:cubicBezTo>
                  <a:cubicBezTo>
                    <a:pt x="265" y="688"/>
                    <a:pt x="240" y="689"/>
                    <a:pt x="213" y="686"/>
                  </a:cubicBezTo>
                  <a:cubicBezTo>
                    <a:pt x="187" y="683"/>
                    <a:pt x="161" y="675"/>
                    <a:pt x="134" y="661"/>
                  </a:cubicBezTo>
                  <a:cubicBezTo>
                    <a:pt x="104" y="646"/>
                    <a:pt x="79" y="625"/>
                    <a:pt x="56" y="599"/>
                  </a:cubicBezTo>
                  <a:cubicBezTo>
                    <a:pt x="34" y="572"/>
                    <a:pt x="18" y="541"/>
                    <a:pt x="8" y="504"/>
                  </a:cubicBezTo>
                  <a:cubicBezTo>
                    <a:pt x="-1" y="467"/>
                    <a:pt x="-3" y="425"/>
                    <a:pt x="4" y="379"/>
                  </a:cubicBezTo>
                  <a:cubicBezTo>
                    <a:pt x="10" y="332"/>
                    <a:pt x="27" y="282"/>
                    <a:pt x="55" y="2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14"/>
            <p:cNvSpPr/>
            <p:nvPr/>
          </p:nvSpPr>
          <p:spPr>
            <a:xfrm rot="1283619">
              <a:off x="8643534" y="2264895"/>
              <a:ext cx="254149" cy="252143"/>
            </a:xfrm>
            <a:custGeom>
              <a:avLst/>
              <a:gdLst/>
              <a:ahLst/>
              <a:cxnLst/>
              <a:rect l="l" t="t" r="r" b="b"/>
              <a:pathLst>
                <a:path w="1007" h="999" extrusionOk="0">
                  <a:moveTo>
                    <a:pt x="285" y="18"/>
                  </a:moveTo>
                  <a:lnTo>
                    <a:pt x="285" y="18"/>
                  </a:lnTo>
                  <a:cubicBezTo>
                    <a:pt x="268" y="98"/>
                    <a:pt x="268" y="98"/>
                    <a:pt x="268" y="98"/>
                  </a:cubicBezTo>
                  <a:cubicBezTo>
                    <a:pt x="266" y="107"/>
                    <a:pt x="267" y="116"/>
                    <a:pt x="270" y="124"/>
                  </a:cubicBezTo>
                  <a:cubicBezTo>
                    <a:pt x="273" y="131"/>
                    <a:pt x="279" y="137"/>
                    <a:pt x="287" y="141"/>
                  </a:cubicBezTo>
                  <a:cubicBezTo>
                    <a:pt x="870" y="453"/>
                    <a:pt x="870" y="453"/>
                    <a:pt x="870" y="453"/>
                  </a:cubicBezTo>
                  <a:cubicBezTo>
                    <a:pt x="878" y="457"/>
                    <a:pt x="887" y="458"/>
                    <a:pt x="895" y="457"/>
                  </a:cubicBezTo>
                  <a:cubicBezTo>
                    <a:pt x="903" y="456"/>
                    <a:pt x="910" y="451"/>
                    <a:pt x="917" y="444"/>
                  </a:cubicBezTo>
                  <a:cubicBezTo>
                    <a:pt x="974" y="385"/>
                    <a:pt x="974" y="385"/>
                    <a:pt x="974" y="385"/>
                  </a:cubicBezTo>
                  <a:cubicBezTo>
                    <a:pt x="1007" y="403"/>
                    <a:pt x="1007" y="403"/>
                    <a:pt x="1007" y="403"/>
                  </a:cubicBezTo>
                  <a:cubicBezTo>
                    <a:pt x="819" y="755"/>
                    <a:pt x="819" y="755"/>
                    <a:pt x="819" y="755"/>
                  </a:cubicBezTo>
                  <a:cubicBezTo>
                    <a:pt x="805" y="781"/>
                    <a:pt x="788" y="807"/>
                    <a:pt x="768" y="833"/>
                  </a:cubicBezTo>
                  <a:cubicBezTo>
                    <a:pt x="748" y="860"/>
                    <a:pt x="725" y="884"/>
                    <a:pt x="698" y="906"/>
                  </a:cubicBezTo>
                  <a:cubicBezTo>
                    <a:pt x="672" y="929"/>
                    <a:pt x="642" y="948"/>
                    <a:pt x="610" y="965"/>
                  </a:cubicBezTo>
                  <a:cubicBezTo>
                    <a:pt x="577" y="981"/>
                    <a:pt x="541" y="992"/>
                    <a:pt x="503" y="997"/>
                  </a:cubicBezTo>
                  <a:cubicBezTo>
                    <a:pt x="464" y="1002"/>
                    <a:pt x="422" y="1000"/>
                    <a:pt x="377" y="992"/>
                  </a:cubicBezTo>
                  <a:cubicBezTo>
                    <a:pt x="332" y="983"/>
                    <a:pt x="285" y="965"/>
                    <a:pt x="234" y="938"/>
                  </a:cubicBezTo>
                  <a:cubicBezTo>
                    <a:pt x="170" y="904"/>
                    <a:pt x="120" y="864"/>
                    <a:pt x="83" y="819"/>
                  </a:cubicBezTo>
                  <a:cubicBezTo>
                    <a:pt x="47" y="773"/>
                    <a:pt x="22" y="725"/>
                    <a:pt x="10" y="673"/>
                  </a:cubicBezTo>
                  <a:cubicBezTo>
                    <a:pt x="-2" y="622"/>
                    <a:pt x="-3" y="568"/>
                    <a:pt x="7" y="513"/>
                  </a:cubicBezTo>
                  <a:cubicBezTo>
                    <a:pt x="17" y="458"/>
                    <a:pt x="36" y="403"/>
                    <a:pt x="65" y="350"/>
                  </a:cubicBezTo>
                  <a:cubicBezTo>
                    <a:pt x="252" y="0"/>
                    <a:pt x="252" y="0"/>
                    <a:pt x="252" y="0"/>
                  </a:cubicBezTo>
                  <a:lnTo>
                    <a:pt x="285" y="18"/>
                  </a:lnTo>
                  <a:moveTo>
                    <a:pt x="123" y="386"/>
                  </a:moveTo>
                  <a:lnTo>
                    <a:pt x="123" y="386"/>
                  </a:lnTo>
                  <a:cubicBezTo>
                    <a:pt x="103" y="422"/>
                    <a:pt x="93" y="458"/>
                    <a:pt x="92" y="491"/>
                  </a:cubicBezTo>
                  <a:cubicBezTo>
                    <a:pt x="91" y="526"/>
                    <a:pt x="99" y="558"/>
                    <a:pt x="114" y="590"/>
                  </a:cubicBezTo>
                  <a:cubicBezTo>
                    <a:pt x="130" y="622"/>
                    <a:pt x="155" y="651"/>
                    <a:pt x="187" y="680"/>
                  </a:cubicBezTo>
                  <a:cubicBezTo>
                    <a:pt x="220" y="708"/>
                    <a:pt x="259" y="735"/>
                    <a:pt x="307" y="761"/>
                  </a:cubicBezTo>
                  <a:cubicBezTo>
                    <a:pt x="359" y="789"/>
                    <a:pt x="409" y="808"/>
                    <a:pt x="456" y="818"/>
                  </a:cubicBezTo>
                  <a:cubicBezTo>
                    <a:pt x="504" y="829"/>
                    <a:pt x="548" y="831"/>
                    <a:pt x="589" y="826"/>
                  </a:cubicBezTo>
                  <a:cubicBezTo>
                    <a:pt x="629" y="820"/>
                    <a:pt x="665" y="806"/>
                    <a:pt x="697" y="785"/>
                  </a:cubicBezTo>
                  <a:cubicBezTo>
                    <a:pt x="729" y="763"/>
                    <a:pt x="754" y="734"/>
                    <a:pt x="774" y="698"/>
                  </a:cubicBezTo>
                  <a:cubicBezTo>
                    <a:pt x="814" y="623"/>
                    <a:pt x="814" y="623"/>
                    <a:pt x="814" y="623"/>
                  </a:cubicBezTo>
                  <a:cubicBezTo>
                    <a:pt x="178" y="283"/>
                    <a:pt x="178" y="283"/>
                    <a:pt x="178" y="283"/>
                  </a:cubicBezTo>
                  <a:lnTo>
                    <a:pt x="123" y="38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14"/>
            <p:cNvSpPr/>
            <p:nvPr/>
          </p:nvSpPr>
          <p:spPr>
            <a:xfrm>
              <a:off x="8471645" y="2193331"/>
              <a:ext cx="167040" cy="162000"/>
            </a:xfrm>
            <a:custGeom>
              <a:avLst/>
              <a:gdLst/>
              <a:ahLst/>
              <a:cxnLst/>
              <a:rect l="l" t="t" r="r" b="b"/>
              <a:pathLst>
                <a:path w="464" h="450" extrusionOk="0">
                  <a:moveTo>
                    <a:pt x="41" y="338"/>
                  </a:moveTo>
                  <a:lnTo>
                    <a:pt x="41" y="338"/>
                  </a:lnTo>
                  <a:cubicBezTo>
                    <a:pt x="24" y="316"/>
                    <a:pt x="13" y="292"/>
                    <a:pt x="6" y="267"/>
                  </a:cubicBezTo>
                  <a:cubicBezTo>
                    <a:pt x="0" y="241"/>
                    <a:pt x="-2" y="216"/>
                    <a:pt x="2" y="190"/>
                  </a:cubicBezTo>
                  <a:cubicBezTo>
                    <a:pt x="6" y="164"/>
                    <a:pt x="15" y="139"/>
                    <a:pt x="30" y="114"/>
                  </a:cubicBezTo>
                  <a:cubicBezTo>
                    <a:pt x="46" y="90"/>
                    <a:pt x="67" y="68"/>
                    <a:pt x="94" y="48"/>
                  </a:cubicBezTo>
                  <a:cubicBezTo>
                    <a:pt x="120" y="29"/>
                    <a:pt x="147" y="15"/>
                    <a:pt x="175" y="8"/>
                  </a:cubicBezTo>
                  <a:cubicBezTo>
                    <a:pt x="203" y="1"/>
                    <a:pt x="230" y="-1"/>
                    <a:pt x="256" y="2"/>
                  </a:cubicBezTo>
                  <a:cubicBezTo>
                    <a:pt x="282" y="6"/>
                    <a:pt x="307" y="15"/>
                    <a:pt x="331" y="29"/>
                  </a:cubicBezTo>
                  <a:cubicBezTo>
                    <a:pt x="355" y="44"/>
                    <a:pt x="375" y="63"/>
                    <a:pt x="393" y="87"/>
                  </a:cubicBezTo>
                  <a:cubicBezTo>
                    <a:pt x="404" y="101"/>
                    <a:pt x="413" y="114"/>
                    <a:pt x="421" y="127"/>
                  </a:cubicBezTo>
                  <a:cubicBezTo>
                    <a:pt x="429" y="140"/>
                    <a:pt x="435" y="152"/>
                    <a:pt x="440" y="163"/>
                  </a:cubicBezTo>
                  <a:cubicBezTo>
                    <a:pt x="446" y="174"/>
                    <a:pt x="451" y="184"/>
                    <a:pt x="455" y="194"/>
                  </a:cubicBezTo>
                  <a:cubicBezTo>
                    <a:pt x="459" y="204"/>
                    <a:pt x="462" y="213"/>
                    <a:pt x="464" y="222"/>
                  </a:cubicBezTo>
                  <a:cubicBezTo>
                    <a:pt x="383" y="282"/>
                    <a:pt x="383" y="282"/>
                    <a:pt x="383" y="282"/>
                  </a:cubicBezTo>
                  <a:cubicBezTo>
                    <a:pt x="370" y="266"/>
                    <a:pt x="370" y="266"/>
                    <a:pt x="370" y="266"/>
                  </a:cubicBezTo>
                  <a:cubicBezTo>
                    <a:pt x="401" y="216"/>
                    <a:pt x="401" y="216"/>
                    <a:pt x="401" y="216"/>
                  </a:cubicBezTo>
                  <a:cubicBezTo>
                    <a:pt x="402" y="214"/>
                    <a:pt x="403" y="211"/>
                    <a:pt x="403" y="208"/>
                  </a:cubicBezTo>
                  <a:cubicBezTo>
                    <a:pt x="403" y="205"/>
                    <a:pt x="403" y="202"/>
                    <a:pt x="403" y="199"/>
                  </a:cubicBezTo>
                  <a:cubicBezTo>
                    <a:pt x="402" y="191"/>
                    <a:pt x="400" y="183"/>
                    <a:pt x="398" y="175"/>
                  </a:cubicBezTo>
                  <a:cubicBezTo>
                    <a:pt x="395" y="167"/>
                    <a:pt x="392" y="159"/>
                    <a:pt x="388" y="150"/>
                  </a:cubicBezTo>
                  <a:cubicBezTo>
                    <a:pt x="384" y="142"/>
                    <a:pt x="379" y="134"/>
                    <a:pt x="375" y="126"/>
                  </a:cubicBezTo>
                  <a:cubicBezTo>
                    <a:pt x="370" y="118"/>
                    <a:pt x="365" y="111"/>
                    <a:pt x="360" y="105"/>
                  </a:cubicBezTo>
                  <a:cubicBezTo>
                    <a:pt x="352" y="93"/>
                    <a:pt x="341" y="84"/>
                    <a:pt x="327" y="78"/>
                  </a:cubicBezTo>
                  <a:cubicBezTo>
                    <a:pt x="314" y="71"/>
                    <a:pt x="298" y="68"/>
                    <a:pt x="280" y="68"/>
                  </a:cubicBezTo>
                  <a:cubicBezTo>
                    <a:pt x="262" y="68"/>
                    <a:pt x="243" y="72"/>
                    <a:pt x="222" y="80"/>
                  </a:cubicBezTo>
                  <a:cubicBezTo>
                    <a:pt x="201" y="87"/>
                    <a:pt x="179" y="100"/>
                    <a:pt x="156" y="117"/>
                  </a:cubicBezTo>
                  <a:cubicBezTo>
                    <a:pt x="134" y="133"/>
                    <a:pt x="116" y="150"/>
                    <a:pt x="100" y="167"/>
                  </a:cubicBezTo>
                  <a:cubicBezTo>
                    <a:pt x="84" y="185"/>
                    <a:pt x="73" y="202"/>
                    <a:pt x="65" y="220"/>
                  </a:cubicBezTo>
                  <a:cubicBezTo>
                    <a:pt x="57" y="238"/>
                    <a:pt x="54" y="255"/>
                    <a:pt x="55" y="272"/>
                  </a:cubicBezTo>
                  <a:cubicBezTo>
                    <a:pt x="56" y="289"/>
                    <a:pt x="61" y="305"/>
                    <a:pt x="73" y="320"/>
                  </a:cubicBezTo>
                  <a:cubicBezTo>
                    <a:pt x="78" y="326"/>
                    <a:pt x="83" y="332"/>
                    <a:pt x="88" y="337"/>
                  </a:cubicBezTo>
                  <a:cubicBezTo>
                    <a:pt x="94" y="342"/>
                    <a:pt x="99" y="347"/>
                    <a:pt x="105" y="350"/>
                  </a:cubicBezTo>
                  <a:cubicBezTo>
                    <a:pt x="111" y="354"/>
                    <a:pt x="116" y="358"/>
                    <a:pt x="121" y="360"/>
                  </a:cubicBezTo>
                  <a:cubicBezTo>
                    <a:pt x="125" y="363"/>
                    <a:pt x="129" y="364"/>
                    <a:pt x="133" y="366"/>
                  </a:cubicBezTo>
                  <a:cubicBezTo>
                    <a:pt x="205" y="312"/>
                    <a:pt x="205" y="312"/>
                    <a:pt x="205" y="312"/>
                  </a:cubicBezTo>
                  <a:cubicBezTo>
                    <a:pt x="209" y="309"/>
                    <a:pt x="212" y="306"/>
                    <a:pt x="212" y="302"/>
                  </a:cubicBezTo>
                  <a:cubicBezTo>
                    <a:pt x="213" y="298"/>
                    <a:pt x="213" y="294"/>
                    <a:pt x="212" y="290"/>
                  </a:cubicBezTo>
                  <a:cubicBezTo>
                    <a:pt x="195" y="250"/>
                    <a:pt x="195" y="250"/>
                    <a:pt x="195" y="250"/>
                  </a:cubicBezTo>
                  <a:cubicBezTo>
                    <a:pt x="210" y="238"/>
                    <a:pt x="210" y="238"/>
                    <a:pt x="210" y="238"/>
                  </a:cubicBezTo>
                  <a:cubicBezTo>
                    <a:pt x="325" y="394"/>
                    <a:pt x="325" y="394"/>
                    <a:pt x="325" y="394"/>
                  </a:cubicBezTo>
                  <a:cubicBezTo>
                    <a:pt x="310" y="405"/>
                    <a:pt x="310" y="405"/>
                    <a:pt x="310" y="405"/>
                  </a:cubicBezTo>
                  <a:cubicBezTo>
                    <a:pt x="279" y="381"/>
                    <a:pt x="279" y="381"/>
                    <a:pt x="279" y="381"/>
                  </a:cubicBezTo>
                  <a:cubicBezTo>
                    <a:pt x="275" y="378"/>
                    <a:pt x="271" y="376"/>
                    <a:pt x="267" y="376"/>
                  </a:cubicBezTo>
                  <a:cubicBezTo>
                    <a:pt x="263" y="376"/>
                    <a:pt x="260" y="377"/>
                    <a:pt x="256" y="380"/>
                  </a:cubicBezTo>
                  <a:cubicBezTo>
                    <a:pt x="219" y="407"/>
                    <a:pt x="219" y="407"/>
                    <a:pt x="219" y="407"/>
                  </a:cubicBezTo>
                  <a:cubicBezTo>
                    <a:pt x="205" y="417"/>
                    <a:pt x="194" y="425"/>
                    <a:pt x="185" y="432"/>
                  </a:cubicBezTo>
                  <a:cubicBezTo>
                    <a:pt x="176" y="439"/>
                    <a:pt x="168" y="445"/>
                    <a:pt x="162" y="450"/>
                  </a:cubicBezTo>
                  <a:cubicBezTo>
                    <a:pt x="153" y="444"/>
                    <a:pt x="143" y="437"/>
                    <a:pt x="132" y="430"/>
                  </a:cubicBezTo>
                  <a:cubicBezTo>
                    <a:pt x="122" y="421"/>
                    <a:pt x="111" y="413"/>
                    <a:pt x="100" y="403"/>
                  </a:cubicBezTo>
                  <a:cubicBezTo>
                    <a:pt x="89" y="393"/>
                    <a:pt x="79" y="383"/>
                    <a:pt x="69" y="372"/>
                  </a:cubicBezTo>
                  <a:cubicBezTo>
                    <a:pt x="59" y="361"/>
                    <a:pt x="50" y="349"/>
                    <a:pt x="41" y="3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8702451" y="2569931"/>
              <a:ext cx="275400" cy="251221"/>
            </a:xfrm>
            <a:custGeom>
              <a:avLst/>
              <a:gdLst/>
              <a:ahLst/>
              <a:cxnLst/>
              <a:rect l="l" t="t" r="r" b="b"/>
              <a:pathLst>
                <a:path w="1014" h="925" extrusionOk="0">
                  <a:moveTo>
                    <a:pt x="59" y="689"/>
                  </a:moveTo>
                  <a:lnTo>
                    <a:pt x="59" y="689"/>
                  </a:lnTo>
                  <a:cubicBezTo>
                    <a:pt x="27" y="630"/>
                    <a:pt x="8" y="570"/>
                    <a:pt x="2" y="511"/>
                  </a:cubicBezTo>
                  <a:cubicBezTo>
                    <a:pt x="-4" y="452"/>
                    <a:pt x="2" y="395"/>
                    <a:pt x="21" y="341"/>
                  </a:cubicBezTo>
                  <a:cubicBezTo>
                    <a:pt x="39" y="287"/>
                    <a:pt x="70" y="238"/>
                    <a:pt x="113" y="191"/>
                  </a:cubicBezTo>
                  <a:cubicBezTo>
                    <a:pt x="156" y="144"/>
                    <a:pt x="210" y="103"/>
                    <a:pt x="276" y="68"/>
                  </a:cubicBezTo>
                  <a:cubicBezTo>
                    <a:pt x="319" y="45"/>
                    <a:pt x="362" y="28"/>
                    <a:pt x="404" y="17"/>
                  </a:cubicBezTo>
                  <a:cubicBezTo>
                    <a:pt x="447" y="7"/>
                    <a:pt x="489" y="1"/>
                    <a:pt x="530" y="0"/>
                  </a:cubicBezTo>
                  <a:cubicBezTo>
                    <a:pt x="571" y="0"/>
                    <a:pt x="610" y="5"/>
                    <a:pt x="649" y="16"/>
                  </a:cubicBezTo>
                  <a:cubicBezTo>
                    <a:pt x="686" y="26"/>
                    <a:pt x="722" y="41"/>
                    <a:pt x="755" y="61"/>
                  </a:cubicBezTo>
                  <a:cubicBezTo>
                    <a:pt x="788" y="81"/>
                    <a:pt x="819" y="105"/>
                    <a:pt x="847" y="134"/>
                  </a:cubicBezTo>
                  <a:cubicBezTo>
                    <a:pt x="874" y="163"/>
                    <a:pt x="898" y="196"/>
                    <a:pt x="918" y="234"/>
                  </a:cubicBezTo>
                  <a:cubicBezTo>
                    <a:pt x="928" y="253"/>
                    <a:pt x="938" y="276"/>
                    <a:pt x="949" y="302"/>
                  </a:cubicBezTo>
                  <a:cubicBezTo>
                    <a:pt x="959" y="328"/>
                    <a:pt x="969" y="355"/>
                    <a:pt x="978" y="382"/>
                  </a:cubicBezTo>
                  <a:cubicBezTo>
                    <a:pt x="987" y="410"/>
                    <a:pt x="994" y="436"/>
                    <a:pt x="1001" y="461"/>
                  </a:cubicBezTo>
                  <a:cubicBezTo>
                    <a:pt x="1007" y="486"/>
                    <a:pt x="1011" y="508"/>
                    <a:pt x="1014" y="527"/>
                  </a:cubicBezTo>
                  <a:cubicBezTo>
                    <a:pt x="813" y="634"/>
                    <a:pt x="813" y="634"/>
                    <a:pt x="813" y="634"/>
                  </a:cubicBezTo>
                  <a:cubicBezTo>
                    <a:pt x="792" y="594"/>
                    <a:pt x="792" y="594"/>
                    <a:pt x="792" y="594"/>
                  </a:cubicBezTo>
                  <a:cubicBezTo>
                    <a:pt x="872" y="494"/>
                    <a:pt x="872" y="494"/>
                    <a:pt x="872" y="494"/>
                  </a:cubicBezTo>
                  <a:cubicBezTo>
                    <a:pt x="877" y="487"/>
                    <a:pt x="881" y="481"/>
                    <a:pt x="882" y="475"/>
                  </a:cubicBezTo>
                  <a:cubicBezTo>
                    <a:pt x="884" y="469"/>
                    <a:pt x="885" y="463"/>
                    <a:pt x="885" y="456"/>
                  </a:cubicBezTo>
                  <a:cubicBezTo>
                    <a:pt x="886" y="424"/>
                    <a:pt x="883" y="392"/>
                    <a:pt x="877" y="362"/>
                  </a:cubicBezTo>
                  <a:cubicBezTo>
                    <a:pt x="871" y="332"/>
                    <a:pt x="859" y="302"/>
                    <a:pt x="844" y="273"/>
                  </a:cubicBezTo>
                  <a:cubicBezTo>
                    <a:pt x="827" y="241"/>
                    <a:pt x="804" y="216"/>
                    <a:pt x="776" y="198"/>
                  </a:cubicBezTo>
                  <a:cubicBezTo>
                    <a:pt x="747" y="179"/>
                    <a:pt x="714" y="169"/>
                    <a:pt x="675" y="166"/>
                  </a:cubicBezTo>
                  <a:cubicBezTo>
                    <a:pt x="636" y="162"/>
                    <a:pt x="594" y="167"/>
                    <a:pt x="546" y="179"/>
                  </a:cubicBezTo>
                  <a:cubicBezTo>
                    <a:pt x="499" y="192"/>
                    <a:pt x="448" y="212"/>
                    <a:pt x="393" y="241"/>
                  </a:cubicBezTo>
                  <a:cubicBezTo>
                    <a:pt x="337" y="271"/>
                    <a:pt x="290" y="304"/>
                    <a:pt x="252" y="338"/>
                  </a:cubicBezTo>
                  <a:cubicBezTo>
                    <a:pt x="214" y="373"/>
                    <a:pt x="186" y="410"/>
                    <a:pt x="168" y="448"/>
                  </a:cubicBezTo>
                  <a:cubicBezTo>
                    <a:pt x="150" y="487"/>
                    <a:pt x="142" y="527"/>
                    <a:pt x="145" y="569"/>
                  </a:cubicBezTo>
                  <a:cubicBezTo>
                    <a:pt x="147" y="611"/>
                    <a:pt x="160" y="654"/>
                    <a:pt x="184" y="698"/>
                  </a:cubicBezTo>
                  <a:cubicBezTo>
                    <a:pt x="199" y="728"/>
                    <a:pt x="216" y="752"/>
                    <a:pt x="235" y="770"/>
                  </a:cubicBezTo>
                  <a:cubicBezTo>
                    <a:pt x="253" y="789"/>
                    <a:pt x="272" y="804"/>
                    <a:pt x="290" y="816"/>
                  </a:cubicBezTo>
                  <a:cubicBezTo>
                    <a:pt x="310" y="828"/>
                    <a:pt x="328" y="837"/>
                    <a:pt x="347" y="845"/>
                  </a:cubicBezTo>
                  <a:cubicBezTo>
                    <a:pt x="366" y="852"/>
                    <a:pt x="384" y="858"/>
                    <a:pt x="400" y="864"/>
                  </a:cubicBezTo>
                  <a:cubicBezTo>
                    <a:pt x="414" y="890"/>
                    <a:pt x="414" y="890"/>
                    <a:pt x="414" y="890"/>
                  </a:cubicBezTo>
                  <a:cubicBezTo>
                    <a:pt x="349" y="925"/>
                    <a:pt x="349" y="925"/>
                    <a:pt x="349" y="925"/>
                  </a:cubicBezTo>
                  <a:cubicBezTo>
                    <a:pt x="327" y="917"/>
                    <a:pt x="302" y="905"/>
                    <a:pt x="275" y="891"/>
                  </a:cubicBezTo>
                  <a:cubicBezTo>
                    <a:pt x="248" y="876"/>
                    <a:pt x="221" y="859"/>
                    <a:pt x="195" y="839"/>
                  </a:cubicBezTo>
                  <a:cubicBezTo>
                    <a:pt x="168" y="819"/>
                    <a:pt x="143" y="797"/>
                    <a:pt x="119" y="772"/>
                  </a:cubicBezTo>
                  <a:cubicBezTo>
                    <a:pt x="95" y="747"/>
                    <a:pt x="76" y="720"/>
                    <a:pt x="59" y="6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8732151" y="2890025"/>
              <a:ext cx="167025" cy="180112"/>
            </a:xfrm>
            <a:custGeom>
              <a:avLst/>
              <a:gdLst/>
              <a:ahLst/>
              <a:cxnLst/>
              <a:rect l="l" t="t" r="r" b="b"/>
              <a:pathLst>
                <a:path w="600" h="647" extrusionOk="0">
                  <a:moveTo>
                    <a:pt x="399" y="339"/>
                  </a:moveTo>
                  <a:lnTo>
                    <a:pt x="399" y="339"/>
                  </a:lnTo>
                  <a:cubicBezTo>
                    <a:pt x="456" y="363"/>
                    <a:pt x="456" y="363"/>
                    <a:pt x="456" y="363"/>
                  </a:cubicBezTo>
                  <a:cubicBezTo>
                    <a:pt x="292" y="102"/>
                    <a:pt x="292" y="102"/>
                    <a:pt x="292" y="102"/>
                  </a:cubicBezTo>
                  <a:cubicBezTo>
                    <a:pt x="289" y="98"/>
                    <a:pt x="286" y="95"/>
                    <a:pt x="282" y="94"/>
                  </a:cubicBezTo>
                  <a:cubicBezTo>
                    <a:pt x="278" y="92"/>
                    <a:pt x="273" y="92"/>
                    <a:pt x="268" y="94"/>
                  </a:cubicBezTo>
                  <a:cubicBezTo>
                    <a:pt x="224" y="104"/>
                    <a:pt x="224" y="104"/>
                    <a:pt x="224" y="104"/>
                  </a:cubicBezTo>
                  <a:cubicBezTo>
                    <a:pt x="214" y="86"/>
                    <a:pt x="214" y="86"/>
                    <a:pt x="214" y="86"/>
                  </a:cubicBezTo>
                  <a:cubicBezTo>
                    <a:pt x="351" y="0"/>
                    <a:pt x="351" y="0"/>
                    <a:pt x="351" y="0"/>
                  </a:cubicBezTo>
                  <a:cubicBezTo>
                    <a:pt x="362" y="17"/>
                    <a:pt x="362" y="17"/>
                    <a:pt x="362" y="17"/>
                  </a:cubicBezTo>
                  <a:cubicBezTo>
                    <a:pt x="333" y="52"/>
                    <a:pt x="333" y="52"/>
                    <a:pt x="333" y="52"/>
                  </a:cubicBezTo>
                  <a:cubicBezTo>
                    <a:pt x="330" y="56"/>
                    <a:pt x="329" y="60"/>
                    <a:pt x="328" y="65"/>
                  </a:cubicBezTo>
                  <a:cubicBezTo>
                    <a:pt x="327" y="70"/>
                    <a:pt x="328" y="74"/>
                    <a:pt x="330" y="77"/>
                  </a:cubicBezTo>
                  <a:cubicBezTo>
                    <a:pt x="518" y="377"/>
                    <a:pt x="518" y="377"/>
                    <a:pt x="518" y="377"/>
                  </a:cubicBezTo>
                  <a:cubicBezTo>
                    <a:pt x="521" y="381"/>
                    <a:pt x="525" y="384"/>
                    <a:pt x="530" y="385"/>
                  </a:cubicBezTo>
                  <a:cubicBezTo>
                    <a:pt x="534" y="386"/>
                    <a:pt x="538" y="386"/>
                    <a:pt x="542" y="385"/>
                  </a:cubicBezTo>
                  <a:cubicBezTo>
                    <a:pt x="588" y="372"/>
                    <a:pt x="588" y="372"/>
                    <a:pt x="588" y="372"/>
                  </a:cubicBezTo>
                  <a:cubicBezTo>
                    <a:pt x="600" y="390"/>
                    <a:pt x="600" y="390"/>
                    <a:pt x="600" y="390"/>
                  </a:cubicBezTo>
                  <a:cubicBezTo>
                    <a:pt x="475" y="468"/>
                    <a:pt x="475" y="468"/>
                    <a:pt x="475" y="468"/>
                  </a:cubicBezTo>
                  <a:cubicBezTo>
                    <a:pt x="150" y="330"/>
                    <a:pt x="150" y="330"/>
                    <a:pt x="150" y="330"/>
                  </a:cubicBezTo>
                  <a:cubicBezTo>
                    <a:pt x="99" y="307"/>
                    <a:pt x="99" y="307"/>
                    <a:pt x="99" y="307"/>
                  </a:cubicBezTo>
                  <a:cubicBezTo>
                    <a:pt x="249" y="546"/>
                    <a:pt x="249" y="546"/>
                    <a:pt x="249" y="546"/>
                  </a:cubicBezTo>
                  <a:cubicBezTo>
                    <a:pt x="251" y="550"/>
                    <a:pt x="255" y="552"/>
                    <a:pt x="259" y="554"/>
                  </a:cubicBezTo>
                  <a:cubicBezTo>
                    <a:pt x="263" y="555"/>
                    <a:pt x="267" y="555"/>
                    <a:pt x="273" y="554"/>
                  </a:cubicBezTo>
                  <a:cubicBezTo>
                    <a:pt x="316" y="543"/>
                    <a:pt x="316" y="543"/>
                    <a:pt x="316" y="543"/>
                  </a:cubicBezTo>
                  <a:cubicBezTo>
                    <a:pt x="327" y="561"/>
                    <a:pt x="327" y="561"/>
                    <a:pt x="327" y="561"/>
                  </a:cubicBezTo>
                  <a:cubicBezTo>
                    <a:pt x="190" y="647"/>
                    <a:pt x="190" y="647"/>
                    <a:pt x="190" y="647"/>
                  </a:cubicBezTo>
                  <a:cubicBezTo>
                    <a:pt x="179" y="630"/>
                    <a:pt x="179" y="630"/>
                    <a:pt x="179" y="630"/>
                  </a:cubicBezTo>
                  <a:cubicBezTo>
                    <a:pt x="207" y="595"/>
                    <a:pt x="207" y="595"/>
                    <a:pt x="207" y="595"/>
                  </a:cubicBezTo>
                  <a:cubicBezTo>
                    <a:pt x="210" y="591"/>
                    <a:pt x="212" y="587"/>
                    <a:pt x="213" y="583"/>
                  </a:cubicBezTo>
                  <a:cubicBezTo>
                    <a:pt x="214" y="578"/>
                    <a:pt x="213" y="574"/>
                    <a:pt x="210" y="570"/>
                  </a:cubicBezTo>
                  <a:cubicBezTo>
                    <a:pt x="34" y="290"/>
                    <a:pt x="34" y="290"/>
                    <a:pt x="34" y="290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45" y="188"/>
                    <a:pt x="45" y="188"/>
                    <a:pt x="45" y="188"/>
                  </a:cubicBezTo>
                  <a:lnTo>
                    <a:pt x="399" y="33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15"/>
          <p:cNvSpPr txBox="1">
            <a:spLocks noGrp="1"/>
          </p:cNvSpPr>
          <p:nvPr>
            <p:ph type="subTitle" idx="1"/>
          </p:nvPr>
        </p:nvSpPr>
        <p:spPr>
          <a:xfrm>
            <a:off x="4568067" y="2158275"/>
            <a:ext cx="3593700" cy="19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8" name="Google Shape;548;p15"/>
          <p:cNvSpPr txBox="1">
            <a:spLocks noGrp="1"/>
          </p:cNvSpPr>
          <p:nvPr>
            <p:ph type="subTitle" idx="2"/>
          </p:nvPr>
        </p:nvSpPr>
        <p:spPr>
          <a:xfrm>
            <a:off x="720000" y="2158275"/>
            <a:ext cx="3593700" cy="19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9" name="Google Shape;549;p15"/>
          <p:cNvSpPr txBox="1">
            <a:spLocks noGrp="1"/>
          </p:cNvSpPr>
          <p:nvPr>
            <p:ph type="subTitle" idx="3"/>
          </p:nvPr>
        </p:nvSpPr>
        <p:spPr>
          <a:xfrm>
            <a:off x="720000" y="1678200"/>
            <a:ext cx="3593700" cy="48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1800">
                <a:solidFill>
                  <a:schemeClr val="dk1"/>
                </a:solidFill>
                <a:latin typeface="Aleo SemiBold"/>
                <a:ea typeface="Aleo SemiBold"/>
                <a:cs typeface="Aleo SemiBold"/>
                <a:sym typeface="Ale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50" name="Google Shape;550;p15"/>
          <p:cNvSpPr txBox="1">
            <a:spLocks noGrp="1"/>
          </p:cNvSpPr>
          <p:nvPr>
            <p:ph type="subTitle" idx="4"/>
          </p:nvPr>
        </p:nvSpPr>
        <p:spPr>
          <a:xfrm>
            <a:off x="4568068" y="1678200"/>
            <a:ext cx="3593700" cy="48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1800">
                <a:solidFill>
                  <a:schemeClr val="dk1"/>
                </a:solidFill>
                <a:latin typeface="Aleo SemiBold"/>
                <a:ea typeface="Aleo SemiBold"/>
                <a:cs typeface="Aleo SemiBold"/>
                <a:sym typeface="Ale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551" name="Google Shape;551;p15"/>
          <p:cNvGrpSpPr/>
          <p:nvPr/>
        </p:nvGrpSpPr>
        <p:grpSpPr>
          <a:xfrm>
            <a:off x="-312520" y="1425688"/>
            <a:ext cx="9762678" cy="3825689"/>
            <a:chOff x="-312520" y="1425688"/>
            <a:chExt cx="9762678" cy="3825689"/>
          </a:xfrm>
        </p:grpSpPr>
        <p:sp>
          <p:nvSpPr>
            <p:cNvPr id="552" name="Google Shape;552;p15"/>
            <p:cNvSpPr/>
            <p:nvPr/>
          </p:nvSpPr>
          <p:spPr>
            <a:xfrm>
              <a:off x="-312520" y="4737078"/>
              <a:ext cx="1755575" cy="514300"/>
            </a:xfrm>
            <a:custGeom>
              <a:avLst/>
              <a:gdLst/>
              <a:ahLst/>
              <a:cxnLst/>
              <a:rect l="l" t="t" r="r" b="b"/>
              <a:pathLst>
                <a:path w="70223" h="20572" extrusionOk="0">
                  <a:moveTo>
                    <a:pt x="4110" y="2702"/>
                  </a:moveTo>
                  <a:cubicBezTo>
                    <a:pt x="9354" y="-324"/>
                    <a:pt x="28718" y="-794"/>
                    <a:pt x="39610" y="1492"/>
                  </a:cubicBezTo>
                  <a:cubicBezTo>
                    <a:pt x="50502" y="3778"/>
                    <a:pt x="74707" y="13392"/>
                    <a:pt x="69463" y="16418"/>
                  </a:cubicBezTo>
                  <a:cubicBezTo>
                    <a:pt x="64219" y="19444"/>
                    <a:pt x="19036" y="21932"/>
                    <a:pt x="8144" y="19646"/>
                  </a:cubicBezTo>
                  <a:cubicBezTo>
                    <a:pt x="-2748" y="17360"/>
                    <a:pt x="-1134" y="5728"/>
                    <a:pt x="4110" y="2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  <p:sp>
          <p:nvSpPr>
            <p:cNvPr id="553" name="Google Shape;553;p15"/>
            <p:cNvSpPr/>
            <p:nvPr/>
          </p:nvSpPr>
          <p:spPr>
            <a:xfrm>
              <a:off x="8893783" y="1425688"/>
              <a:ext cx="556375" cy="2426525"/>
            </a:xfrm>
            <a:custGeom>
              <a:avLst/>
              <a:gdLst/>
              <a:ahLst/>
              <a:cxnLst/>
              <a:rect l="l" t="t" r="r" b="b"/>
              <a:pathLst>
                <a:path w="22255" h="97061" extrusionOk="0">
                  <a:moveTo>
                    <a:pt x="18696" y="7679"/>
                  </a:moveTo>
                  <a:cubicBezTo>
                    <a:pt x="15334" y="-5701"/>
                    <a:pt x="3636" y="1157"/>
                    <a:pt x="946" y="8486"/>
                  </a:cubicBezTo>
                  <a:cubicBezTo>
                    <a:pt x="-1743" y="15815"/>
                    <a:pt x="2156" y="41095"/>
                    <a:pt x="2559" y="51651"/>
                  </a:cubicBezTo>
                  <a:cubicBezTo>
                    <a:pt x="2962" y="62207"/>
                    <a:pt x="2828" y="65031"/>
                    <a:pt x="3366" y="71822"/>
                  </a:cubicBezTo>
                  <a:cubicBezTo>
                    <a:pt x="3904" y="78613"/>
                    <a:pt x="2829" y="89572"/>
                    <a:pt x="5787" y="92396"/>
                  </a:cubicBezTo>
                  <a:cubicBezTo>
                    <a:pt x="8745" y="95220"/>
                    <a:pt x="18965" y="102885"/>
                    <a:pt x="21116" y="88765"/>
                  </a:cubicBezTo>
                  <a:cubicBezTo>
                    <a:pt x="23268" y="74646"/>
                    <a:pt x="22058" y="21059"/>
                    <a:pt x="18696" y="76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grpSp>
        <p:nvGrpSpPr>
          <p:cNvPr id="554" name="Google Shape;554;p15"/>
          <p:cNvGrpSpPr/>
          <p:nvPr/>
        </p:nvGrpSpPr>
        <p:grpSpPr>
          <a:xfrm>
            <a:off x="7603961" y="3242938"/>
            <a:ext cx="1953482" cy="2488106"/>
            <a:chOff x="7603961" y="3242938"/>
            <a:chExt cx="1953482" cy="2488106"/>
          </a:xfrm>
        </p:grpSpPr>
        <p:sp>
          <p:nvSpPr>
            <p:cNvPr id="555" name="Google Shape;555;p15"/>
            <p:cNvSpPr/>
            <p:nvPr/>
          </p:nvSpPr>
          <p:spPr>
            <a:xfrm rot="-3158908">
              <a:off x="8525210" y="4283634"/>
              <a:ext cx="310341" cy="702672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15"/>
            <p:cNvSpPr/>
            <p:nvPr/>
          </p:nvSpPr>
          <p:spPr>
            <a:xfrm rot="-3637784">
              <a:off x="8636456" y="4601983"/>
              <a:ext cx="531804" cy="1204113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15"/>
            <p:cNvSpPr/>
            <p:nvPr/>
          </p:nvSpPr>
          <p:spPr>
            <a:xfrm rot="58509">
              <a:off x="9048483" y="4551179"/>
              <a:ext cx="70510" cy="7051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558" name="Google Shape;558;p15"/>
            <p:cNvSpPr/>
            <p:nvPr/>
          </p:nvSpPr>
          <p:spPr>
            <a:xfrm rot="-1272757">
              <a:off x="7614323" y="4919847"/>
              <a:ext cx="70475" cy="7047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grpSp>
          <p:nvGrpSpPr>
            <p:cNvPr id="559" name="Google Shape;559;p15"/>
            <p:cNvGrpSpPr/>
            <p:nvPr/>
          </p:nvGrpSpPr>
          <p:grpSpPr>
            <a:xfrm rot="51769">
              <a:off x="8361304" y="5069079"/>
              <a:ext cx="283581" cy="283581"/>
              <a:chOff x="7314840" y="1753920"/>
              <a:chExt cx="948960" cy="948960"/>
            </a:xfrm>
          </p:grpSpPr>
          <p:sp>
            <p:nvSpPr>
              <p:cNvPr id="560" name="Google Shape;560;p15"/>
              <p:cNvSpPr/>
              <p:nvPr/>
            </p:nvSpPr>
            <p:spPr>
              <a:xfrm>
                <a:off x="7314840" y="1753920"/>
                <a:ext cx="948960" cy="948960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2636" extrusionOk="0">
                    <a:moveTo>
                      <a:pt x="2636" y="1439"/>
                    </a:moveTo>
                    <a:lnTo>
                      <a:pt x="2636" y="1439"/>
                    </a:lnTo>
                    <a:cubicBezTo>
                      <a:pt x="2644" y="1349"/>
                      <a:pt x="2356" y="1248"/>
                      <a:pt x="1992" y="1215"/>
                    </a:cubicBezTo>
                    <a:cubicBezTo>
                      <a:pt x="1975" y="1214"/>
                      <a:pt x="1958" y="1212"/>
                      <a:pt x="1942" y="1211"/>
                    </a:cubicBezTo>
                    <a:cubicBezTo>
                      <a:pt x="1957" y="1204"/>
                      <a:pt x="1972" y="1198"/>
                      <a:pt x="1987" y="1191"/>
                    </a:cubicBezTo>
                    <a:cubicBezTo>
                      <a:pt x="2319" y="1037"/>
                      <a:pt x="2558" y="846"/>
                      <a:pt x="2520" y="764"/>
                    </a:cubicBezTo>
                    <a:cubicBezTo>
                      <a:pt x="2481" y="681"/>
                      <a:pt x="2181" y="739"/>
                      <a:pt x="1849" y="892"/>
                    </a:cubicBezTo>
                    <a:cubicBezTo>
                      <a:pt x="1834" y="898"/>
                      <a:pt x="1819" y="906"/>
                      <a:pt x="1805" y="913"/>
                    </a:cubicBezTo>
                    <a:cubicBezTo>
                      <a:pt x="1814" y="900"/>
                      <a:pt x="1824" y="887"/>
                      <a:pt x="1834" y="873"/>
                    </a:cubicBezTo>
                    <a:cubicBezTo>
                      <a:pt x="2045" y="574"/>
                      <a:pt x="2156" y="290"/>
                      <a:pt x="2082" y="237"/>
                    </a:cubicBezTo>
                    <a:cubicBezTo>
                      <a:pt x="2008" y="185"/>
                      <a:pt x="1776" y="384"/>
                      <a:pt x="1565" y="683"/>
                    </a:cubicBezTo>
                    <a:cubicBezTo>
                      <a:pt x="1556" y="697"/>
                      <a:pt x="1546" y="710"/>
                      <a:pt x="1537" y="724"/>
                    </a:cubicBezTo>
                    <a:cubicBezTo>
                      <a:pt x="1539" y="707"/>
                      <a:pt x="1541" y="691"/>
                      <a:pt x="1542" y="674"/>
                    </a:cubicBezTo>
                    <a:cubicBezTo>
                      <a:pt x="1575" y="310"/>
                      <a:pt x="1529" y="9"/>
                      <a:pt x="1439" y="0"/>
                    </a:cubicBezTo>
                    <a:cubicBezTo>
                      <a:pt x="1348" y="-8"/>
                      <a:pt x="1248" y="280"/>
                      <a:pt x="1214" y="644"/>
                    </a:cubicBezTo>
                    <a:cubicBezTo>
                      <a:pt x="1213" y="661"/>
                      <a:pt x="1211" y="678"/>
                      <a:pt x="1210" y="694"/>
                    </a:cubicBezTo>
                    <a:cubicBezTo>
                      <a:pt x="1204" y="679"/>
                      <a:pt x="1197" y="663"/>
                      <a:pt x="1190" y="648"/>
                    </a:cubicBezTo>
                    <a:cubicBezTo>
                      <a:pt x="1037" y="316"/>
                      <a:pt x="846" y="78"/>
                      <a:pt x="763" y="116"/>
                    </a:cubicBezTo>
                    <a:cubicBezTo>
                      <a:pt x="681" y="154"/>
                      <a:pt x="738" y="454"/>
                      <a:pt x="891" y="786"/>
                    </a:cubicBezTo>
                    <a:cubicBezTo>
                      <a:pt x="898" y="801"/>
                      <a:pt x="905" y="816"/>
                      <a:pt x="913" y="831"/>
                    </a:cubicBezTo>
                    <a:cubicBezTo>
                      <a:pt x="899" y="822"/>
                      <a:pt x="886" y="812"/>
                      <a:pt x="872" y="802"/>
                    </a:cubicBezTo>
                    <a:cubicBezTo>
                      <a:pt x="574" y="591"/>
                      <a:pt x="289" y="480"/>
                      <a:pt x="237" y="554"/>
                    </a:cubicBezTo>
                    <a:cubicBezTo>
                      <a:pt x="184" y="628"/>
                      <a:pt x="384" y="860"/>
                      <a:pt x="682" y="1071"/>
                    </a:cubicBezTo>
                    <a:cubicBezTo>
                      <a:pt x="696" y="1080"/>
                      <a:pt x="710" y="1090"/>
                      <a:pt x="724" y="1099"/>
                    </a:cubicBezTo>
                    <a:cubicBezTo>
                      <a:pt x="707" y="1097"/>
                      <a:pt x="691" y="1095"/>
                      <a:pt x="674" y="1094"/>
                    </a:cubicBezTo>
                    <a:cubicBezTo>
                      <a:pt x="310" y="1060"/>
                      <a:pt x="8" y="1106"/>
                      <a:pt x="0" y="1197"/>
                    </a:cubicBezTo>
                    <a:cubicBezTo>
                      <a:pt x="-9" y="1288"/>
                      <a:pt x="280" y="1388"/>
                      <a:pt x="643" y="1422"/>
                    </a:cubicBezTo>
                    <a:cubicBezTo>
                      <a:pt x="660" y="1423"/>
                      <a:pt x="677" y="1424"/>
                      <a:pt x="693" y="1425"/>
                    </a:cubicBezTo>
                    <a:cubicBezTo>
                      <a:pt x="678" y="1432"/>
                      <a:pt x="663" y="1438"/>
                      <a:pt x="648" y="1446"/>
                    </a:cubicBezTo>
                    <a:cubicBezTo>
                      <a:pt x="316" y="1599"/>
                      <a:pt x="78" y="1789"/>
                      <a:pt x="116" y="1872"/>
                    </a:cubicBezTo>
                    <a:cubicBezTo>
                      <a:pt x="154" y="1955"/>
                      <a:pt x="453" y="1898"/>
                      <a:pt x="785" y="1745"/>
                    </a:cubicBezTo>
                    <a:cubicBezTo>
                      <a:pt x="801" y="1737"/>
                      <a:pt x="816" y="1730"/>
                      <a:pt x="831" y="1723"/>
                    </a:cubicBezTo>
                    <a:cubicBezTo>
                      <a:pt x="821" y="1736"/>
                      <a:pt x="811" y="1750"/>
                      <a:pt x="802" y="1764"/>
                    </a:cubicBezTo>
                    <a:cubicBezTo>
                      <a:pt x="590" y="2062"/>
                      <a:pt x="479" y="2347"/>
                      <a:pt x="554" y="2399"/>
                    </a:cubicBezTo>
                    <a:cubicBezTo>
                      <a:pt x="628" y="2452"/>
                      <a:pt x="859" y="2252"/>
                      <a:pt x="1070" y="1954"/>
                    </a:cubicBezTo>
                    <a:cubicBezTo>
                      <a:pt x="1080" y="1940"/>
                      <a:pt x="1089" y="1926"/>
                      <a:pt x="1099" y="1912"/>
                    </a:cubicBezTo>
                    <a:cubicBezTo>
                      <a:pt x="1097" y="1929"/>
                      <a:pt x="1095" y="1945"/>
                      <a:pt x="1093" y="1962"/>
                    </a:cubicBezTo>
                    <a:cubicBezTo>
                      <a:pt x="1060" y="2326"/>
                      <a:pt x="1106" y="2628"/>
                      <a:pt x="1196" y="2636"/>
                    </a:cubicBezTo>
                    <a:cubicBezTo>
                      <a:pt x="1287" y="2644"/>
                      <a:pt x="1387" y="2356"/>
                      <a:pt x="1421" y="1992"/>
                    </a:cubicBezTo>
                    <a:cubicBezTo>
                      <a:pt x="1422" y="1975"/>
                      <a:pt x="1424" y="1959"/>
                      <a:pt x="1425" y="1942"/>
                    </a:cubicBezTo>
                    <a:cubicBezTo>
                      <a:pt x="1432" y="1958"/>
                      <a:pt x="1438" y="1973"/>
                      <a:pt x="1445" y="1988"/>
                    </a:cubicBezTo>
                    <a:cubicBezTo>
                      <a:pt x="1598" y="2320"/>
                      <a:pt x="1789" y="2558"/>
                      <a:pt x="1871" y="2520"/>
                    </a:cubicBezTo>
                    <a:cubicBezTo>
                      <a:pt x="1954" y="2482"/>
                      <a:pt x="1897" y="2182"/>
                      <a:pt x="1744" y="1850"/>
                    </a:cubicBezTo>
                    <a:cubicBezTo>
                      <a:pt x="1737" y="1835"/>
                      <a:pt x="1730" y="1820"/>
                      <a:pt x="1723" y="1805"/>
                    </a:cubicBezTo>
                    <a:cubicBezTo>
                      <a:pt x="1736" y="1815"/>
                      <a:pt x="1749" y="1825"/>
                      <a:pt x="1763" y="1834"/>
                    </a:cubicBezTo>
                    <a:cubicBezTo>
                      <a:pt x="2061" y="2045"/>
                      <a:pt x="2346" y="2156"/>
                      <a:pt x="2398" y="2082"/>
                    </a:cubicBezTo>
                    <a:cubicBezTo>
                      <a:pt x="2451" y="2007"/>
                      <a:pt x="2252" y="1776"/>
                      <a:pt x="1953" y="1566"/>
                    </a:cubicBezTo>
                    <a:cubicBezTo>
                      <a:pt x="1939" y="1556"/>
                      <a:pt x="1926" y="1547"/>
                      <a:pt x="1912" y="1538"/>
                    </a:cubicBezTo>
                    <a:cubicBezTo>
                      <a:pt x="1928" y="1539"/>
                      <a:pt x="1945" y="1541"/>
                      <a:pt x="1962" y="1543"/>
                    </a:cubicBezTo>
                    <a:cubicBezTo>
                      <a:pt x="2326" y="1576"/>
                      <a:pt x="2627" y="1530"/>
                      <a:pt x="2636" y="14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1" name="Google Shape;561;p15"/>
              <p:cNvSpPr/>
              <p:nvPr/>
            </p:nvSpPr>
            <p:spPr>
              <a:xfrm>
                <a:off x="7689600" y="2128320"/>
                <a:ext cx="199800" cy="199800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55" extrusionOk="0">
                    <a:moveTo>
                      <a:pt x="393" y="530"/>
                    </a:moveTo>
                    <a:lnTo>
                      <a:pt x="393" y="530"/>
                    </a:lnTo>
                    <a:cubicBezTo>
                      <a:pt x="253" y="594"/>
                      <a:pt x="89" y="533"/>
                      <a:pt x="25" y="394"/>
                    </a:cubicBezTo>
                    <a:cubicBezTo>
                      <a:pt x="-39" y="255"/>
                      <a:pt x="21" y="91"/>
                      <a:pt x="160" y="26"/>
                    </a:cubicBezTo>
                    <a:cubicBezTo>
                      <a:pt x="299" y="-38"/>
                      <a:pt x="464" y="23"/>
                      <a:pt x="529" y="162"/>
                    </a:cubicBezTo>
                    <a:cubicBezTo>
                      <a:pt x="593" y="301"/>
                      <a:pt x="532" y="466"/>
                      <a:pt x="393" y="5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62" name="Google Shape;562;p15"/>
            <p:cNvSpPr/>
            <p:nvPr/>
          </p:nvSpPr>
          <p:spPr>
            <a:xfrm rot="-1271643">
              <a:off x="7646990" y="5043345"/>
              <a:ext cx="141898" cy="141898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grpSp>
          <p:nvGrpSpPr>
            <p:cNvPr id="563" name="Google Shape;563;p15"/>
            <p:cNvGrpSpPr/>
            <p:nvPr/>
          </p:nvGrpSpPr>
          <p:grpSpPr>
            <a:xfrm rot="51769">
              <a:off x="8968811" y="4844634"/>
              <a:ext cx="283581" cy="283581"/>
              <a:chOff x="7314840" y="1753920"/>
              <a:chExt cx="948960" cy="948960"/>
            </a:xfrm>
          </p:grpSpPr>
          <p:sp>
            <p:nvSpPr>
              <p:cNvPr id="564" name="Google Shape;564;p15"/>
              <p:cNvSpPr/>
              <p:nvPr/>
            </p:nvSpPr>
            <p:spPr>
              <a:xfrm>
                <a:off x="7314840" y="1753920"/>
                <a:ext cx="948960" cy="948960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2636" extrusionOk="0">
                    <a:moveTo>
                      <a:pt x="2636" y="1439"/>
                    </a:moveTo>
                    <a:lnTo>
                      <a:pt x="2636" y="1439"/>
                    </a:lnTo>
                    <a:cubicBezTo>
                      <a:pt x="2644" y="1349"/>
                      <a:pt x="2356" y="1248"/>
                      <a:pt x="1992" y="1215"/>
                    </a:cubicBezTo>
                    <a:cubicBezTo>
                      <a:pt x="1975" y="1214"/>
                      <a:pt x="1958" y="1212"/>
                      <a:pt x="1942" y="1211"/>
                    </a:cubicBezTo>
                    <a:cubicBezTo>
                      <a:pt x="1957" y="1204"/>
                      <a:pt x="1972" y="1198"/>
                      <a:pt x="1987" y="1191"/>
                    </a:cubicBezTo>
                    <a:cubicBezTo>
                      <a:pt x="2319" y="1037"/>
                      <a:pt x="2558" y="846"/>
                      <a:pt x="2520" y="764"/>
                    </a:cubicBezTo>
                    <a:cubicBezTo>
                      <a:pt x="2481" y="681"/>
                      <a:pt x="2181" y="739"/>
                      <a:pt x="1849" y="892"/>
                    </a:cubicBezTo>
                    <a:cubicBezTo>
                      <a:pt x="1834" y="898"/>
                      <a:pt x="1819" y="906"/>
                      <a:pt x="1805" y="913"/>
                    </a:cubicBezTo>
                    <a:cubicBezTo>
                      <a:pt x="1814" y="900"/>
                      <a:pt x="1824" y="887"/>
                      <a:pt x="1834" y="873"/>
                    </a:cubicBezTo>
                    <a:cubicBezTo>
                      <a:pt x="2045" y="574"/>
                      <a:pt x="2156" y="290"/>
                      <a:pt x="2082" y="237"/>
                    </a:cubicBezTo>
                    <a:cubicBezTo>
                      <a:pt x="2008" y="185"/>
                      <a:pt x="1776" y="384"/>
                      <a:pt x="1565" y="683"/>
                    </a:cubicBezTo>
                    <a:cubicBezTo>
                      <a:pt x="1556" y="697"/>
                      <a:pt x="1546" y="710"/>
                      <a:pt x="1537" y="724"/>
                    </a:cubicBezTo>
                    <a:cubicBezTo>
                      <a:pt x="1539" y="707"/>
                      <a:pt x="1541" y="691"/>
                      <a:pt x="1542" y="674"/>
                    </a:cubicBezTo>
                    <a:cubicBezTo>
                      <a:pt x="1575" y="310"/>
                      <a:pt x="1529" y="9"/>
                      <a:pt x="1439" y="0"/>
                    </a:cubicBezTo>
                    <a:cubicBezTo>
                      <a:pt x="1348" y="-8"/>
                      <a:pt x="1248" y="280"/>
                      <a:pt x="1214" y="644"/>
                    </a:cubicBezTo>
                    <a:cubicBezTo>
                      <a:pt x="1213" y="661"/>
                      <a:pt x="1211" y="678"/>
                      <a:pt x="1210" y="694"/>
                    </a:cubicBezTo>
                    <a:cubicBezTo>
                      <a:pt x="1204" y="679"/>
                      <a:pt x="1197" y="663"/>
                      <a:pt x="1190" y="648"/>
                    </a:cubicBezTo>
                    <a:cubicBezTo>
                      <a:pt x="1037" y="316"/>
                      <a:pt x="846" y="78"/>
                      <a:pt x="763" y="116"/>
                    </a:cubicBezTo>
                    <a:cubicBezTo>
                      <a:pt x="681" y="154"/>
                      <a:pt x="738" y="454"/>
                      <a:pt x="891" y="786"/>
                    </a:cubicBezTo>
                    <a:cubicBezTo>
                      <a:pt x="898" y="801"/>
                      <a:pt x="905" y="816"/>
                      <a:pt x="913" y="831"/>
                    </a:cubicBezTo>
                    <a:cubicBezTo>
                      <a:pt x="899" y="822"/>
                      <a:pt x="886" y="812"/>
                      <a:pt x="872" y="802"/>
                    </a:cubicBezTo>
                    <a:cubicBezTo>
                      <a:pt x="574" y="591"/>
                      <a:pt x="289" y="480"/>
                      <a:pt x="237" y="554"/>
                    </a:cubicBezTo>
                    <a:cubicBezTo>
                      <a:pt x="184" y="628"/>
                      <a:pt x="384" y="860"/>
                      <a:pt x="682" y="1071"/>
                    </a:cubicBezTo>
                    <a:cubicBezTo>
                      <a:pt x="696" y="1080"/>
                      <a:pt x="710" y="1090"/>
                      <a:pt x="724" y="1099"/>
                    </a:cubicBezTo>
                    <a:cubicBezTo>
                      <a:pt x="707" y="1097"/>
                      <a:pt x="691" y="1095"/>
                      <a:pt x="674" y="1094"/>
                    </a:cubicBezTo>
                    <a:cubicBezTo>
                      <a:pt x="310" y="1060"/>
                      <a:pt x="8" y="1106"/>
                      <a:pt x="0" y="1197"/>
                    </a:cubicBezTo>
                    <a:cubicBezTo>
                      <a:pt x="-9" y="1288"/>
                      <a:pt x="280" y="1388"/>
                      <a:pt x="643" y="1422"/>
                    </a:cubicBezTo>
                    <a:cubicBezTo>
                      <a:pt x="660" y="1423"/>
                      <a:pt x="677" y="1424"/>
                      <a:pt x="693" y="1425"/>
                    </a:cubicBezTo>
                    <a:cubicBezTo>
                      <a:pt x="678" y="1432"/>
                      <a:pt x="663" y="1438"/>
                      <a:pt x="648" y="1446"/>
                    </a:cubicBezTo>
                    <a:cubicBezTo>
                      <a:pt x="316" y="1599"/>
                      <a:pt x="78" y="1789"/>
                      <a:pt x="116" y="1872"/>
                    </a:cubicBezTo>
                    <a:cubicBezTo>
                      <a:pt x="154" y="1955"/>
                      <a:pt x="453" y="1898"/>
                      <a:pt x="785" y="1745"/>
                    </a:cubicBezTo>
                    <a:cubicBezTo>
                      <a:pt x="801" y="1737"/>
                      <a:pt x="816" y="1730"/>
                      <a:pt x="831" y="1723"/>
                    </a:cubicBezTo>
                    <a:cubicBezTo>
                      <a:pt x="821" y="1736"/>
                      <a:pt x="811" y="1750"/>
                      <a:pt x="802" y="1764"/>
                    </a:cubicBezTo>
                    <a:cubicBezTo>
                      <a:pt x="590" y="2062"/>
                      <a:pt x="479" y="2347"/>
                      <a:pt x="554" y="2399"/>
                    </a:cubicBezTo>
                    <a:cubicBezTo>
                      <a:pt x="628" y="2452"/>
                      <a:pt x="859" y="2252"/>
                      <a:pt x="1070" y="1954"/>
                    </a:cubicBezTo>
                    <a:cubicBezTo>
                      <a:pt x="1080" y="1940"/>
                      <a:pt x="1089" y="1926"/>
                      <a:pt x="1099" y="1912"/>
                    </a:cubicBezTo>
                    <a:cubicBezTo>
                      <a:pt x="1097" y="1929"/>
                      <a:pt x="1095" y="1945"/>
                      <a:pt x="1093" y="1962"/>
                    </a:cubicBezTo>
                    <a:cubicBezTo>
                      <a:pt x="1060" y="2326"/>
                      <a:pt x="1106" y="2628"/>
                      <a:pt x="1196" y="2636"/>
                    </a:cubicBezTo>
                    <a:cubicBezTo>
                      <a:pt x="1287" y="2644"/>
                      <a:pt x="1387" y="2356"/>
                      <a:pt x="1421" y="1992"/>
                    </a:cubicBezTo>
                    <a:cubicBezTo>
                      <a:pt x="1422" y="1975"/>
                      <a:pt x="1424" y="1959"/>
                      <a:pt x="1425" y="1942"/>
                    </a:cubicBezTo>
                    <a:cubicBezTo>
                      <a:pt x="1432" y="1958"/>
                      <a:pt x="1438" y="1973"/>
                      <a:pt x="1445" y="1988"/>
                    </a:cubicBezTo>
                    <a:cubicBezTo>
                      <a:pt x="1598" y="2320"/>
                      <a:pt x="1789" y="2558"/>
                      <a:pt x="1871" y="2520"/>
                    </a:cubicBezTo>
                    <a:cubicBezTo>
                      <a:pt x="1954" y="2482"/>
                      <a:pt x="1897" y="2182"/>
                      <a:pt x="1744" y="1850"/>
                    </a:cubicBezTo>
                    <a:cubicBezTo>
                      <a:pt x="1737" y="1835"/>
                      <a:pt x="1730" y="1820"/>
                      <a:pt x="1723" y="1805"/>
                    </a:cubicBezTo>
                    <a:cubicBezTo>
                      <a:pt x="1736" y="1815"/>
                      <a:pt x="1749" y="1825"/>
                      <a:pt x="1763" y="1834"/>
                    </a:cubicBezTo>
                    <a:cubicBezTo>
                      <a:pt x="2061" y="2045"/>
                      <a:pt x="2346" y="2156"/>
                      <a:pt x="2398" y="2082"/>
                    </a:cubicBezTo>
                    <a:cubicBezTo>
                      <a:pt x="2451" y="2007"/>
                      <a:pt x="2252" y="1776"/>
                      <a:pt x="1953" y="1566"/>
                    </a:cubicBezTo>
                    <a:cubicBezTo>
                      <a:pt x="1939" y="1556"/>
                      <a:pt x="1926" y="1547"/>
                      <a:pt x="1912" y="1538"/>
                    </a:cubicBezTo>
                    <a:cubicBezTo>
                      <a:pt x="1928" y="1539"/>
                      <a:pt x="1945" y="1541"/>
                      <a:pt x="1962" y="1543"/>
                    </a:cubicBezTo>
                    <a:cubicBezTo>
                      <a:pt x="2326" y="1576"/>
                      <a:pt x="2627" y="1530"/>
                      <a:pt x="2636" y="14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5" name="Google Shape;565;p15"/>
              <p:cNvSpPr/>
              <p:nvPr/>
            </p:nvSpPr>
            <p:spPr>
              <a:xfrm>
                <a:off x="7689600" y="2128320"/>
                <a:ext cx="199800" cy="199800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55" extrusionOk="0">
                    <a:moveTo>
                      <a:pt x="393" y="530"/>
                    </a:moveTo>
                    <a:lnTo>
                      <a:pt x="393" y="530"/>
                    </a:lnTo>
                    <a:cubicBezTo>
                      <a:pt x="253" y="594"/>
                      <a:pt x="89" y="533"/>
                      <a:pt x="25" y="394"/>
                    </a:cubicBezTo>
                    <a:cubicBezTo>
                      <a:pt x="-39" y="255"/>
                      <a:pt x="21" y="91"/>
                      <a:pt x="160" y="26"/>
                    </a:cubicBezTo>
                    <a:cubicBezTo>
                      <a:pt x="299" y="-38"/>
                      <a:pt x="464" y="23"/>
                      <a:pt x="529" y="162"/>
                    </a:cubicBezTo>
                    <a:cubicBezTo>
                      <a:pt x="593" y="301"/>
                      <a:pt x="532" y="466"/>
                      <a:pt x="393" y="5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66" name="Google Shape;566;p15"/>
            <p:cNvSpPr/>
            <p:nvPr/>
          </p:nvSpPr>
          <p:spPr>
            <a:xfrm rot="58509">
              <a:off x="8810208" y="3315250"/>
              <a:ext cx="70510" cy="7051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567" name="Google Shape;567;p15"/>
            <p:cNvSpPr/>
            <p:nvPr/>
          </p:nvSpPr>
          <p:spPr>
            <a:xfrm rot="-1584290" flipH="1">
              <a:off x="8778411" y="3886739"/>
              <a:ext cx="531799" cy="1204103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15"/>
            <p:cNvSpPr/>
            <p:nvPr/>
          </p:nvSpPr>
          <p:spPr>
            <a:xfrm rot="156266" flipH="1">
              <a:off x="9109134" y="3776996"/>
              <a:ext cx="387874" cy="878199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15"/>
            <p:cNvSpPr/>
            <p:nvPr/>
          </p:nvSpPr>
          <p:spPr>
            <a:xfrm rot="-338675">
              <a:off x="8793769" y="3395423"/>
              <a:ext cx="310345" cy="702705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15"/>
            <p:cNvSpPr/>
            <p:nvPr/>
          </p:nvSpPr>
          <p:spPr>
            <a:xfrm flipH="1">
              <a:off x="8477668" y="3314641"/>
              <a:ext cx="531799" cy="1204101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71" name="Google Shape;571;p15"/>
            <p:cNvGrpSpPr/>
            <p:nvPr/>
          </p:nvGrpSpPr>
          <p:grpSpPr>
            <a:xfrm rot="51769">
              <a:off x="8474276" y="4113829"/>
              <a:ext cx="283581" cy="283581"/>
              <a:chOff x="7314840" y="1753920"/>
              <a:chExt cx="948960" cy="948960"/>
            </a:xfrm>
          </p:grpSpPr>
          <p:sp>
            <p:nvSpPr>
              <p:cNvPr id="572" name="Google Shape;572;p15"/>
              <p:cNvSpPr/>
              <p:nvPr/>
            </p:nvSpPr>
            <p:spPr>
              <a:xfrm>
                <a:off x="7314840" y="1753920"/>
                <a:ext cx="948960" cy="948960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2636" extrusionOk="0">
                    <a:moveTo>
                      <a:pt x="2636" y="1439"/>
                    </a:moveTo>
                    <a:lnTo>
                      <a:pt x="2636" y="1439"/>
                    </a:lnTo>
                    <a:cubicBezTo>
                      <a:pt x="2644" y="1349"/>
                      <a:pt x="2356" y="1248"/>
                      <a:pt x="1992" y="1215"/>
                    </a:cubicBezTo>
                    <a:cubicBezTo>
                      <a:pt x="1975" y="1214"/>
                      <a:pt x="1958" y="1212"/>
                      <a:pt x="1942" y="1211"/>
                    </a:cubicBezTo>
                    <a:cubicBezTo>
                      <a:pt x="1957" y="1204"/>
                      <a:pt x="1972" y="1198"/>
                      <a:pt x="1987" y="1191"/>
                    </a:cubicBezTo>
                    <a:cubicBezTo>
                      <a:pt x="2319" y="1037"/>
                      <a:pt x="2558" y="846"/>
                      <a:pt x="2520" y="764"/>
                    </a:cubicBezTo>
                    <a:cubicBezTo>
                      <a:pt x="2481" y="681"/>
                      <a:pt x="2181" y="739"/>
                      <a:pt x="1849" y="892"/>
                    </a:cubicBezTo>
                    <a:cubicBezTo>
                      <a:pt x="1834" y="898"/>
                      <a:pt x="1819" y="906"/>
                      <a:pt x="1805" y="913"/>
                    </a:cubicBezTo>
                    <a:cubicBezTo>
                      <a:pt x="1814" y="900"/>
                      <a:pt x="1824" y="887"/>
                      <a:pt x="1834" y="873"/>
                    </a:cubicBezTo>
                    <a:cubicBezTo>
                      <a:pt x="2045" y="574"/>
                      <a:pt x="2156" y="290"/>
                      <a:pt x="2082" y="237"/>
                    </a:cubicBezTo>
                    <a:cubicBezTo>
                      <a:pt x="2008" y="185"/>
                      <a:pt x="1776" y="384"/>
                      <a:pt x="1565" y="683"/>
                    </a:cubicBezTo>
                    <a:cubicBezTo>
                      <a:pt x="1556" y="697"/>
                      <a:pt x="1546" y="710"/>
                      <a:pt x="1537" y="724"/>
                    </a:cubicBezTo>
                    <a:cubicBezTo>
                      <a:pt x="1539" y="707"/>
                      <a:pt x="1541" y="691"/>
                      <a:pt x="1542" y="674"/>
                    </a:cubicBezTo>
                    <a:cubicBezTo>
                      <a:pt x="1575" y="310"/>
                      <a:pt x="1529" y="9"/>
                      <a:pt x="1439" y="0"/>
                    </a:cubicBezTo>
                    <a:cubicBezTo>
                      <a:pt x="1348" y="-8"/>
                      <a:pt x="1248" y="280"/>
                      <a:pt x="1214" y="644"/>
                    </a:cubicBezTo>
                    <a:cubicBezTo>
                      <a:pt x="1213" y="661"/>
                      <a:pt x="1211" y="678"/>
                      <a:pt x="1210" y="694"/>
                    </a:cubicBezTo>
                    <a:cubicBezTo>
                      <a:pt x="1204" y="679"/>
                      <a:pt x="1197" y="663"/>
                      <a:pt x="1190" y="648"/>
                    </a:cubicBezTo>
                    <a:cubicBezTo>
                      <a:pt x="1037" y="316"/>
                      <a:pt x="846" y="78"/>
                      <a:pt x="763" y="116"/>
                    </a:cubicBezTo>
                    <a:cubicBezTo>
                      <a:pt x="681" y="154"/>
                      <a:pt x="738" y="454"/>
                      <a:pt x="891" y="786"/>
                    </a:cubicBezTo>
                    <a:cubicBezTo>
                      <a:pt x="898" y="801"/>
                      <a:pt x="905" y="816"/>
                      <a:pt x="913" y="831"/>
                    </a:cubicBezTo>
                    <a:cubicBezTo>
                      <a:pt x="899" y="822"/>
                      <a:pt x="886" y="812"/>
                      <a:pt x="872" y="802"/>
                    </a:cubicBezTo>
                    <a:cubicBezTo>
                      <a:pt x="574" y="591"/>
                      <a:pt x="289" y="480"/>
                      <a:pt x="237" y="554"/>
                    </a:cubicBezTo>
                    <a:cubicBezTo>
                      <a:pt x="184" y="628"/>
                      <a:pt x="384" y="860"/>
                      <a:pt x="682" y="1071"/>
                    </a:cubicBezTo>
                    <a:cubicBezTo>
                      <a:pt x="696" y="1080"/>
                      <a:pt x="710" y="1090"/>
                      <a:pt x="724" y="1099"/>
                    </a:cubicBezTo>
                    <a:cubicBezTo>
                      <a:pt x="707" y="1097"/>
                      <a:pt x="691" y="1095"/>
                      <a:pt x="674" y="1094"/>
                    </a:cubicBezTo>
                    <a:cubicBezTo>
                      <a:pt x="310" y="1060"/>
                      <a:pt x="8" y="1106"/>
                      <a:pt x="0" y="1197"/>
                    </a:cubicBezTo>
                    <a:cubicBezTo>
                      <a:pt x="-9" y="1288"/>
                      <a:pt x="280" y="1388"/>
                      <a:pt x="643" y="1422"/>
                    </a:cubicBezTo>
                    <a:cubicBezTo>
                      <a:pt x="660" y="1423"/>
                      <a:pt x="677" y="1424"/>
                      <a:pt x="693" y="1425"/>
                    </a:cubicBezTo>
                    <a:cubicBezTo>
                      <a:pt x="678" y="1432"/>
                      <a:pt x="663" y="1438"/>
                      <a:pt x="648" y="1446"/>
                    </a:cubicBezTo>
                    <a:cubicBezTo>
                      <a:pt x="316" y="1599"/>
                      <a:pt x="78" y="1789"/>
                      <a:pt x="116" y="1872"/>
                    </a:cubicBezTo>
                    <a:cubicBezTo>
                      <a:pt x="154" y="1955"/>
                      <a:pt x="453" y="1898"/>
                      <a:pt x="785" y="1745"/>
                    </a:cubicBezTo>
                    <a:cubicBezTo>
                      <a:pt x="801" y="1737"/>
                      <a:pt x="816" y="1730"/>
                      <a:pt x="831" y="1723"/>
                    </a:cubicBezTo>
                    <a:cubicBezTo>
                      <a:pt x="821" y="1736"/>
                      <a:pt x="811" y="1750"/>
                      <a:pt x="802" y="1764"/>
                    </a:cubicBezTo>
                    <a:cubicBezTo>
                      <a:pt x="590" y="2062"/>
                      <a:pt x="479" y="2347"/>
                      <a:pt x="554" y="2399"/>
                    </a:cubicBezTo>
                    <a:cubicBezTo>
                      <a:pt x="628" y="2452"/>
                      <a:pt x="859" y="2252"/>
                      <a:pt x="1070" y="1954"/>
                    </a:cubicBezTo>
                    <a:cubicBezTo>
                      <a:pt x="1080" y="1940"/>
                      <a:pt x="1089" y="1926"/>
                      <a:pt x="1099" y="1912"/>
                    </a:cubicBezTo>
                    <a:cubicBezTo>
                      <a:pt x="1097" y="1929"/>
                      <a:pt x="1095" y="1945"/>
                      <a:pt x="1093" y="1962"/>
                    </a:cubicBezTo>
                    <a:cubicBezTo>
                      <a:pt x="1060" y="2326"/>
                      <a:pt x="1106" y="2628"/>
                      <a:pt x="1196" y="2636"/>
                    </a:cubicBezTo>
                    <a:cubicBezTo>
                      <a:pt x="1287" y="2644"/>
                      <a:pt x="1387" y="2356"/>
                      <a:pt x="1421" y="1992"/>
                    </a:cubicBezTo>
                    <a:cubicBezTo>
                      <a:pt x="1422" y="1975"/>
                      <a:pt x="1424" y="1959"/>
                      <a:pt x="1425" y="1942"/>
                    </a:cubicBezTo>
                    <a:cubicBezTo>
                      <a:pt x="1432" y="1958"/>
                      <a:pt x="1438" y="1973"/>
                      <a:pt x="1445" y="1988"/>
                    </a:cubicBezTo>
                    <a:cubicBezTo>
                      <a:pt x="1598" y="2320"/>
                      <a:pt x="1789" y="2558"/>
                      <a:pt x="1871" y="2520"/>
                    </a:cubicBezTo>
                    <a:cubicBezTo>
                      <a:pt x="1954" y="2482"/>
                      <a:pt x="1897" y="2182"/>
                      <a:pt x="1744" y="1850"/>
                    </a:cubicBezTo>
                    <a:cubicBezTo>
                      <a:pt x="1737" y="1835"/>
                      <a:pt x="1730" y="1820"/>
                      <a:pt x="1723" y="1805"/>
                    </a:cubicBezTo>
                    <a:cubicBezTo>
                      <a:pt x="1736" y="1815"/>
                      <a:pt x="1749" y="1825"/>
                      <a:pt x="1763" y="1834"/>
                    </a:cubicBezTo>
                    <a:cubicBezTo>
                      <a:pt x="2061" y="2045"/>
                      <a:pt x="2346" y="2156"/>
                      <a:pt x="2398" y="2082"/>
                    </a:cubicBezTo>
                    <a:cubicBezTo>
                      <a:pt x="2451" y="2007"/>
                      <a:pt x="2252" y="1776"/>
                      <a:pt x="1953" y="1566"/>
                    </a:cubicBezTo>
                    <a:cubicBezTo>
                      <a:pt x="1939" y="1556"/>
                      <a:pt x="1926" y="1547"/>
                      <a:pt x="1912" y="1538"/>
                    </a:cubicBezTo>
                    <a:cubicBezTo>
                      <a:pt x="1928" y="1539"/>
                      <a:pt x="1945" y="1541"/>
                      <a:pt x="1962" y="1543"/>
                    </a:cubicBezTo>
                    <a:cubicBezTo>
                      <a:pt x="2326" y="1576"/>
                      <a:pt x="2627" y="1530"/>
                      <a:pt x="2636" y="14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15"/>
              <p:cNvSpPr/>
              <p:nvPr/>
            </p:nvSpPr>
            <p:spPr>
              <a:xfrm>
                <a:off x="7689600" y="2128320"/>
                <a:ext cx="199800" cy="199800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55" extrusionOk="0">
                    <a:moveTo>
                      <a:pt x="393" y="530"/>
                    </a:moveTo>
                    <a:lnTo>
                      <a:pt x="393" y="530"/>
                    </a:lnTo>
                    <a:cubicBezTo>
                      <a:pt x="253" y="594"/>
                      <a:pt x="89" y="533"/>
                      <a:pt x="25" y="394"/>
                    </a:cubicBezTo>
                    <a:cubicBezTo>
                      <a:pt x="-39" y="255"/>
                      <a:pt x="21" y="91"/>
                      <a:pt x="160" y="26"/>
                    </a:cubicBezTo>
                    <a:cubicBezTo>
                      <a:pt x="299" y="-38"/>
                      <a:pt x="464" y="23"/>
                      <a:pt x="529" y="162"/>
                    </a:cubicBezTo>
                    <a:cubicBezTo>
                      <a:pt x="593" y="301"/>
                      <a:pt x="532" y="466"/>
                      <a:pt x="393" y="5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74" name="Google Shape;574;p15"/>
            <p:cNvSpPr/>
            <p:nvPr/>
          </p:nvSpPr>
          <p:spPr>
            <a:xfrm rot="-4945773">
              <a:off x="7961325" y="4587279"/>
              <a:ext cx="391576" cy="886608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15"/>
            <p:cNvSpPr/>
            <p:nvPr/>
          </p:nvSpPr>
          <p:spPr>
            <a:xfrm rot="-4285212" flipH="1">
              <a:off x="7961603" y="4412168"/>
              <a:ext cx="310344" cy="702661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76" name="Google Shape;576;p15"/>
            <p:cNvGrpSpPr/>
            <p:nvPr/>
          </p:nvGrpSpPr>
          <p:grpSpPr>
            <a:xfrm rot="51769">
              <a:off x="8145064" y="4623765"/>
              <a:ext cx="283581" cy="283581"/>
              <a:chOff x="7314840" y="1753920"/>
              <a:chExt cx="948960" cy="948960"/>
            </a:xfrm>
          </p:grpSpPr>
          <p:sp>
            <p:nvSpPr>
              <p:cNvPr id="577" name="Google Shape;577;p15"/>
              <p:cNvSpPr/>
              <p:nvPr/>
            </p:nvSpPr>
            <p:spPr>
              <a:xfrm>
                <a:off x="7314840" y="1753920"/>
                <a:ext cx="948960" cy="948960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2636" extrusionOk="0">
                    <a:moveTo>
                      <a:pt x="2636" y="1439"/>
                    </a:moveTo>
                    <a:lnTo>
                      <a:pt x="2636" y="1439"/>
                    </a:lnTo>
                    <a:cubicBezTo>
                      <a:pt x="2644" y="1349"/>
                      <a:pt x="2356" y="1248"/>
                      <a:pt x="1992" y="1215"/>
                    </a:cubicBezTo>
                    <a:cubicBezTo>
                      <a:pt x="1975" y="1214"/>
                      <a:pt x="1958" y="1212"/>
                      <a:pt x="1942" y="1211"/>
                    </a:cubicBezTo>
                    <a:cubicBezTo>
                      <a:pt x="1957" y="1204"/>
                      <a:pt x="1972" y="1198"/>
                      <a:pt x="1987" y="1191"/>
                    </a:cubicBezTo>
                    <a:cubicBezTo>
                      <a:pt x="2319" y="1037"/>
                      <a:pt x="2558" y="846"/>
                      <a:pt x="2520" y="764"/>
                    </a:cubicBezTo>
                    <a:cubicBezTo>
                      <a:pt x="2481" y="681"/>
                      <a:pt x="2181" y="739"/>
                      <a:pt x="1849" y="892"/>
                    </a:cubicBezTo>
                    <a:cubicBezTo>
                      <a:pt x="1834" y="898"/>
                      <a:pt x="1819" y="906"/>
                      <a:pt x="1805" y="913"/>
                    </a:cubicBezTo>
                    <a:cubicBezTo>
                      <a:pt x="1814" y="900"/>
                      <a:pt x="1824" y="887"/>
                      <a:pt x="1834" y="873"/>
                    </a:cubicBezTo>
                    <a:cubicBezTo>
                      <a:pt x="2045" y="574"/>
                      <a:pt x="2156" y="290"/>
                      <a:pt x="2082" y="237"/>
                    </a:cubicBezTo>
                    <a:cubicBezTo>
                      <a:pt x="2008" y="185"/>
                      <a:pt x="1776" y="384"/>
                      <a:pt x="1565" y="683"/>
                    </a:cubicBezTo>
                    <a:cubicBezTo>
                      <a:pt x="1556" y="697"/>
                      <a:pt x="1546" y="710"/>
                      <a:pt x="1537" y="724"/>
                    </a:cubicBezTo>
                    <a:cubicBezTo>
                      <a:pt x="1539" y="707"/>
                      <a:pt x="1541" y="691"/>
                      <a:pt x="1542" y="674"/>
                    </a:cubicBezTo>
                    <a:cubicBezTo>
                      <a:pt x="1575" y="310"/>
                      <a:pt x="1529" y="9"/>
                      <a:pt x="1439" y="0"/>
                    </a:cubicBezTo>
                    <a:cubicBezTo>
                      <a:pt x="1348" y="-8"/>
                      <a:pt x="1248" y="280"/>
                      <a:pt x="1214" y="644"/>
                    </a:cubicBezTo>
                    <a:cubicBezTo>
                      <a:pt x="1213" y="661"/>
                      <a:pt x="1211" y="678"/>
                      <a:pt x="1210" y="694"/>
                    </a:cubicBezTo>
                    <a:cubicBezTo>
                      <a:pt x="1204" y="679"/>
                      <a:pt x="1197" y="663"/>
                      <a:pt x="1190" y="648"/>
                    </a:cubicBezTo>
                    <a:cubicBezTo>
                      <a:pt x="1037" y="316"/>
                      <a:pt x="846" y="78"/>
                      <a:pt x="763" y="116"/>
                    </a:cubicBezTo>
                    <a:cubicBezTo>
                      <a:pt x="681" y="154"/>
                      <a:pt x="738" y="454"/>
                      <a:pt x="891" y="786"/>
                    </a:cubicBezTo>
                    <a:cubicBezTo>
                      <a:pt x="898" y="801"/>
                      <a:pt x="905" y="816"/>
                      <a:pt x="913" y="831"/>
                    </a:cubicBezTo>
                    <a:cubicBezTo>
                      <a:pt x="899" y="822"/>
                      <a:pt x="886" y="812"/>
                      <a:pt x="872" y="802"/>
                    </a:cubicBezTo>
                    <a:cubicBezTo>
                      <a:pt x="574" y="591"/>
                      <a:pt x="289" y="480"/>
                      <a:pt x="237" y="554"/>
                    </a:cubicBezTo>
                    <a:cubicBezTo>
                      <a:pt x="184" y="628"/>
                      <a:pt x="384" y="860"/>
                      <a:pt x="682" y="1071"/>
                    </a:cubicBezTo>
                    <a:cubicBezTo>
                      <a:pt x="696" y="1080"/>
                      <a:pt x="710" y="1090"/>
                      <a:pt x="724" y="1099"/>
                    </a:cubicBezTo>
                    <a:cubicBezTo>
                      <a:pt x="707" y="1097"/>
                      <a:pt x="691" y="1095"/>
                      <a:pt x="674" y="1094"/>
                    </a:cubicBezTo>
                    <a:cubicBezTo>
                      <a:pt x="310" y="1060"/>
                      <a:pt x="8" y="1106"/>
                      <a:pt x="0" y="1197"/>
                    </a:cubicBezTo>
                    <a:cubicBezTo>
                      <a:pt x="-9" y="1288"/>
                      <a:pt x="280" y="1388"/>
                      <a:pt x="643" y="1422"/>
                    </a:cubicBezTo>
                    <a:cubicBezTo>
                      <a:pt x="660" y="1423"/>
                      <a:pt x="677" y="1424"/>
                      <a:pt x="693" y="1425"/>
                    </a:cubicBezTo>
                    <a:cubicBezTo>
                      <a:pt x="678" y="1432"/>
                      <a:pt x="663" y="1438"/>
                      <a:pt x="648" y="1446"/>
                    </a:cubicBezTo>
                    <a:cubicBezTo>
                      <a:pt x="316" y="1599"/>
                      <a:pt x="78" y="1789"/>
                      <a:pt x="116" y="1872"/>
                    </a:cubicBezTo>
                    <a:cubicBezTo>
                      <a:pt x="154" y="1955"/>
                      <a:pt x="453" y="1898"/>
                      <a:pt x="785" y="1745"/>
                    </a:cubicBezTo>
                    <a:cubicBezTo>
                      <a:pt x="801" y="1737"/>
                      <a:pt x="816" y="1730"/>
                      <a:pt x="831" y="1723"/>
                    </a:cubicBezTo>
                    <a:cubicBezTo>
                      <a:pt x="821" y="1736"/>
                      <a:pt x="811" y="1750"/>
                      <a:pt x="802" y="1764"/>
                    </a:cubicBezTo>
                    <a:cubicBezTo>
                      <a:pt x="590" y="2062"/>
                      <a:pt x="479" y="2347"/>
                      <a:pt x="554" y="2399"/>
                    </a:cubicBezTo>
                    <a:cubicBezTo>
                      <a:pt x="628" y="2452"/>
                      <a:pt x="859" y="2252"/>
                      <a:pt x="1070" y="1954"/>
                    </a:cubicBezTo>
                    <a:cubicBezTo>
                      <a:pt x="1080" y="1940"/>
                      <a:pt x="1089" y="1926"/>
                      <a:pt x="1099" y="1912"/>
                    </a:cubicBezTo>
                    <a:cubicBezTo>
                      <a:pt x="1097" y="1929"/>
                      <a:pt x="1095" y="1945"/>
                      <a:pt x="1093" y="1962"/>
                    </a:cubicBezTo>
                    <a:cubicBezTo>
                      <a:pt x="1060" y="2326"/>
                      <a:pt x="1106" y="2628"/>
                      <a:pt x="1196" y="2636"/>
                    </a:cubicBezTo>
                    <a:cubicBezTo>
                      <a:pt x="1287" y="2644"/>
                      <a:pt x="1387" y="2356"/>
                      <a:pt x="1421" y="1992"/>
                    </a:cubicBezTo>
                    <a:cubicBezTo>
                      <a:pt x="1422" y="1975"/>
                      <a:pt x="1424" y="1959"/>
                      <a:pt x="1425" y="1942"/>
                    </a:cubicBezTo>
                    <a:cubicBezTo>
                      <a:pt x="1432" y="1958"/>
                      <a:pt x="1438" y="1973"/>
                      <a:pt x="1445" y="1988"/>
                    </a:cubicBezTo>
                    <a:cubicBezTo>
                      <a:pt x="1598" y="2320"/>
                      <a:pt x="1789" y="2558"/>
                      <a:pt x="1871" y="2520"/>
                    </a:cubicBezTo>
                    <a:cubicBezTo>
                      <a:pt x="1954" y="2482"/>
                      <a:pt x="1897" y="2182"/>
                      <a:pt x="1744" y="1850"/>
                    </a:cubicBezTo>
                    <a:cubicBezTo>
                      <a:pt x="1737" y="1835"/>
                      <a:pt x="1730" y="1820"/>
                      <a:pt x="1723" y="1805"/>
                    </a:cubicBezTo>
                    <a:cubicBezTo>
                      <a:pt x="1736" y="1815"/>
                      <a:pt x="1749" y="1825"/>
                      <a:pt x="1763" y="1834"/>
                    </a:cubicBezTo>
                    <a:cubicBezTo>
                      <a:pt x="2061" y="2045"/>
                      <a:pt x="2346" y="2156"/>
                      <a:pt x="2398" y="2082"/>
                    </a:cubicBezTo>
                    <a:cubicBezTo>
                      <a:pt x="2451" y="2007"/>
                      <a:pt x="2252" y="1776"/>
                      <a:pt x="1953" y="1566"/>
                    </a:cubicBezTo>
                    <a:cubicBezTo>
                      <a:pt x="1939" y="1556"/>
                      <a:pt x="1926" y="1547"/>
                      <a:pt x="1912" y="1538"/>
                    </a:cubicBezTo>
                    <a:cubicBezTo>
                      <a:pt x="1928" y="1539"/>
                      <a:pt x="1945" y="1541"/>
                      <a:pt x="1962" y="1543"/>
                    </a:cubicBezTo>
                    <a:cubicBezTo>
                      <a:pt x="2326" y="1576"/>
                      <a:pt x="2627" y="1530"/>
                      <a:pt x="2636" y="14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8" name="Google Shape;578;p15"/>
              <p:cNvSpPr/>
              <p:nvPr/>
            </p:nvSpPr>
            <p:spPr>
              <a:xfrm>
                <a:off x="7689600" y="2128320"/>
                <a:ext cx="199800" cy="199800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55" extrusionOk="0">
                    <a:moveTo>
                      <a:pt x="393" y="530"/>
                    </a:moveTo>
                    <a:lnTo>
                      <a:pt x="393" y="530"/>
                    </a:lnTo>
                    <a:cubicBezTo>
                      <a:pt x="253" y="594"/>
                      <a:pt x="89" y="533"/>
                      <a:pt x="25" y="394"/>
                    </a:cubicBezTo>
                    <a:cubicBezTo>
                      <a:pt x="-39" y="255"/>
                      <a:pt x="21" y="91"/>
                      <a:pt x="160" y="26"/>
                    </a:cubicBezTo>
                    <a:cubicBezTo>
                      <a:pt x="299" y="-38"/>
                      <a:pt x="464" y="23"/>
                      <a:pt x="529" y="162"/>
                    </a:cubicBezTo>
                    <a:cubicBezTo>
                      <a:pt x="593" y="301"/>
                      <a:pt x="532" y="466"/>
                      <a:pt x="393" y="5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79" name="Google Shape;579;p15"/>
            <p:cNvSpPr/>
            <p:nvPr/>
          </p:nvSpPr>
          <p:spPr>
            <a:xfrm rot="58509">
              <a:off x="9015925" y="3243533"/>
              <a:ext cx="70510" cy="7051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grpSp>
          <p:nvGrpSpPr>
            <p:cNvPr id="580" name="Google Shape;580;p15"/>
            <p:cNvGrpSpPr/>
            <p:nvPr/>
          </p:nvGrpSpPr>
          <p:grpSpPr>
            <a:xfrm rot="53288">
              <a:off x="8424564" y="4431987"/>
              <a:ext cx="561531" cy="561412"/>
              <a:chOff x="7193160" y="357120"/>
              <a:chExt cx="1192320" cy="1192320"/>
            </a:xfrm>
          </p:grpSpPr>
          <p:sp>
            <p:nvSpPr>
              <p:cNvPr id="581" name="Google Shape;581;p15"/>
              <p:cNvSpPr/>
              <p:nvPr/>
            </p:nvSpPr>
            <p:spPr>
              <a:xfrm>
                <a:off x="7209720" y="373320"/>
                <a:ext cx="1159560" cy="1159560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3221" extrusionOk="0">
                    <a:moveTo>
                      <a:pt x="3220" y="1335"/>
                    </a:moveTo>
                    <a:lnTo>
                      <a:pt x="3220" y="1335"/>
                    </a:lnTo>
                    <a:cubicBezTo>
                      <a:pt x="3201" y="1224"/>
                      <a:pt x="2825" y="1196"/>
                      <a:pt x="2380" y="1272"/>
                    </a:cubicBezTo>
                    <a:cubicBezTo>
                      <a:pt x="2360" y="1276"/>
                      <a:pt x="2339" y="1280"/>
                      <a:pt x="2320" y="1284"/>
                    </a:cubicBezTo>
                    <a:cubicBezTo>
                      <a:pt x="2336" y="1271"/>
                      <a:pt x="2352" y="1258"/>
                      <a:pt x="2367" y="1245"/>
                    </a:cubicBezTo>
                    <a:cubicBezTo>
                      <a:pt x="2715" y="956"/>
                      <a:pt x="2937" y="653"/>
                      <a:pt x="2865" y="566"/>
                    </a:cubicBezTo>
                    <a:cubicBezTo>
                      <a:pt x="2794" y="480"/>
                      <a:pt x="2455" y="644"/>
                      <a:pt x="2108" y="933"/>
                    </a:cubicBezTo>
                    <a:cubicBezTo>
                      <a:pt x="2092" y="946"/>
                      <a:pt x="2076" y="960"/>
                      <a:pt x="2061" y="972"/>
                    </a:cubicBezTo>
                    <a:cubicBezTo>
                      <a:pt x="2068" y="953"/>
                      <a:pt x="2076" y="934"/>
                      <a:pt x="2083" y="915"/>
                    </a:cubicBezTo>
                    <a:cubicBezTo>
                      <a:pt x="2239" y="492"/>
                      <a:pt x="2281" y="117"/>
                      <a:pt x="2175" y="79"/>
                    </a:cubicBezTo>
                    <a:cubicBezTo>
                      <a:pt x="2070" y="39"/>
                      <a:pt x="1858" y="351"/>
                      <a:pt x="1702" y="775"/>
                    </a:cubicBezTo>
                    <a:cubicBezTo>
                      <a:pt x="1695" y="794"/>
                      <a:pt x="1688" y="813"/>
                      <a:pt x="1681" y="833"/>
                    </a:cubicBezTo>
                    <a:cubicBezTo>
                      <a:pt x="1678" y="813"/>
                      <a:pt x="1675" y="792"/>
                      <a:pt x="1672" y="772"/>
                    </a:cubicBezTo>
                    <a:cubicBezTo>
                      <a:pt x="1595" y="327"/>
                      <a:pt x="1443" y="-18"/>
                      <a:pt x="1333" y="1"/>
                    </a:cubicBezTo>
                    <a:cubicBezTo>
                      <a:pt x="1223" y="20"/>
                      <a:pt x="1195" y="396"/>
                      <a:pt x="1271" y="841"/>
                    </a:cubicBezTo>
                    <a:cubicBezTo>
                      <a:pt x="1275" y="861"/>
                      <a:pt x="1279" y="881"/>
                      <a:pt x="1283" y="901"/>
                    </a:cubicBezTo>
                    <a:cubicBezTo>
                      <a:pt x="1270" y="885"/>
                      <a:pt x="1257" y="869"/>
                      <a:pt x="1244" y="853"/>
                    </a:cubicBezTo>
                    <a:cubicBezTo>
                      <a:pt x="955" y="507"/>
                      <a:pt x="651" y="283"/>
                      <a:pt x="565" y="355"/>
                    </a:cubicBezTo>
                    <a:cubicBezTo>
                      <a:pt x="479" y="427"/>
                      <a:pt x="643" y="766"/>
                      <a:pt x="932" y="1113"/>
                    </a:cubicBezTo>
                    <a:cubicBezTo>
                      <a:pt x="944" y="1129"/>
                      <a:pt x="958" y="1145"/>
                      <a:pt x="971" y="1160"/>
                    </a:cubicBezTo>
                    <a:cubicBezTo>
                      <a:pt x="952" y="1152"/>
                      <a:pt x="933" y="1145"/>
                      <a:pt x="914" y="1138"/>
                    </a:cubicBezTo>
                    <a:cubicBezTo>
                      <a:pt x="490" y="981"/>
                      <a:pt x="116" y="940"/>
                      <a:pt x="77" y="1045"/>
                    </a:cubicBezTo>
                    <a:cubicBezTo>
                      <a:pt x="38" y="1151"/>
                      <a:pt x="350" y="1363"/>
                      <a:pt x="773" y="1519"/>
                    </a:cubicBezTo>
                    <a:cubicBezTo>
                      <a:pt x="792" y="1526"/>
                      <a:pt x="812" y="1533"/>
                      <a:pt x="831" y="1539"/>
                    </a:cubicBezTo>
                    <a:cubicBezTo>
                      <a:pt x="811" y="1543"/>
                      <a:pt x="791" y="1545"/>
                      <a:pt x="770" y="1549"/>
                    </a:cubicBezTo>
                    <a:cubicBezTo>
                      <a:pt x="326" y="1626"/>
                      <a:pt x="-19" y="1777"/>
                      <a:pt x="0" y="1887"/>
                    </a:cubicBezTo>
                    <a:cubicBezTo>
                      <a:pt x="19" y="1998"/>
                      <a:pt x="394" y="2026"/>
                      <a:pt x="839" y="1950"/>
                    </a:cubicBezTo>
                    <a:cubicBezTo>
                      <a:pt x="860" y="1946"/>
                      <a:pt x="879" y="1942"/>
                      <a:pt x="900" y="1938"/>
                    </a:cubicBezTo>
                    <a:cubicBezTo>
                      <a:pt x="884" y="1951"/>
                      <a:pt x="868" y="1964"/>
                      <a:pt x="852" y="1977"/>
                    </a:cubicBezTo>
                    <a:cubicBezTo>
                      <a:pt x="505" y="2265"/>
                      <a:pt x="282" y="2569"/>
                      <a:pt x="354" y="2656"/>
                    </a:cubicBezTo>
                    <a:cubicBezTo>
                      <a:pt x="425" y="2742"/>
                      <a:pt x="764" y="2578"/>
                      <a:pt x="1112" y="2289"/>
                    </a:cubicBezTo>
                    <a:cubicBezTo>
                      <a:pt x="1128" y="2276"/>
                      <a:pt x="1143" y="2263"/>
                      <a:pt x="1159" y="2249"/>
                    </a:cubicBezTo>
                    <a:cubicBezTo>
                      <a:pt x="1151" y="2268"/>
                      <a:pt x="1143" y="2287"/>
                      <a:pt x="1136" y="2307"/>
                    </a:cubicBezTo>
                    <a:cubicBezTo>
                      <a:pt x="980" y="2730"/>
                      <a:pt x="939" y="3105"/>
                      <a:pt x="1044" y="3143"/>
                    </a:cubicBezTo>
                    <a:cubicBezTo>
                      <a:pt x="1150" y="3182"/>
                      <a:pt x="1362" y="2871"/>
                      <a:pt x="1517" y="2448"/>
                    </a:cubicBezTo>
                    <a:cubicBezTo>
                      <a:pt x="1525" y="2428"/>
                      <a:pt x="1531" y="2409"/>
                      <a:pt x="1538" y="2389"/>
                    </a:cubicBezTo>
                    <a:cubicBezTo>
                      <a:pt x="1541" y="2409"/>
                      <a:pt x="1544" y="2430"/>
                      <a:pt x="1548" y="2450"/>
                    </a:cubicBezTo>
                    <a:cubicBezTo>
                      <a:pt x="1624" y="2895"/>
                      <a:pt x="1776" y="3240"/>
                      <a:pt x="1886" y="3221"/>
                    </a:cubicBezTo>
                    <a:cubicBezTo>
                      <a:pt x="1997" y="3202"/>
                      <a:pt x="2024" y="2826"/>
                      <a:pt x="1948" y="2381"/>
                    </a:cubicBezTo>
                    <a:cubicBezTo>
                      <a:pt x="1945" y="2361"/>
                      <a:pt x="1941" y="2341"/>
                      <a:pt x="1937" y="2321"/>
                    </a:cubicBezTo>
                    <a:cubicBezTo>
                      <a:pt x="1950" y="2337"/>
                      <a:pt x="1963" y="2353"/>
                      <a:pt x="1976" y="2369"/>
                    </a:cubicBezTo>
                    <a:cubicBezTo>
                      <a:pt x="2264" y="2716"/>
                      <a:pt x="2568" y="2939"/>
                      <a:pt x="2654" y="2867"/>
                    </a:cubicBezTo>
                    <a:cubicBezTo>
                      <a:pt x="2740" y="2795"/>
                      <a:pt x="2577" y="2456"/>
                      <a:pt x="2288" y="2109"/>
                    </a:cubicBezTo>
                    <a:cubicBezTo>
                      <a:pt x="2275" y="2093"/>
                      <a:pt x="2262" y="2078"/>
                      <a:pt x="2248" y="2062"/>
                    </a:cubicBezTo>
                    <a:cubicBezTo>
                      <a:pt x="2267" y="2070"/>
                      <a:pt x="2286" y="2077"/>
                      <a:pt x="2306" y="2084"/>
                    </a:cubicBezTo>
                    <a:cubicBezTo>
                      <a:pt x="2729" y="2240"/>
                      <a:pt x="3104" y="2282"/>
                      <a:pt x="3142" y="2176"/>
                    </a:cubicBezTo>
                    <a:cubicBezTo>
                      <a:pt x="3181" y="2071"/>
                      <a:pt x="2869" y="1859"/>
                      <a:pt x="2447" y="1703"/>
                    </a:cubicBezTo>
                    <a:cubicBezTo>
                      <a:pt x="2427" y="1696"/>
                      <a:pt x="2407" y="1690"/>
                      <a:pt x="2388" y="1683"/>
                    </a:cubicBezTo>
                    <a:cubicBezTo>
                      <a:pt x="2408" y="1679"/>
                      <a:pt x="2429" y="1677"/>
                      <a:pt x="2449" y="1673"/>
                    </a:cubicBezTo>
                    <a:cubicBezTo>
                      <a:pt x="2893" y="1596"/>
                      <a:pt x="3239" y="1445"/>
                      <a:pt x="3220" y="133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2" name="Google Shape;582;p15"/>
              <p:cNvSpPr/>
              <p:nvPr/>
            </p:nvSpPr>
            <p:spPr>
              <a:xfrm>
                <a:off x="7198920" y="362880"/>
                <a:ext cx="1180800" cy="1180800"/>
              </a:xfrm>
              <a:custGeom>
                <a:avLst/>
                <a:gdLst/>
                <a:ahLst/>
                <a:cxnLst/>
                <a:rect l="l" t="t" r="r" b="b"/>
                <a:pathLst>
                  <a:path w="3280" h="3280" extrusionOk="0">
                    <a:moveTo>
                      <a:pt x="3279" y="1359"/>
                    </a:moveTo>
                    <a:lnTo>
                      <a:pt x="3279" y="1359"/>
                    </a:lnTo>
                    <a:cubicBezTo>
                      <a:pt x="3254" y="1214"/>
                      <a:pt x="2853" y="1202"/>
                      <a:pt x="2454" y="1264"/>
                    </a:cubicBezTo>
                    <a:cubicBezTo>
                      <a:pt x="2760" y="1001"/>
                      <a:pt x="3012" y="690"/>
                      <a:pt x="2918" y="576"/>
                    </a:cubicBezTo>
                    <a:cubicBezTo>
                      <a:pt x="2873" y="522"/>
                      <a:pt x="2768" y="534"/>
                      <a:pt x="2607" y="611"/>
                    </a:cubicBezTo>
                    <a:cubicBezTo>
                      <a:pt x="2473" y="676"/>
                      <a:pt x="2315" y="781"/>
                      <a:pt x="2157" y="908"/>
                    </a:cubicBezTo>
                    <a:cubicBezTo>
                      <a:pt x="2292" y="527"/>
                      <a:pt x="2353" y="131"/>
                      <a:pt x="2215" y="80"/>
                    </a:cubicBezTo>
                    <a:cubicBezTo>
                      <a:pt x="2149" y="55"/>
                      <a:pt x="2064" y="118"/>
                      <a:pt x="1964" y="266"/>
                    </a:cubicBezTo>
                    <a:cubicBezTo>
                      <a:pt x="1879" y="389"/>
                      <a:pt x="1795" y="558"/>
                      <a:pt x="1722" y="747"/>
                    </a:cubicBezTo>
                    <a:cubicBezTo>
                      <a:pt x="1648" y="350"/>
                      <a:pt x="1503" y="-24"/>
                      <a:pt x="1358" y="1"/>
                    </a:cubicBezTo>
                    <a:cubicBezTo>
                      <a:pt x="1213" y="26"/>
                      <a:pt x="1202" y="427"/>
                      <a:pt x="1264" y="826"/>
                    </a:cubicBezTo>
                    <a:cubicBezTo>
                      <a:pt x="1001" y="519"/>
                      <a:pt x="689" y="267"/>
                      <a:pt x="576" y="361"/>
                    </a:cubicBezTo>
                    <a:cubicBezTo>
                      <a:pt x="464" y="455"/>
                      <a:pt x="654" y="809"/>
                      <a:pt x="908" y="1123"/>
                    </a:cubicBezTo>
                    <a:cubicBezTo>
                      <a:pt x="526" y="989"/>
                      <a:pt x="130" y="927"/>
                      <a:pt x="80" y="1064"/>
                    </a:cubicBezTo>
                    <a:cubicBezTo>
                      <a:pt x="29" y="1202"/>
                      <a:pt x="370" y="1412"/>
                      <a:pt x="747" y="1558"/>
                    </a:cubicBezTo>
                    <a:cubicBezTo>
                      <a:pt x="548" y="1595"/>
                      <a:pt x="366" y="1647"/>
                      <a:pt x="229" y="1707"/>
                    </a:cubicBezTo>
                    <a:cubicBezTo>
                      <a:pt x="66" y="1780"/>
                      <a:pt x="-11" y="1851"/>
                      <a:pt x="1" y="1922"/>
                    </a:cubicBezTo>
                    <a:cubicBezTo>
                      <a:pt x="16" y="2013"/>
                      <a:pt x="183" y="2052"/>
                      <a:pt x="404" y="2052"/>
                    </a:cubicBezTo>
                    <a:cubicBezTo>
                      <a:pt x="532" y="2052"/>
                      <a:pt x="680" y="2038"/>
                      <a:pt x="826" y="2015"/>
                    </a:cubicBezTo>
                    <a:cubicBezTo>
                      <a:pt x="519" y="2278"/>
                      <a:pt x="267" y="2590"/>
                      <a:pt x="361" y="2703"/>
                    </a:cubicBezTo>
                    <a:cubicBezTo>
                      <a:pt x="380" y="2726"/>
                      <a:pt x="409" y="2737"/>
                      <a:pt x="447" y="2737"/>
                    </a:cubicBezTo>
                    <a:cubicBezTo>
                      <a:pt x="502" y="2737"/>
                      <a:pt x="577" y="2714"/>
                      <a:pt x="672" y="2668"/>
                    </a:cubicBezTo>
                    <a:cubicBezTo>
                      <a:pt x="807" y="2603"/>
                      <a:pt x="965" y="2499"/>
                      <a:pt x="1122" y="2372"/>
                    </a:cubicBezTo>
                    <a:cubicBezTo>
                      <a:pt x="988" y="2753"/>
                      <a:pt x="926" y="3149"/>
                      <a:pt x="1064" y="3200"/>
                    </a:cubicBezTo>
                    <a:cubicBezTo>
                      <a:pt x="1073" y="3204"/>
                      <a:pt x="1083" y="3205"/>
                      <a:pt x="1093" y="3205"/>
                    </a:cubicBezTo>
                    <a:cubicBezTo>
                      <a:pt x="1230" y="3205"/>
                      <a:pt x="1422" y="2884"/>
                      <a:pt x="1558" y="2533"/>
                    </a:cubicBezTo>
                    <a:cubicBezTo>
                      <a:pt x="1595" y="2731"/>
                      <a:pt x="1647" y="2914"/>
                      <a:pt x="1707" y="3050"/>
                    </a:cubicBezTo>
                    <a:cubicBezTo>
                      <a:pt x="1775" y="3203"/>
                      <a:pt x="1841" y="3280"/>
                      <a:pt x="1907" y="3280"/>
                    </a:cubicBezTo>
                    <a:cubicBezTo>
                      <a:pt x="1912" y="3280"/>
                      <a:pt x="1916" y="3280"/>
                      <a:pt x="1921" y="3279"/>
                    </a:cubicBezTo>
                    <a:cubicBezTo>
                      <a:pt x="2066" y="3254"/>
                      <a:pt x="2078" y="2853"/>
                      <a:pt x="2015" y="2454"/>
                    </a:cubicBezTo>
                    <a:cubicBezTo>
                      <a:pt x="2146" y="2608"/>
                      <a:pt x="2283" y="2739"/>
                      <a:pt x="2403" y="2828"/>
                    </a:cubicBezTo>
                    <a:cubicBezTo>
                      <a:pt x="2505" y="2902"/>
                      <a:pt x="2584" y="2939"/>
                      <a:pt x="2641" y="2939"/>
                    </a:cubicBezTo>
                    <a:cubicBezTo>
                      <a:pt x="2666" y="2939"/>
                      <a:pt x="2687" y="2932"/>
                      <a:pt x="2703" y="2918"/>
                    </a:cubicBezTo>
                    <a:cubicBezTo>
                      <a:pt x="2758" y="2873"/>
                      <a:pt x="2746" y="2769"/>
                      <a:pt x="2668" y="2607"/>
                    </a:cubicBezTo>
                    <a:cubicBezTo>
                      <a:pt x="2603" y="2473"/>
                      <a:pt x="2498" y="2315"/>
                      <a:pt x="2372" y="2157"/>
                    </a:cubicBezTo>
                    <a:cubicBezTo>
                      <a:pt x="2602" y="2238"/>
                      <a:pt x="2838" y="2293"/>
                      <a:pt x="3000" y="2293"/>
                    </a:cubicBezTo>
                    <a:cubicBezTo>
                      <a:pt x="3106" y="2293"/>
                      <a:pt x="3180" y="2270"/>
                      <a:pt x="3200" y="2216"/>
                    </a:cubicBezTo>
                    <a:cubicBezTo>
                      <a:pt x="3251" y="2078"/>
                      <a:pt x="2909" y="1868"/>
                      <a:pt x="2533" y="1722"/>
                    </a:cubicBezTo>
                    <a:cubicBezTo>
                      <a:pt x="2930" y="1648"/>
                      <a:pt x="3304" y="1503"/>
                      <a:pt x="3279" y="1359"/>
                    </a:cubicBezTo>
                    <a:moveTo>
                      <a:pt x="2633" y="664"/>
                    </a:moveTo>
                    <a:lnTo>
                      <a:pt x="2633" y="664"/>
                    </a:lnTo>
                    <a:cubicBezTo>
                      <a:pt x="2729" y="618"/>
                      <a:pt x="2793" y="602"/>
                      <a:pt x="2832" y="602"/>
                    </a:cubicBezTo>
                    <a:cubicBezTo>
                      <a:pt x="2853" y="602"/>
                      <a:pt x="2867" y="607"/>
                      <a:pt x="2873" y="614"/>
                    </a:cubicBezTo>
                    <a:cubicBezTo>
                      <a:pt x="2919" y="670"/>
                      <a:pt x="2754" y="939"/>
                      <a:pt x="2378" y="1251"/>
                    </a:cubicBezTo>
                    <a:lnTo>
                      <a:pt x="2378" y="1251"/>
                    </a:lnTo>
                    <a:cubicBezTo>
                      <a:pt x="2364" y="1263"/>
                      <a:pt x="2351" y="1274"/>
                      <a:pt x="2337" y="1285"/>
                    </a:cubicBezTo>
                    <a:cubicBezTo>
                      <a:pt x="2194" y="1313"/>
                      <a:pt x="2056" y="1349"/>
                      <a:pt x="1939" y="1391"/>
                    </a:cubicBezTo>
                    <a:cubicBezTo>
                      <a:pt x="2002" y="1283"/>
                      <a:pt x="2063" y="1154"/>
                      <a:pt x="2116" y="1019"/>
                    </a:cubicBezTo>
                    <a:cubicBezTo>
                      <a:pt x="2129" y="1008"/>
                      <a:pt x="2142" y="996"/>
                      <a:pt x="2157" y="984"/>
                    </a:cubicBezTo>
                    <a:cubicBezTo>
                      <a:pt x="2323" y="846"/>
                      <a:pt x="2492" y="733"/>
                      <a:pt x="2633" y="664"/>
                    </a:cubicBezTo>
                    <a:moveTo>
                      <a:pt x="1567" y="1927"/>
                    </a:moveTo>
                    <a:lnTo>
                      <a:pt x="1567" y="1927"/>
                    </a:lnTo>
                    <a:cubicBezTo>
                      <a:pt x="1587" y="1900"/>
                      <a:pt x="1605" y="1873"/>
                      <a:pt x="1620" y="1847"/>
                    </a:cubicBezTo>
                    <a:cubicBezTo>
                      <a:pt x="1631" y="1875"/>
                      <a:pt x="1644" y="1905"/>
                      <a:pt x="1659" y="1936"/>
                    </a:cubicBezTo>
                    <a:cubicBezTo>
                      <a:pt x="1646" y="2039"/>
                      <a:pt x="1619" y="2159"/>
                      <a:pt x="1581" y="2285"/>
                    </a:cubicBezTo>
                    <a:cubicBezTo>
                      <a:pt x="1566" y="2154"/>
                      <a:pt x="1561" y="2031"/>
                      <a:pt x="1567" y="1927"/>
                    </a:cubicBezTo>
                    <a:moveTo>
                      <a:pt x="1713" y="1352"/>
                    </a:moveTo>
                    <a:lnTo>
                      <a:pt x="1713" y="1352"/>
                    </a:lnTo>
                    <a:cubicBezTo>
                      <a:pt x="1692" y="1380"/>
                      <a:pt x="1674" y="1407"/>
                      <a:pt x="1658" y="1433"/>
                    </a:cubicBezTo>
                    <a:cubicBezTo>
                      <a:pt x="1648" y="1404"/>
                      <a:pt x="1635" y="1374"/>
                      <a:pt x="1620" y="1343"/>
                    </a:cubicBezTo>
                    <a:cubicBezTo>
                      <a:pt x="1633" y="1248"/>
                      <a:pt x="1658" y="1129"/>
                      <a:pt x="1699" y="994"/>
                    </a:cubicBezTo>
                    <a:cubicBezTo>
                      <a:pt x="1713" y="1125"/>
                      <a:pt x="1718" y="1248"/>
                      <a:pt x="1713" y="1352"/>
                    </a:cubicBezTo>
                    <a:moveTo>
                      <a:pt x="1749" y="1556"/>
                    </a:moveTo>
                    <a:lnTo>
                      <a:pt x="1749" y="1556"/>
                    </a:lnTo>
                    <a:cubicBezTo>
                      <a:pt x="1746" y="1556"/>
                      <a:pt x="1743" y="1556"/>
                      <a:pt x="1740" y="1557"/>
                    </a:cubicBezTo>
                    <a:cubicBezTo>
                      <a:pt x="1741" y="1554"/>
                      <a:pt x="1743" y="1551"/>
                      <a:pt x="1743" y="1547"/>
                    </a:cubicBezTo>
                    <a:cubicBezTo>
                      <a:pt x="1753" y="1541"/>
                      <a:pt x="1763" y="1535"/>
                      <a:pt x="1774" y="1528"/>
                    </a:cubicBezTo>
                    <a:cubicBezTo>
                      <a:pt x="1766" y="1539"/>
                      <a:pt x="1757" y="1548"/>
                      <a:pt x="1749" y="1556"/>
                    </a:cubicBezTo>
                    <a:moveTo>
                      <a:pt x="1556" y="1532"/>
                    </a:moveTo>
                    <a:lnTo>
                      <a:pt x="1556" y="1532"/>
                    </a:lnTo>
                    <a:cubicBezTo>
                      <a:pt x="1556" y="1535"/>
                      <a:pt x="1556" y="1537"/>
                      <a:pt x="1557" y="1540"/>
                    </a:cubicBezTo>
                    <a:cubicBezTo>
                      <a:pt x="1553" y="1539"/>
                      <a:pt x="1550" y="1537"/>
                      <a:pt x="1547" y="1536"/>
                    </a:cubicBezTo>
                    <a:cubicBezTo>
                      <a:pt x="1541" y="1527"/>
                      <a:pt x="1536" y="1518"/>
                      <a:pt x="1529" y="1508"/>
                    </a:cubicBezTo>
                    <a:cubicBezTo>
                      <a:pt x="1540" y="1517"/>
                      <a:pt x="1548" y="1525"/>
                      <a:pt x="1556" y="1532"/>
                    </a:cubicBezTo>
                    <a:moveTo>
                      <a:pt x="1517" y="1595"/>
                    </a:moveTo>
                    <a:lnTo>
                      <a:pt x="1517" y="1595"/>
                    </a:lnTo>
                    <a:cubicBezTo>
                      <a:pt x="1514" y="1595"/>
                      <a:pt x="1512" y="1596"/>
                      <a:pt x="1509" y="1596"/>
                    </a:cubicBezTo>
                    <a:cubicBezTo>
                      <a:pt x="1500" y="1592"/>
                      <a:pt x="1490" y="1587"/>
                      <a:pt x="1480" y="1581"/>
                    </a:cubicBezTo>
                    <a:cubicBezTo>
                      <a:pt x="1492" y="1583"/>
                      <a:pt x="1503" y="1586"/>
                      <a:pt x="1513" y="1588"/>
                    </a:cubicBezTo>
                    <a:cubicBezTo>
                      <a:pt x="1514" y="1590"/>
                      <a:pt x="1516" y="1593"/>
                      <a:pt x="1517" y="1595"/>
                    </a:cubicBezTo>
                    <a:moveTo>
                      <a:pt x="1511" y="1662"/>
                    </a:moveTo>
                    <a:lnTo>
                      <a:pt x="1511" y="1662"/>
                    </a:lnTo>
                    <a:cubicBezTo>
                      <a:pt x="1509" y="1664"/>
                      <a:pt x="1507" y="1666"/>
                      <a:pt x="1504" y="1668"/>
                    </a:cubicBezTo>
                    <a:cubicBezTo>
                      <a:pt x="1494" y="1668"/>
                      <a:pt x="1484" y="1669"/>
                      <a:pt x="1472" y="1669"/>
                    </a:cubicBezTo>
                    <a:cubicBezTo>
                      <a:pt x="1483" y="1665"/>
                      <a:pt x="1493" y="1662"/>
                      <a:pt x="1503" y="1659"/>
                    </a:cubicBezTo>
                    <a:cubicBezTo>
                      <a:pt x="1505" y="1660"/>
                      <a:pt x="1508" y="1661"/>
                      <a:pt x="1511" y="1662"/>
                    </a:cubicBezTo>
                    <a:moveTo>
                      <a:pt x="1531" y="1725"/>
                    </a:moveTo>
                    <a:lnTo>
                      <a:pt x="1531" y="1725"/>
                    </a:lnTo>
                    <a:cubicBezTo>
                      <a:pt x="1533" y="1724"/>
                      <a:pt x="1536" y="1724"/>
                      <a:pt x="1539" y="1724"/>
                    </a:cubicBezTo>
                    <a:cubicBezTo>
                      <a:pt x="1538" y="1726"/>
                      <a:pt x="1537" y="1729"/>
                      <a:pt x="1536" y="1732"/>
                    </a:cubicBezTo>
                    <a:cubicBezTo>
                      <a:pt x="1528" y="1738"/>
                      <a:pt x="1519" y="1743"/>
                      <a:pt x="1509" y="1749"/>
                    </a:cubicBezTo>
                    <a:cubicBezTo>
                      <a:pt x="1517" y="1740"/>
                      <a:pt x="1524" y="1732"/>
                      <a:pt x="1531" y="1725"/>
                    </a:cubicBezTo>
                    <a:moveTo>
                      <a:pt x="1760" y="1470"/>
                    </a:moveTo>
                    <a:lnTo>
                      <a:pt x="1760" y="1470"/>
                    </a:lnTo>
                    <a:cubicBezTo>
                      <a:pt x="1764" y="1443"/>
                      <a:pt x="1768" y="1414"/>
                      <a:pt x="1770" y="1382"/>
                    </a:cubicBezTo>
                    <a:cubicBezTo>
                      <a:pt x="1770" y="1379"/>
                      <a:pt x="1771" y="1377"/>
                      <a:pt x="1771" y="1374"/>
                    </a:cubicBezTo>
                    <a:cubicBezTo>
                      <a:pt x="1829" y="1297"/>
                      <a:pt x="1911" y="1207"/>
                      <a:pt x="2015" y="1110"/>
                    </a:cubicBezTo>
                    <a:cubicBezTo>
                      <a:pt x="1958" y="1240"/>
                      <a:pt x="1901" y="1346"/>
                      <a:pt x="1847" y="1427"/>
                    </a:cubicBezTo>
                    <a:cubicBezTo>
                      <a:pt x="1816" y="1441"/>
                      <a:pt x="1786" y="1455"/>
                      <a:pt x="1760" y="1470"/>
                    </a:cubicBezTo>
                    <a:moveTo>
                      <a:pt x="1692" y="1513"/>
                    </a:moveTo>
                    <a:lnTo>
                      <a:pt x="1692" y="1513"/>
                    </a:lnTo>
                    <a:cubicBezTo>
                      <a:pt x="1689" y="1514"/>
                      <a:pt x="1687" y="1516"/>
                      <a:pt x="1684" y="1518"/>
                    </a:cubicBezTo>
                    <a:cubicBezTo>
                      <a:pt x="1684" y="1515"/>
                      <a:pt x="1683" y="1512"/>
                      <a:pt x="1683" y="1508"/>
                    </a:cubicBezTo>
                    <a:cubicBezTo>
                      <a:pt x="1688" y="1499"/>
                      <a:pt x="1693" y="1489"/>
                      <a:pt x="1699" y="1479"/>
                    </a:cubicBezTo>
                    <a:cubicBezTo>
                      <a:pt x="1697" y="1491"/>
                      <a:pt x="1694" y="1502"/>
                      <a:pt x="1692" y="1513"/>
                    </a:cubicBezTo>
                    <a:moveTo>
                      <a:pt x="1621" y="1503"/>
                    </a:moveTo>
                    <a:lnTo>
                      <a:pt x="1621" y="1503"/>
                    </a:lnTo>
                    <a:cubicBezTo>
                      <a:pt x="1620" y="1506"/>
                      <a:pt x="1619" y="1509"/>
                      <a:pt x="1618" y="1512"/>
                    </a:cubicBezTo>
                    <a:cubicBezTo>
                      <a:pt x="1615" y="1509"/>
                      <a:pt x="1614" y="1507"/>
                      <a:pt x="1611" y="1504"/>
                    </a:cubicBezTo>
                    <a:cubicBezTo>
                      <a:pt x="1610" y="1493"/>
                      <a:pt x="1610" y="1481"/>
                      <a:pt x="1610" y="1468"/>
                    </a:cubicBezTo>
                    <a:cubicBezTo>
                      <a:pt x="1615" y="1481"/>
                      <a:pt x="1618" y="1492"/>
                      <a:pt x="1621" y="1503"/>
                    </a:cubicBezTo>
                    <a:moveTo>
                      <a:pt x="1552" y="1451"/>
                    </a:moveTo>
                    <a:lnTo>
                      <a:pt x="1552" y="1451"/>
                    </a:lnTo>
                    <a:cubicBezTo>
                      <a:pt x="1531" y="1434"/>
                      <a:pt x="1508" y="1416"/>
                      <a:pt x="1481" y="1398"/>
                    </a:cubicBezTo>
                    <a:cubicBezTo>
                      <a:pt x="1479" y="1397"/>
                      <a:pt x="1477" y="1395"/>
                      <a:pt x="1475" y="1394"/>
                    </a:cubicBezTo>
                    <a:cubicBezTo>
                      <a:pt x="1438" y="1304"/>
                      <a:pt x="1400" y="1189"/>
                      <a:pt x="1368" y="1050"/>
                    </a:cubicBezTo>
                    <a:cubicBezTo>
                      <a:pt x="1452" y="1165"/>
                      <a:pt x="1516" y="1267"/>
                      <a:pt x="1559" y="1353"/>
                    </a:cubicBezTo>
                    <a:cubicBezTo>
                      <a:pt x="1555" y="1388"/>
                      <a:pt x="1553" y="1421"/>
                      <a:pt x="1552" y="1451"/>
                    </a:cubicBezTo>
                    <a:moveTo>
                      <a:pt x="1469" y="1519"/>
                    </a:moveTo>
                    <a:lnTo>
                      <a:pt x="1469" y="1519"/>
                    </a:lnTo>
                    <a:cubicBezTo>
                      <a:pt x="1442" y="1516"/>
                      <a:pt x="1414" y="1512"/>
                      <a:pt x="1381" y="1509"/>
                    </a:cubicBezTo>
                    <a:cubicBezTo>
                      <a:pt x="1379" y="1509"/>
                      <a:pt x="1376" y="1509"/>
                      <a:pt x="1374" y="1509"/>
                    </a:cubicBezTo>
                    <a:cubicBezTo>
                      <a:pt x="1291" y="1446"/>
                      <a:pt x="1201" y="1362"/>
                      <a:pt x="1110" y="1266"/>
                    </a:cubicBezTo>
                    <a:cubicBezTo>
                      <a:pt x="1232" y="1319"/>
                      <a:pt x="1340" y="1376"/>
                      <a:pt x="1427" y="1433"/>
                    </a:cubicBezTo>
                    <a:cubicBezTo>
                      <a:pt x="1441" y="1465"/>
                      <a:pt x="1455" y="1494"/>
                      <a:pt x="1469" y="1519"/>
                    </a:cubicBezTo>
                    <a:moveTo>
                      <a:pt x="1359" y="1572"/>
                    </a:moveTo>
                    <a:lnTo>
                      <a:pt x="1359" y="1572"/>
                    </a:lnTo>
                    <a:cubicBezTo>
                      <a:pt x="1385" y="1591"/>
                      <a:pt x="1409" y="1607"/>
                      <a:pt x="1432" y="1621"/>
                    </a:cubicBezTo>
                    <a:cubicBezTo>
                      <a:pt x="1407" y="1631"/>
                      <a:pt x="1380" y="1642"/>
                      <a:pt x="1351" y="1656"/>
                    </a:cubicBezTo>
                    <a:cubicBezTo>
                      <a:pt x="1349" y="1657"/>
                      <a:pt x="1347" y="1659"/>
                      <a:pt x="1344" y="1660"/>
                    </a:cubicBezTo>
                    <a:cubicBezTo>
                      <a:pt x="1241" y="1646"/>
                      <a:pt x="1121" y="1619"/>
                      <a:pt x="995" y="1581"/>
                    </a:cubicBezTo>
                    <a:cubicBezTo>
                      <a:pt x="1090" y="1571"/>
                      <a:pt x="1181" y="1564"/>
                      <a:pt x="1263" y="1564"/>
                    </a:cubicBezTo>
                    <a:cubicBezTo>
                      <a:pt x="1294" y="1564"/>
                      <a:pt x="1324" y="1565"/>
                      <a:pt x="1353" y="1567"/>
                    </a:cubicBezTo>
                    <a:cubicBezTo>
                      <a:pt x="1355" y="1568"/>
                      <a:pt x="1357" y="1570"/>
                      <a:pt x="1359" y="1572"/>
                    </a:cubicBezTo>
                    <a:moveTo>
                      <a:pt x="1362" y="1721"/>
                    </a:moveTo>
                    <a:lnTo>
                      <a:pt x="1362" y="1721"/>
                    </a:lnTo>
                    <a:cubicBezTo>
                      <a:pt x="1394" y="1725"/>
                      <a:pt x="1424" y="1726"/>
                      <a:pt x="1450" y="1727"/>
                    </a:cubicBezTo>
                    <a:cubicBezTo>
                      <a:pt x="1434" y="1748"/>
                      <a:pt x="1416" y="1771"/>
                      <a:pt x="1398" y="1798"/>
                    </a:cubicBezTo>
                    <a:cubicBezTo>
                      <a:pt x="1397" y="1800"/>
                      <a:pt x="1395" y="1803"/>
                      <a:pt x="1394" y="1804"/>
                    </a:cubicBezTo>
                    <a:cubicBezTo>
                      <a:pt x="1297" y="1845"/>
                      <a:pt x="1180" y="1881"/>
                      <a:pt x="1051" y="1911"/>
                    </a:cubicBezTo>
                    <a:cubicBezTo>
                      <a:pt x="1158" y="1833"/>
                      <a:pt x="1261" y="1767"/>
                      <a:pt x="1355" y="1720"/>
                    </a:cubicBezTo>
                    <a:cubicBezTo>
                      <a:pt x="1357" y="1721"/>
                      <a:pt x="1360" y="1721"/>
                      <a:pt x="1362" y="1721"/>
                    </a:cubicBezTo>
                    <a:moveTo>
                      <a:pt x="1440" y="1849"/>
                    </a:moveTo>
                    <a:lnTo>
                      <a:pt x="1440" y="1849"/>
                    </a:lnTo>
                    <a:cubicBezTo>
                      <a:pt x="1470" y="1836"/>
                      <a:pt x="1496" y="1823"/>
                      <a:pt x="1519" y="1810"/>
                    </a:cubicBezTo>
                    <a:cubicBezTo>
                      <a:pt x="1516" y="1837"/>
                      <a:pt x="1512" y="1865"/>
                      <a:pt x="1509" y="1898"/>
                    </a:cubicBezTo>
                    <a:cubicBezTo>
                      <a:pt x="1509" y="1900"/>
                      <a:pt x="1509" y="1903"/>
                      <a:pt x="1509" y="1906"/>
                    </a:cubicBezTo>
                    <a:cubicBezTo>
                      <a:pt x="1450" y="1984"/>
                      <a:pt x="1368" y="2073"/>
                      <a:pt x="1265" y="2170"/>
                    </a:cubicBezTo>
                    <a:cubicBezTo>
                      <a:pt x="1319" y="2048"/>
                      <a:pt x="1376" y="1939"/>
                      <a:pt x="1433" y="1852"/>
                    </a:cubicBezTo>
                    <a:cubicBezTo>
                      <a:pt x="1435" y="1851"/>
                      <a:pt x="1438" y="1850"/>
                      <a:pt x="1440" y="1849"/>
                    </a:cubicBezTo>
                    <a:moveTo>
                      <a:pt x="1588" y="1768"/>
                    </a:moveTo>
                    <a:lnTo>
                      <a:pt x="1588" y="1768"/>
                    </a:lnTo>
                    <a:cubicBezTo>
                      <a:pt x="1590" y="1766"/>
                      <a:pt x="1592" y="1764"/>
                      <a:pt x="1595" y="1762"/>
                    </a:cubicBezTo>
                    <a:cubicBezTo>
                      <a:pt x="1596" y="1764"/>
                      <a:pt x="1596" y="1767"/>
                      <a:pt x="1596" y="1770"/>
                    </a:cubicBezTo>
                    <a:cubicBezTo>
                      <a:pt x="1592" y="1779"/>
                      <a:pt x="1587" y="1789"/>
                      <a:pt x="1581" y="1799"/>
                    </a:cubicBezTo>
                    <a:cubicBezTo>
                      <a:pt x="1583" y="1788"/>
                      <a:pt x="1585" y="1778"/>
                      <a:pt x="1588" y="1768"/>
                    </a:cubicBezTo>
                    <a:moveTo>
                      <a:pt x="1658" y="1777"/>
                    </a:moveTo>
                    <a:lnTo>
                      <a:pt x="1658" y="1777"/>
                    </a:lnTo>
                    <a:cubicBezTo>
                      <a:pt x="1659" y="1775"/>
                      <a:pt x="1660" y="1771"/>
                      <a:pt x="1662" y="1768"/>
                    </a:cubicBezTo>
                    <a:cubicBezTo>
                      <a:pt x="1664" y="1771"/>
                      <a:pt x="1665" y="1772"/>
                      <a:pt x="1667" y="1775"/>
                    </a:cubicBezTo>
                    <a:cubicBezTo>
                      <a:pt x="1668" y="1785"/>
                      <a:pt x="1669" y="1797"/>
                      <a:pt x="1669" y="1809"/>
                    </a:cubicBezTo>
                    <a:cubicBezTo>
                      <a:pt x="1664" y="1798"/>
                      <a:pt x="1661" y="1787"/>
                      <a:pt x="1658" y="1777"/>
                    </a:cubicBezTo>
                    <a:moveTo>
                      <a:pt x="1721" y="1918"/>
                    </a:moveTo>
                    <a:lnTo>
                      <a:pt x="1721" y="1918"/>
                    </a:lnTo>
                    <a:cubicBezTo>
                      <a:pt x="1725" y="1886"/>
                      <a:pt x="1726" y="1856"/>
                      <a:pt x="1727" y="1830"/>
                    </a:cubicBezTo>
                    <a:cubicBezTo>
                      <a:pt x="1750" y="1849"/>
                      <a:pt x="1776" y="1868"/>
                      <a:pt x="1805" y="1887"/>
                    </a:cubicBezTo>
                    <a:cubicBezTo>
                      <a:pt x="1842" y="1976"/>
                      <a:pt x="1879" y="2092"/>
                      <a:pt x="1911" y="2230"/>
                    </a:cubicBezTo>
                    <a:cubicBezTo>
                      <a:pt x="1827" y="2115"/>
                      <a:pt x="1764" y="2012"/>
                      <a:pt x="1720" y="1926"/>
                    </a:cubicBezTo>
                    <a:cubicBezTo>
                      <a:pt x="1720" y="1923"/>
                      <a:pt x="1721" y="1920"/>
                      <a:pt x="1721" y="1918"/>
                    </a:cubicBezTo>
                    <a:moveTo>
                      <a:pt x="1725" y="1750"/>
                    </a:moveTo>
                    <a:lnTo>
                      <a:pt x="1725" y="1750"/>
                    </a:lnTo>
                    <a:cubicBezTo>
                      <a:pt x="1724" y="1747"/>
                      <a:pt x="1723" y="1744"/>
                      <a:pt x="1723" y="1740"/>
                    </a:cubicBezTo>
                    <a:cubicBezTo>
                      <a:pt x="1726" y="1741"/>
                      <a:pt x="1729" y="1742"/>
                      <a:pt x="1732" y="1743"/>
                    </a:cubicBezTo>
                    <a:cubicBezTo>
                      <a:pt x="1738" y="1753"/>
                      <a:pt x="1744" y="1763"/>
                      <a:pt x="1750" y="1773"/>
                    </a:cubicBezTo>
                    <a:cubicBezTo>
                      <a:pt x="1741" y="1766"/>
                      <a:pt x="1732" y="1758"/>
                      <a:pt x="1725" y="1750"/>
                    </a:cubicBezTo>
                    <a:moveTo>
                      <a:pt x="1811" y="1761"/>
                    </a:moveTo>
                    <a:lnTo>
                      <a:pt x="1811" y="1761"/>
                    </a:lnTo>
                    <a:cubicBezTo>
                      <a:pt x="1840" y="1766"/>
                      <a:pt x="1872" y="1769"/>
                      <a:pt x="1906" y="1771"/>
                    </a:cubicBezTo>
                    <a:cubicBezTo>
                      <a:pt x="1989" y="1835"/>
                      <a:pt x="2079" y="1918"/>
                      <a:pt x="2170" y="2015"/>
                    </a:cubicBezTo>
                    <a:cubicBezTo>
                      <a:pt x="2040" y="1958"/>
                      <a:pt x="1934" y="1901"/>
                      <a:pt x="1853" y="1848"/>
                    </a:cubicBezTo>
                    <a:cubicBezTo>
                      <a:pt x="1840" y="1817"/>
                      <a:pt x="1826" y="1787"/>
                      <a:pt x="1811" y="1761"/>
                    </a:cubicBezTo>
                    <a:moveTo>
                      <a:pt x="1768" y="1693"/>
                    </a:moveTo>
                    <a:lnTo>
                      <a:pt x="1768" y="1693"/>
                    </a:lnTo>
                    <a:cubicBezTo>
                      <a:pt x="1766" y="1690"/>
                      <a:pt x="1764" y="1688"/>
                      <a:pt x="1762" y="1685"/>
                    </a:cubicBezTo>
                    <a:cubicBezTo>
                      <a:pt x="1765" y="1684"/>
                      <a:pt x="1767" y="1684"/>
                      <a:pt x="1770" y="1683"/>
                    </a:cubicBezTo>
                    <a:cubicBezTo>
                      <a:pt x="1780" y="1688"/>
                      <a:pt x="1790" y="1694"/>
                      <a:pt x="1800" y="1700"/>
                    </a:cubicBezTo>
                    <a:cubicBezTo>
                      <a:pt x="1789" y="1698"/>
                      <a:pt x="1778" y="1696"/>
                      <a:pt x="1768" y="1693"/>
                    </a:cubicBezTo>
                    <a:moveTo>
                      <a:pt x="1920" y="1708"/>
                    </a:moveTo>
                    <a:lnTo>
                      <a:pt x="1920" y="1708"/>
                    </a:lnTo>
                    <a:cubicBezTo>
                      <a:pt x="1895" y="1689"/>
                      <a:pt x="1870" y="1674"/>
                      <a:pt x="1847" y="1659"/>
                    </a:cubicBezTo>
                    <a:cubicBezTo>
                      <a:pt x="1875" y="1648"/>
                      <a:pt x="1905" y="1636"/>
                      <a:pt x="1937" y="1620"/>
                    </a:cubicBezTo>
                    <a:cubicBezTo>
                      <a:pt x="2032" y="1633"/>
                      <a:pt x="2151" y="1659"/>
                      <a:pt x="2286" y="1699"/>
                    </a:cubicBezTo>
                    <a:cubicBezTo>
                      <a:pt x="2145" y="1715"/>
                      <a:pt x="2024" y="1719"/>
                      <a:pt x="1927" y="1713"/>
                    </a:cubicBezTo>
                    <a:cubicBezTo>
                      <a:pt x="1925" y="1712"/>
                      <a:pt x="1923" y="1710"/>
                      <a:pt x="1920" y="1708"/>
                    </a:cubicBezTo>
                    <a:moveTo>
                      <a:pt x="1778" y="1622"/>
                    </a:moveTo>
                    <a:lnTo>
                      <a:pt x="1778" y="1622"/>
                    </a:lnTo>
                    <a:cubicBezTo>
                      <a:pt x="1775" y="1620"/>
                      <a:pt x="1771" y="1619"/>
                      <a:pt x="1768" y="1618"/>
                    </a:cubicBezTo>
                    <a:cubicBezTo>
                      <a:pt x="1771" y="1615"/>
                      <a:pt x="1773" y="1614"/>
                      <a:pt x="1776" y="1611"/>
                    </a:cubicBezTo>
                    <a:cubicBezTo>
                      <a:pt x="1785" y="1611"/>
                      <a:pt x="1795" y="1610"/>
                      <a:pt x="1806" y="1610"/>
                    </a:cubicBezTo>
                    <a:cubicBezTo>
                      <a:pt x="1808" y="1610"/>
                      <a:pt x="1809" y="1611"/>
                      <a:pt x="1811" y="1611"/>
                    </a:cubicBezTo>
                    <a:cubicBezTo>
                      <a:pt x="1799" y="1615"/>
                      <a:pt x="1788" y="1618"/>
                      <a:pt x="1778" y="1622"/>
                    </a:cubicBezTo>
                    <a:moveTo>
                      <a:pt x="1829" y="1553"/>
                    </a:moveTo>
                    <a:lnTo>
                      <a:pt x="1829" y="1553"/>
                    </a:lnTo>
                    <a:cubicBezTo>
                      <a:pt x="1848" y="1530"/>
                      <a:pt x="1867" y="1503"/>
                      <a:pt x="1887" y="1475"/>
                    </a:cubicBezTo>
                    <a:cubicBezTo>
                      <a:pt x="1976" y="1438"/>
                      <a:pt x="2091" y="1400"/>
                      <a:pt x="2229" y="1368"/>
                    </a:cubicBezTo>
                    <a:cubicBezTo>
                      <a:pt x="2115" y="1452"/>
                      <a:pt x="2012" y="1516"/>
                      <a:pt x="1926" y="1559"/>
                    </a:cubicBezTo>
                    <a:cubicBezTo>
                      <a:pt x="1892" y="1555"/>
                      <a:pt x="1859" y="1554"/>
                      <a:pt x="1829" y="1553"/>
                    </a:cubicBezTo>
                    <a:moveTo>
                      <a:pt x="2012" y="299"/>
                    </a:moveTo>
                    <a:lnTo>
                      <a:pt x="2012" y="299"/>
                    </a:lnTo>
                    <a:cubicBezTo>
                      <a:pt x="2096" y="176"/>
                      <a:pt x="2156" y="133"/>
                      <a:pt x="2186" y="133"/>
                    </a:cubicBezTo>
                    <a:cubicBezTo>
                      <a:pt x="2189" y="133"/>
                      <a:pt x="2192" y="134"/>
                      <a:pt x="2195" y="135"/>
                    </a:cubicBezTo>
                    <a:cubicBezTo>
                      <a:pt x="2263" y="160"/>
                      <a:pt x="2254" y="476"/>
                      <a:pt x="2085" y="934"/>
                    </a:cubicBezTo>
                    <a:cubicBezTo>
                      <a:pt x="2079" y="951"/>
                      <a:pt x="2072" y="967"/>
                      <a:pt x="2066" y="984"/>
                    </a:cubicBezTo>
                    <a:cubicBezTo>
                      <a:pt x="1956" y="1079"/>
                      <a:pt x="1855" y="1180"/>
                      <a:pt x="1774" y="1276"/>
                    </a:cubicBezTo>
                    <a:cubicBezTo>
                      <a:pt x="1775" y="1153"/>
                      <a:pt x="1764" y="1012"/>
                      <a:pt x="1741" y="865"/>
                    </a:cubicBezTo>
                    <a:cubicBezTo>
                      <a:pt x="1748" y="848"/>
                      <a:pt x="1753" y="831"/>
                      <a:pt x="1759" y="814"/>
                    </a:cubicBezTo>
                    <a:cubicBezTo>
                      <a:pt x="1834" y="611"/>
                      <a:pt x="1924" y="428"/>
                      <a:pt x="2012" y="299"/>
                    </a:cubicBezTo>
                    <a:moveTo>
                      <a:pt x="1368" y="59"/>
                    </a:moveTo>
                    <a:lnTo>
                      <a:pt x="1368" y="59"/>
                    </a:lnTo>
                    <a:cubicBezTo>
                      <a:pt x="1370" y="59"/>
                      <a:pt x="1371" y="59"/>
                      <a:pt x="1373" y="59"/>
                    </a:cubicBezTo>
                    <a:cubicBezTo>
                      <a:pt x="1446" y="59"/>
                      <a:pt x="1592" y="335"/>
                      <a:pt x="1673" y="806"/>
                    </a:cubicBezTo>
                    <a:cubicBezTo>
                      <a:pt x="1675" y="824"/>
                      <a:pt x="1678" y="841"/>
                      <a:pt x="1681" y="858"/>
                    </a:cubicBezTo>
                    <a:cubicBezTo>
                      <a:pt x="1633" y="996"/>
                      <a:pt x="1596" y="1134"/>
                      <a:pt x="1574" y="1257"/>
                    </a:cubicBezTo>
                    <a:cubicBezTo>
                      <a:pt x="1512" y="1149"/>
                      <a:pt x="1431" y="1031"/>
                      <a:pt x="1340" y="917"/>
                    </a:cubicBezTo>
                    <a:cubicBezTo>
                      <a:pt x="1337" y="900"/>
                      <a:pt x="1333" y="883"/>
                      <a:pt x="1330" y="865"/>
                    </a:cubicBezTo>
                    <a:cubicBezTo>
                      <a:pt x="1248" y="384"/>
                      <a:pt x="1297" y="71"/>
                      <a:pt x="1368" y="59"/>
                    </a:cubicBezTo>
                    <a:moveTo>
                      <a:pt x="614" y="407"/>
                    </a:moveTo>
                    <a:lnTo>
                      <a:pt x="614" y="407"/>
                    </a:lnTo>
                    <a:cubicBezTo>
                      <a:pt x="620" y="401"/>
                      <a:pt x="628" y="399"/>
                      <a:pt x="640" y="399"/>
                    </a:cubicBezTo>
                    <a:cubicBezTo>
                      <a:pt x="729" y="399"/>
                      <a:pt x="973" y="567"/>
                      <a:pt x="1251" y="901"/>
                    </a:cubicBezTo>
                    <a:cubicBezTo>
                      <a:pt x="1263" y="915"/>
                      <a:pt x="1273" y="929"/>
                      <a:pt x="1284" y="943"/>
                    </a:cubicBezTo>
                    <a:cubicBezTo>
                      <a:pt x="1313" y="1085"/>
                      <a:pt x="1349" y="1224"/>
                      <a:pt x="1392" y="1342"/>
                    </a:cubicBezTo>
                    <a:cubicBezTo>
                      <a:pt x="1286" y="1279"/>
                      <a:pt x="1158" y="1218"/>
                      <a:pt x="1019" y="1164"/>
                    </a:cubicBezTo>
                    <a:cubicBezTo>
                      <a:pt x="1007" y="1151"/>
                      <a:pt x="996" y="1137"/>
                      <a:pt x="984" y="1123"/>
                    </a:cubicBezTo>
                    <a:cubicBezTo>
                      <a:pt x="672" y="748"/>
                      <a:pt x="558" y="453"/>
                      <a:pt x="614" y="407"/>
                    </a:cubicBezTo>
                    <a:moveTo>
                      <a:pt x="135" y="1085"/>
                    </a:moveTo>
                    <a:lnTo>
                      <a:pt x="135" y="1085"/>
                    </a:lnTo>
                    <a:cubicBezTo>
                      <a:pt x="144" y="1060"/>
                      <a:pt x="193" y="1045"/>
                      <a:pt x="274" y="1045"/>
                    </a:cubicBezTo>
                    <a:cubicBezTo>
                      <a:pt x="412" y="1045"/>
                      <a:pt x="645" y="1088"/>
                      <a:pt x="933" y="1194"/>
                    </a:cubicBezTo>
                    <a:cubicBezTo>
                      <a:pt x="950" y="1200"/>
                      <a:pt x="967" y="1207"/>
                      <a:pt x="984" y="1214"/>
                    </a:cubicBezTo>
                    <a:cubicBezTo>
                      <a:pt x="1082" y="1327"/>
                      <a:pt x="1182" y="1426"/>
                      <a:pt x="1276" y="1505"/>
                    </a:cubicBezTo>
                    <a:cubicBezTo>
                      <a:pt x="1153" y="1505"/>
                      <a:pt x="1011" y="1516"/>
                      <a:pt x="864" y="1538"/>
                    </a:cubicBezTo>
                    <a:cubicBezTo>
                      <a:pt x="847" y="1532"/>
                      <a:pt x="830" y="1526"/>
                      <a:pt x="813" y="1520"/>
                    </a:cubicBezTo>
                    <a:cubicBezTo>
                      <a:pt x="356" y="1351"/>
                      <a:pt x="110" y="1153"/>
                      <a:pt x="135" y="1085"/>
                    </a:cubicBezTo>
                    <a:moveTo>
                      <a:pt x="59" y="1911"/>
                    </a:moveTo>
                    <a:lnTo>
                      <a:pt x="59" y="1911"/>
                    </a:lnTo>
                    <a:cubicBezTo>
                      <a:pt x="54" y="1884"/>
                      <a:pt x="102" y="1828"/>
                      <a:pt x="253" y="1762"/>
                    </a:cubicBezTo>
                    <a:cubicBezTo>
                      <a:pt x="396" y="1698"/>
                      <a:pt x="593" y="1644"/>
                      <a:pt x="805" y="1607"/>
                    </a:cubicBezTo>
                    <a:cubicBezTo>
                      <a:pt x="824" y="1604"/>
                      <a:pt x="841" y="1602"/>
                      <a:pt x="859" y="1599"/>
                    </a:cubicBezTo>
                    <a:cubicBezTo>
                      <a:pt x="1000" y="1648"/>
                      <a:pt x="1136" y="1684"/>
                      <a:pt x="1258" y="1706"/>
                    </a:cubicBezTo>
                    <a:cubicBezTo>
                      <a:pt x="1151" y="1766"/>
                      <a:pt x="1034" y="1846"/>
                      <a:pt x="917" y="1939"/>
                    </a:cubicBezTo>
                    <a:cubicBezTo>
                      <a:pt x="899" y="1943"/>
                      <a:pt x="882" y="1946"/>
                      <a:pt x="864" y="1949"/>
                    </a:cubicBezTo>
                    <a:cubicBezTo>
                      <a:pt x="383" y="2032"/>
                      <a:pt x="71" y="1983"/>
                      <a:pt x="59" y="1911"/>
                    </a:cubicBezTo>
                    <a:moveTo>
                      <a:pt x="646" y="2616"/>
                    </a:moveTo>
                    <a:lnTo>
                      <a:pt x="646" y="2616"/>
                    </a:lnTo>
                    <a:cubicBezTo>
                      <a:pt x="498" y="2687"/>
                      <a:pt x="424" y="2687"/>
                      <a:pt x="406" y="2665"/>
                    </a:cubicBezTo>
                    <a:cubicBezTo>
                      <a:pt x="360" y="2610"/>
                      <a:pt x="526" y="2341"/>
                      <a:pt x="900" y="2029"/>
                    </a:cubicBezTo>
                    <a:cubicBezTo>
                      <a:pt x="914" y="2017"/>
                      <a:pt x="928" y="2006"/>
                      <a:pt x="942" y="1995"/>
                    </a:cubicBezTo>
                    <a:cubicBezTo>
                      <a:pt x="1089" y="1966"/>
                      <a:pt x="1226" y="1930"/>
                      <a:pt x="1342" y="1888"/>
                    </a:cubicBezTo>
                    <a:cubicBezTo>
                      <a:pt x="1279" y="1994"/>
                      <a:pt x="1218" y="2122"/>
                      <a:pt x="1163" y="2261"/>
                    </a:cubicBezTo>
                    <a:cubicBezTo>
                      <a:pt x="1150" y="2272"/>
                      <a:pt x="1136" y="2284"/>
                      <a:pt x="1122" y="2295"/>
                    </a:cubicBezTo>
                    <a:cubicBezTo>
                      <a:pt x="956" y="2434"/>
                      <a:pt x="788" y="2547"/>
                      <a:pt x="646" y="2616"/>
                    </a:cubicBezTo>
                    <a:moveTo>
                      <a:pt x="1084" y="3145"/>
                    </a:moveTo>
                    <a:lnTo>
                      <a:pt x="1084" y="3145"/>
                    </a:lnTo>
                    <a:cubicBezTo>
                      <a:pt x="1016" y="3120"/>
                      <a:pt x="1025" y="2804"/>
                      <a:pt x="1194" y="2346"/>
                    </a:cubicBezTo>
                    <a:cubicBezTo>
                      <a:pt x="1200" y="2329"/>
                      <a:pt x="1207" y="2313"/>
                      <a:pt x="1213" y="2296"/>
                    </a:cubicBezTo>
                    <a:cubicBezTo>
                      <a:pt x="1328" y="2196"/>
                      <a:pt x="1428" y="2096"/>
                      <a:pt x="1505" y="2004"/>
                    </a:cubicBezTo>
                    <a:cubicBezTo>
                      <a:pt x="1505" y="2127"/>
                      <a:pt x="1516" y="2268"/>
                      <a:pt x="1538" y="2415"/>
                    </a:cubicBezTo>
                    <a:cubicBezTo>
                      <a:pt x="1532" y="2432"/>
                      <a:pt x="1526" y="2450"/>
                      <a:pt x="1520" y="2466"/>
                    </a:cubicBezTo>
                    <a:cubicBezTo>
                      <a:pt x="1351" y="2924"/>
                      <a:pt x="1152" y="3169"/>
                      <a:pt x="1084" y="3145"/>
                    </a:cubicBezTo>
                    <a:moveTo>
                      <a:pt x="1911" y="3221"/>
                    </a:moveTo>
                    <a:lnTo>
                      <a:pt x="1911" y="3221"/>
                    </a:lnTo>
                    <a:cubicBezTo>
                      <a:pt x="1884" y="3226"/>
                      <a:pt x="1828" y="3177"/>
                      <a:pt x="1761" y="3027"/>
                    </a:cubicBezTo>
                    <a:cubicBezTo>
                      <a:pt x="1698" y="2883"/>
                      <a:pt x="1643" y="2687"/>
                      <a:pt x="1607" y="2474"/>
                    </a:cubicBezTo>
                    <a:cubicBezTo>
                      <a:pt x="1604" y="2456"/>
                      <a:pt x="1601" y="2439"/>
                      <a:pt x="1599" y="2421"/>
                    </a:cubicBezTo>
                    <a:cubicBezTo>
                      <a:pt x="1647" y="2280"/>
                      <a:pt x="1684" y="2144"/>
                      <a:pt x="1705" y="2022"/>
                    </a:cubicBezTo>
                    <a:cubicBezTo>
                      <a:pt x="1767" y="2131"/>
                      <a:pt x="1849" y="2249"/>
                      <a:pt x="1939" y="2363"/>
                    </a:cubicBezTo>
                    <a:cubicBezTo>
                      <a:pt x="1943" y="2380"/>
                      <a:pt x="1946" y="2397"/>
                      <a:pt x="1949" y="2415"/>
                    </a:cubicBezTo>
                    <a:cubicBezTo>
                      <a:pt x="2032" y="2896"/>
                      <a:pt x="1983" y="3209"/>
                      <a:pt x="1911" y="3221"/>
                    </a:cubicBezTo>
                    <a:moveTo>
                      <a:pt x="2665" y="2874"/>
                    </a:moveTo>
                    <a:lnTo>
                      <a:pt x="2665" y="2874"/>
                    </a:lnTo>
                    <a:cubicBezTo>
                      <a:pt x="2644" y="2891"/>
                      <a:pt x="2571" y="2878"/>
                      <a:pt x="2438" y="2780"/>
                    </a:cubicBezTo>
                    <a:cubicBezTo>
                      <a:pt x="2312" y="2687"/>
                      <a:pt x="2166" y="2545"/>
                      <a:pt x="2029" y="2379"/>
                    </a:cubicBezTo>
                    <a:cubicBezTo>
                      <a:pt x="2017" y="2365"/>
                      <a:pt x="2006" y="2351"/>
                      <a:pt x="1995" y="2338"/>
                    </a:cubicBezTo>
                    <a:cubicBezTo>
                      <a:pt x="1967" y="2195"/>
                      <a:pt x="1931" y="2057"/>
                      <a:pt x="1889" y="1939"/>
                    </a:cubicBezTo>
                    <a:cubicBezTo>
                      <a:pt x="1997" y="2002"/>
                      <a:pt x="2126" y="2063"/>
                      <a:pt x="2261" y="2116"/>
                    </a:cubicBezTo>
                    <a:cubicBezTo>
                      <a:pt x="2272" y="2129"/>
                      <a:pt x="2284" y="2143"/>
                      <a:pt x="2295" y="2157"/>
                    </a:cubicBezTo>
                    <a:cubicBezTo>
                      <a:pt x="2433" y="2323"/>
                      <a:pt x="2547" y="2492"/>
                      <a:pt x="2615" y="2633"/>
                    </a:cubicBezTo>
                    <a:cubicBezTo>
                      <a:pt x="2687" y="2782"/>
                      <a:pt x="2687" y="2855"/>
                      <a:pt x="2665" y="2874"/>
                    </a:cubicBezTo>
                    <a:moveTo>
                      <a:pt x="3144" y="2195"/>
                    </a:moveTo>
                    <a:lnTo>
                      <a:pt x="3144" y="2195"/>
                    </a:lnTo>
                    <a:cubicBezTo>
                      <a:pt x="3120" y="2263"/>
                      <a:pt x="2803" y="2255"/>
                      <a:pt x="2346" y="2086"/>
                    </a:cubicBezTo>
                    <a:cubicBezTo>
                      <a:pt x="2329" y="2079"/>
                      <a:pt x="2312" y="2073"/>
                      <a:pt x="2295" y="2066"/>
                    </a:cubicBezTo>
                    <a:cubicBezTo>
                      <a:pt x="2198" y="1953"/>
                      <a:pt x="2098" y="1854"/>
                      <a:pt x="2004" y="1775"/>
                    </a:cubicBezTo>
                    <a:cubicBezTo>
                      <a:pt x="2007" y="1775"/>
                      <a:pt x="2010" y="1775"/>
                      <a:pt x="2013" y="1775"/>
                    </a:cubicBezTo>
                    <a:cubicBezTo>
                      <a:pt x="2136" y="1775"/>
                      <a:pt x="2275" y="1762"/>
                      <a:pt x="2414" y="1742"/>
                    </a:cubicBezTo>
                    <a:cubicBezTo>
                      <a:pt x="2431" y="1748"/>
                      <a:pt x="2448" y="1753"/>
                      <a:pt x="2466" y="1760"/>
                    </a:cubicBezTo>
                    <a:lnTo>
                      <a:pt x="2466" y="1760"/>
                    </a:lnTo>
                    <a:cubicBezTo>
                      <a:pt x="2923" y="1929"/>
                      <a:pt x="3170" y="2127"/>
                      <a:pt x="3144" y="2195"/>
                    </a:cubicBezTo>
                    <a:moveTo>
                      <a:pt x="2474" y="1673"/>
                    </a:moveTo>
                    <a:lnTo>
                      <a:pt x="2474" y="1673"/>
                    </a:lnTo>
                    <a:cubicBezTo>
                      <a:pt x="2456" y="1676"/>
                      <a:pt x="2438" y="1679"/>
                      <a:pt x="2421" y="1681"/>
                    </a:cubicBezTo>
                    <a:cubicBezTo>
                      <a:pt x="2284" y="1634"/>
                      <a:pt x="2146" y="1596"/>
                      <a:pt x="2023" y="1574"/>
                    </a:cubicBezTo>
                    <a:cubicBezTo>
                      <a:pt x="2131" y="1512"/>
                      <a:pt x="2249" y="1431"/>
                      <a:pt x="2363" y="1340"/>
                    </a:cubicBezTo>
                    <a:cubicBezTo>
                      <a:pt x="2380" y="1337"/>
                      <a:pt x="2397" y="1334"/>
                      <a:pt x="2415" y="1331"/>
                    </a:cubicBezTo>
                    <a:cubicBezTo>
                      <a:pt x="2594" y="1300"/>
                      <a:pt x="2748" y="1287"/>
                      <a:pt x="2873" y="1287"/>
                    </a:cubicBezTo>
                    <a:cubicBezTo>
                      <a:pt x="3087" y="1287"/>
                      <a:pt x="3213" y="1323"/>
                      <a:pt x="3221" y="1369"/>
                    </a:cubicBezTo>
                    <a:cubicBezTo>
                      <a:pt x="3233" y="1440"/>
                      <a:pt x="2955" y="1590"/>
                      <a:pt x="2474" y="16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15"/>
              <p:cNvSpPr/>
              <p:nvPr/>
            </p:nvSpPr>
            <p:spPr>
              <a:xfrm>
                <a:off x="7203600" y="417240"/>
                <a:ext cx="1171440" cy="1072080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978" extrusionOk="0">
                    <a:moveTo>
                      <a:pt x="2458" y="1362"/>
                    </a:moveTo>
                    <a:lnTo>
                      <a:pt x="2458" y="1362"/>
                    </a:lnTo>
                    <a:cubicBezTo>
                      <a:pt x="2241" y="1342"/>
                      <a:pt x="2043" y="1345"/>
                      <a:pt x="1894" y="1366"/>
                    </a:cubicBezTo>
                    <a:cubicBezTo>
                      <a:pt x="2007" y="1266"/>
                      <a:pt x="2138" y="1117"/>
                      <a:pt x="2264" y="939"/>
                    </a:cubicBezTo>
                    <a:cubicBezTo>
                      <a:pt x="2524" y="571"/>
                      <a:pt x="2661" y="220"/>
                      <a:pt x="2570" y="155"/>
                    </a:cubicBezTo>
                    <a:cubicBezTo>
                      <a:pt x="2478" y="90"/>
                      <a:pt x="2193" y="336"/>
                      <a:pt x="1933" y="705"/>
                    </a:cubicBezTo>
                    <a:cubicBezTo>
                      <a:pt x="1806" y="883"/>
                      <a:pt x="1710" y="1056"/>
                      <a:pt x="1653" y="1196"/>
                    </a:cubicBezTo>
                    <a:cubicBezTo>
                      <a:pt x="1624" y="1048"/>
                      <a:pt x="1560" y="860"/>
                      <a:pt x="1469" y="662"/>
                    </a:cubicBezTo>
                    <a:cubicBezTo>
                      <a:pt x="1280" y="253"/>
                      <a:pt x="1044" y="-42"/>
                      <a:pt x="943" y="5"/>
                    </a:cubicBezTo>
                    <a:cubicBezTo>
                      <a:pt x="841" y="53"/>
                      <a:pt x="912" y="423"/>
                      <a:pt x="1100" y="832"/>
                    </a:cubicBezTo>
                    <a:cubicBezTo>
                      <a:pt x="1191" y="1030"/>
                      <a:pt x="1293" y="1201"/>
                      <a:pt x="1386" y="1319"/>
                    </a:cubicBezTo>
                    <a:cubicBezTo>
                      <a:pt x="1243" y="1271"/>
                      <a:pt x="1049" y="1232"/>
                      <a:pt x="832" y="1212"/>
                    </a:cubicBezTo>
                    <a:cubicBezTo>
                      <a:pt x="383" y="1171"/>
                      <a:pt x="10" y="1228"/>
                      <a:pt x="0" y="1339"/>
                    </a:cubicBezTo>
                    <a:cubicBezTo>
                      <a:pt x="-10" y="1451"/>
                      <a:pt x="346" y="1575"/>
                      <a:pt x="795" y="1616"/>
                    </a:cubicBezTo>
                    <a:cubicBezTo>
                      <a:pt x="1012" y="1636"/>
                      <a:pt x="1210" y="1633"/>
                      <a:pt x="1360" y="1612"/>
                    </a:cubicBezTo>
                    <a:cubicBezTo>
                      <a:pt x="1247" y="1712"/>
                      <a:pt x="1115" y="1861"/>
                      <a:pt x="989" y="2039"/>
                    </a:cubicBezTo>
                    <a:cubicBezTo>
                      <a:pt x="729" y="2407"/>
                      <a:pt x="593" y="2758"/>
                      <a:pt x="684" y="2823"/>
                    </a:cubicBezTo>
                    <a:cubicBezTo>
                      <a:pt x="775" y="2888"/>
                      <a:pt x="1061" y="2642"/>
                      <a:pt x="1321" y="2273"/>
                    </a:cubicBezTo>
                    <a:cubicBezTo>
                      <a:pt x="1447" y="2095"/>
                      <a:pt x="1543" y="1922"/>
                      <a:pt x="1599" y="1782"/>
                    </a:cubicBezTo>
                    <a:cubicBezTo>
                      <a:pt x="1630" y="1930"/>
                      <a:pt x="1693" y="2118"/>
                      <a:pt x="1784" y="2315"/>
                    </a:cubicBezTo>
                    <a:cubicBezTo>
                      <a:pt x="1973" y="2725"/>
                      <a:pt x="2209" y="3020"/>
                      <a:pt x="2310" y="2973"/>
                    </a:cubicBezTo>
                    <a:cubicBezTo>
                      <a:pt x="2412" y="2925"/>
                      <a:pt x="2342" y="2555"/>
                      <a:pt x="2153" y="2146"/>
                    </a:cubicBezTo>
                    <a:cubicBezTo>
                      <a:pt x="2062" y="1948"/>
                      <a:pt x="1959" y="1777"/>
                      <a:pt x="1867" y="1659"/>
                    </a:cubicBezTo>
                    <a:cubicBezTo>
                      <a:pt x="2010" y="1707"/>
                      <a:pt x="2205" y="1746"/>
                      <a:pt x="2421" y="1766"/>
                    </a:cubicBezTo>
                    <a:cubicBezTo>
                      <a:pt x="2871" y="1807"/>
                      <a:pt x="3243" y="1750"/>
                      <a:pt x="3254" y="1639"/>
                    </a:cubicBezTo>
                    <a:cubicBezTo>
                      <a:pt x="3264" y="1527"/>
                      <a:pt x="2908" y="1403"/>
                      <a:pt x="2458" y="13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4" name="Google Shape;584;p15"/>
              <p:cNvSpPr/>
              <p:nvPr/>
            </p:nvSpPr>
            <p:spPr>
              <a:xfrm>
                <a:off x="7193160" y="406800"/>
                <a:ext cx="1192320" cy="1092960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3036" extrusionOk="0">
                    <a:moveTo>
                      <a:pt x="3067" y="1475"/>
                    </a:moveTo>
                    <a:lnTo>
                      <a:pt x="3067" y="1475"/>
                    </a:lnTo>
                    <a:cubicBezTo>
                      <a:pt x="2915" y="1422"/>
                      <a:pt x="2710" y="1381"/>
                      <a:pt x="2490" y="1361"/>
                    </a:cubicBezTo>
                    <a:cubicBezTo>
                      <a:pt x="2323" y="1346"/>
                      <a:pt x="2153" y="1343"/>
                      <a:pt x="2009" y="1355"/>
                    </a:cubicBezTo>
                    <a:cubicBezTo>
                      <a:pt x="2112" y="1253"/>
                      <a:pt x="2219" y="1123"/>
                      <a:pt x="2317" y="985"/>
                    </a:cubicBezTo>
                    <a:cubicBezTo>
                      <a:pt x="2560" y="642"/>
                      <a:pt x="2740" y="248"/>
                      <a:pt x="2615" y="160"/>
                    </a:cubicBezTo>
                    <a:cubicBezTo>
                      <a:pt x="2491" y="72"/>
                      <a:pt x="2180" y="373"/>
                      <a:pt x="1937" y="717"/>
                    </a:cubicBezTo>
                    <a:cubicBezTo>
                      <a:pt x="1840" y="855"/>
                      <a:pt x="1753" y="1000"/>
                      <a:pt x="1691" y="1131"/>
                    </a:cubicBezTo>
                    <a:cubicBezTo>
                      <a:pt x="1654" y="991"/>
                      <a:pt x="1595" y="832"/>
                      <a:pt x="1525" y="679"/>
                    </a:cubicBezTo>
                    <a:cubicBezTo>
                      <a:pt x="1433" y="479"/>
                      <a:pt x="1326" y="299"/>
                      <a:pt x="1225" y="173"/>
                    </a:cubicBezTo>
                    <a:cubicBezTo>
                      <a:pt x="1113" y="33"/>
                      <a:pt x="1024" y="-22"/>
                      <a:pt x="960" y="8"/>
                    </a:cubicBezTo>
                    <a:cubicBezTo>
                      <a:pt x="895" y="37"/>
                      <a:pt x="879" y="142"/>
                      <a:pt x="912" y="318"/>
                    </a:cubicBezTo>
                    <a:cubicBezTo>
                      <a:pt x="943" y="476"/>
                      <a:pt x="1010" y="674"/>
                      <a:pt x="1103" y="874"/>
                    </a:cubicBezTo>
                    <a:cubicBezTo>
                      <a:pt x="1176" y="1032"/>
                      <a:pt x="1258" y="1178"/>
                      <a:pt x="1339" y="1294"/>
                    </a:cubicBezTo>
                    <a:cubicBezTo>
                      <a:pt x="1202" y="1256"/>
                      <a:pt x="1038" y="1228"/>
                      <a:pt x="864" y="1211"/>
                    </a:cubicBezTo>
                    <a:cubicBezTo>
                      <a:pt x="445" y="1173"/>
                      <a:pt x="14" y="1214"/>
                      <a:pt x="0" y="1366"/>
                    </a:cubicBezTo>
                    <a:cubicBezTo>
                      <a:pt x="-7" y="1437"/>
                      <a:pt x="75" y="1502"/>
                      <a:pt x="244" y="1561"/>
                    </a:cubicBezTo>
                    <a:cubicBezTo>
                      <a:pt x="397" y="1614"/>
                      <a:pt x="601" y="1655"/>
                      <a:pt x="821" y="1675"/>
                    </a:cubicBezTo>
                    <a:cubicBezTo>
                      <a:pt x="920" y="1684"/>
                      <a:pt x="1017" y="1688"/>
                      <a:pt x="1108" y="1688"/>
                    </a:cubicBezTo>
                    <a:cubicBezTo>
                      <a:pt x="1177" y="1688"/>
                      <a:pt x="1242" y="1686"/>
                      <a:pt x="1304" y="1680"/>
                    </a:cubicBezTo>
                    <a:cubicBezTo>
                      <a:pt x="1202" y="1780"/>
                      <a:pt x="1095" y="1908"/>
                      <a:pt x="994" y="2051"/>
                    </a:cubicBezTo>
                    <a:cubicBezTo>
                      <a:pt x="752" y="2394"/>
                      <a:pt x="571" y="2788"/>
                      <a:pt x="696" y="2876"/>
                    </a:cubicBezTo>
                    <a:cubicBezTo>
                      <a:pt x="711" y="2887"/>
                      <a:pt x="728" y="2892"/>
                      <a:pt x="748" y="2892"/>
                    </a:cubicBezTo>
                    <a:cubicBezTo>
                      <a:pt x="894" y="2892"/>
                      <a:pt x="1160" y="2621"/>
                      <a:pt x="1374" y="2319"/>
                    </a:cubicBezTo>
                    <a:cubicBezTo>
                      <a:pt x="1475" y="2176"/>
                      <a:pt x="1560" y="2033"/>
                      <a:pt x="1620" y="1904"/>
                    </a:cubicBezTo>
                    <a:cubicBezTo>
                      <a:pt x="1657" y="2045"/>
                      <a:pt x="1716" y="2204"/>
                      <a:pt x="1787" y="2357"/>
                    </a:cubicBezTo>
                    <a:cubicBezTo>
                      <a:pt x="1949" y="2708"/>
                      <a:pt x="2174" y="3036"/>
                      <a:pt x="2317" y="3036"/>
                    </a:cubicBezTo>
                    <a:cubicBezTo>
                      <a:pt x="2329" y="3036"/>
                      <a:pt x="2341" y="3034"/>
                      <a:pt x="2352" y="3028"/>
                    </a:cubicBezTo>
                    <a:cubicBezTo>
                      <a:pt x="2416" y="2999"/>
                      <a:pt x="2432" y="2894"/>
                      <a:pt x="2399" y="2718"/>
                    </a:cubicBezTo>
                    <a:cubicBezTo>
                      <a:pt x="2369" y="2560"/>
                      <a:pt x="2301" y="2362"/>
                      <a:pt x="2209" y="2162"/>
                    </a:cubicBezTo>
                    <a:lnTo>
                      <a:pt x="2209" y="2162"/>
                    </a:lnTo>
                    <a:cubicBezTo>
                      <a:pt x="2136" y="2004"/>
                      <a:pt x="2054" y="1858"/>
                      <a:pt x="1973" y="1742"/>
                    </a:cubicBezTo>
                    <a:cubicBezTo>
                      <a:pt x="2112" y="1780"/>
                      <a:pt x="2280" y="1809"/>
                      <a:pt x="2448" y="1824"/>
                    </a:cubicBezTo>
                    <a:cubicBezTo>
                      <a:pt x="2545" y="1833"/>
                      <a:pt x="2643" y="1838"/>
                      <a:pt x="2736" y="1838"/>
                    </a:cubicBezTo>
                    <a:cubicBezTo>
                      <a:pt x="3044" y="1838"/>
                      <a:pt x="3301" y="1787"/>
                      <a:pt x="3312" y="1670"/>
                    </a:cubicBezTo>
                    <a:cubicBezTo>
                      <a:pt x="3318" y="1599"/>
                      <a:pt x="3236" y="1534"/>
                      <a:pt x="3067" y="1475"/>
                    </a:cubicBezTo>
                    <a:moveTo>
                      <a:pt x="1985" y="751"/>
                    </a:moveTo>
                    <a:lnTo>
                      <a:pt x="1985" y="751"/>
                    </a:lnTo>
                    <a:cubicBezTo>
                      <a:pt x="2241" y="389"/>
                      <a:pt x="2475" y="202"/>
                      <a:pt x="2560" y="202"/>
                    </a:cubicBezTo>
                    <a:cubicBezTo>
                      <a:pt x="2569" y="202"/>
                      <a:pt x="2576" y="204"/>
                      <a:pt x="2582" y="208"/>
                    </a:cubicBezTo>
                    <a:cubicBezTo>
                      <a:pt x="2641" y="250"/>
                      <a:pt x="2550" y="553"/>
                      <a:pt x="2269" y="951"/>
                    </a:cubicBezTo>
                    <a:cubicBezTo>
                      <a:pt x="2138" y="1136"/>
                      <a:pt x="2014" y="1274"/>
                      <a:pt x="1912" y="1366"/>
                    </a:cubicBezTo>
                    <a:cubicBezTo>
                      <a:pt x="1840" y="1377"/>
                      <a:pt x="1778" y="1392"/>
                      <a:pt x="1731" y="1411"/>
                    </a:cubicBezTo>
                    <a:cubicBezTo>
                      <a:pt x="1733" y="1360"/>
                      <a:pt x="1727" y="1297"/>
                      <a:pt x="1713" y="1226"/>
                    </a:cubicBezTo>
                    <a:cubicBezTo>
                      <a:pt x="1766" y="1099"/>
                      <a:pt x="1855" y="935"/>
                      <a:pt x="1985" y="751"/>
                    </a:cubicBezTo>
                    <a:moveTo>
                      <a:pt x="1642" y="1591"/>
                    </a:moveTo>
                    <a:lnTo>
                      <a:pt x="1642" y="1591"/>
                    </a:lnTo>
                    <a:cubicBezTo>
                      <a:pt x="1645" y="1589"/>
                      <a:pt x="1647" y="1586"/>
                      <a:pt x="1649" y="1584"/>
                    </a:cubicBezTo>
                    <a:cubicBezTo>
                      <a:pt x="1651" y="1586"/>
                      <a:pt x="1653" y="1588"/>
                      <a:pt x="1654" y="1590"/>
                    </a:cubicBezTo>
                    <a:cubicBezTo>
                      <a:pt x="1655" y="1613"/>
                      <a:pt x="1651" y="1646"/>
                      <a:pt x="1640" y="1689"/>
                    </a:cubicBezTo>
                    <a:cubicBezTo>
                      <a:pt x="1636" y="1648"/>
                      <a:pt x="1637" y="1615"/>
                      <a:pt x="1642" y="1591"/>
                    </a:cubicBezTo>
                    <a:moveTo>
                      <a:pt x="1601" y="1473"/>
                    </a:moveTo>
                    <a:lnTo>
                      <a:pt x="1601" y="1473"/>
                    </a:lnTo>
                    <a:cubicBezTo>
                      <a:pt x="1602" y="1475"/>
                      <a:pt x="1602" y="1478"/>
                      <a:pt x="1603" y="1480"/>
                    </a:cubicBezTo>
                    <a:cubicBezTo>
                      <a:pt x="1599" y="1480"/>
                      <a:pt x="1597" y="1480"/>
                      <a:pt x="1594" y="1481"/>
                    </a:cubicBezTo>
                    <a:cubicBezTo>
                      <a:pt x="1573" y="1470"/>
                      <a:pt x="1547" y="1450"/>
                      <a:pt x="1517" y="1420"/>
                    </a:cubicBezTo>
                    <a:cubicBezTo>
                      <a:pt x="1556" y="1439"/>
                      <a:pt x="1584" y="1457"/>
                      <a:pt x="1601" y="1473"/>
                    </a:cubicBezTo>
                    <a:moveTo>
                      <a:pt x="1669" y="1446"/>
                    </a:moveTo>
                    <a:lnTo>
                      <a:pt x="1669" y="1446"/>
                    </a:lnTo>
                    <a:cubicBezTo>
                      <a:pt x="1667" y="1449"/>
                      <a:pt x="1664" y="1450"/>
                      <a:pt x="1662" y="1452"/>
                    </a:cubicBezTo>
                    <a:cubicBezTo>
                      <a:pt x="1659" y="1450"/>
                      <a:pt x="1658" y="1447"/>
                      <a:pt x="1655" y="1444"/>
                    </a:cubicBezTo>
                    <a:cubicBezTo>
                      <a:pt x="1655" y="1419"/>
                      <a:pt x="1660" y="1385"/>
                      <a:pt x="1672" y="1345"/>
                    </a:cubicBezTo>
                    <a:cubicBezTo>
                      <a:pt x="1675" y="1387"/>
                      <a:pt x="1674" y="1422"/>
                      <a:pt x="1669" y="1446"/>
                    </a:cubicBezTo>
                    <a:moveTo>
                      <a:pt x="1597" y="1546"/>
                    </a:moveTo>
                    <a:lnTo>
                      <a:pt x="1597" y="1546"/>
                    </a:lnTo>
                    <a:cubicBezTo>
                      <a:pt x="1595" y="1548"/>
                      <a:pt x="1595" y="1551"/>
                      <a:pt x="1594" y="1553"/>
                    </a:cubicBezTo>
                    <a:cubicBezTo>
                      <a:pt x="1574" y="1565"/>
                      <a:pt x="1544" y="1577"/>
                      <a:pt x="1502" y="1589"/>
                    </a:cubicBezTo>
                    <a:cubicBezTo>
                      <a:pt x="1537" y="1565"/>
                      <a:pt x="1566" y="1551"/>
                      <a:pt x="1588" y="1543"/>
                    </a:cubicBezTo>
                    <a:cubicBezTo>
                      <a:pt x="1590" y="1544"/>
                      <a:pt x="1594" y="1545"/>
                      <a:pt x="1597" y="1546"/>
                    </a:cubicBezTo>
                    <a:moveTo>
                      <a:pt x="1712" y="1566"/>
                    </a:moveTo>
                    <a:lnTo>
                      <a:pt x="1712" y="1566"/>
                    </a:lnTo>
                    <a:cubicBezTo>
                      <a:pt x="1712" y="1562"/>
                      <a:pt x="1710" y="1559"/>
                      <a:pt x="1709" y="1556"/>
                    </a:cubicBezTo>
                    <a:cubicBezTo>
                      <a:pt x="1712" y="1555"/>
                      <a:pt x="1714" y="1555"/>
                      <a:pt x="1717" y="1554"/>
                    </a:cubicBezTo>
                    <a:cubicBezTo>
                      <a:pt x="1738" y="1566"/>
                      <a:pt x="1764" y="1586"/>
                      <a:pt x="1796" y="1617"/>
                    </a:cubicBezTo>
                    <a:cubicBezTo>
                      <a:pt x="1759" y="1600"/>
                      <a:pt x="1731" y="1582"/>
                      <a:pt x="1712" y="1566"/>
                    </a:cubicBezTo>
                    <a:moveTo>
                      <a:pt x="1715" y="1491"/>
                    </a:moveTo>
                    <a:lnTo>
                      <a:pt x="1715" y="1491"/>
                    </a:lnTo>
                    <a:cubicBezTo>
                      <a:pt x="1716" y="1488"/>
                      <a:pt x="1717" y="1485"/>
                      <a:pt x="1718" y="1482"/>
                    </a:cubicBezTo>
                    <a:cubicBezTo>
                      <a:pt x="1739" y="1469"/>
                      <a:pt x="1772" y="1456"/>
                      <a:pt x="1814" y="1445"/>
                    </a:cubicBezTo>
                    <a:cubicBezTo>
                      <a:pt x="1779" y="1469"/>
                      <a:pt x="1750" y="1485"/>
                      <a:pt x="1725" y="1493"/>
                    </a:cubicBezTo>
                    <a:cubicBezTo>
                      <a:pt x="1722" y="1492"/>
                      <a:pt x="1718" y="1492"/>
                      <a:pt x="1715" y="1491"/>
                    </a:cubicBezTo>
                    <a:moveTo>
                      <a:pt x="1156" y="849"/>
                    </a:moveTo>
                    <a:lnTo>
                      <a:pt x="1156" y="849"/>
                    </a:lnTo>
                    <a:cubicBezTo>
                      <a:pt x="1066" y="653"/>
                      <a:pt x="1000" y="460"/>
                      <a:pt x="970" y="306"/>
                    </a:cubicBezTo>
                    <a:cubicBezTo>
                      <a:pt x="939" y="144"/>
                      <a:pt x="958" y="73"/>
                      <a:pt x="984" y="61"/>
                    </a:cubicBezTo>
                    <a:cubicBezTo>
                      <a:pt x="987" y="60"/>
                      <a:pt x="991" y="59"/>
                      <a:pt x="995" y="59"/>
                    </a:cubicBezTo>
                    <a:cubicBezTo>
                      <a:pt x="1027" y="59"/>
                      <a:pt x="1089" y="97"/>
                      <a:pt x="1179" y="210"/>
                    </a:cubicBezTo>
                    <a:cubicBezTo>
                      <a:pt x="1277" y="332"/>
                      <a:pt x="1381" y="508"/>
                      <a:pt x="1471" y="703"/>
                    </a:cubicBezTo>
                    <a:cubicBezTo>
                      <a:pt x="1566" y="909"/>
                      <a:pt x="1623" y="1086"/>
                      <a:pt x="1652" y="1221"/>
                    </a:cubicBezTo>
                    <a:cubicBezTo>
                      <a:pt x="1625" y="1288"/>
                      <a:pt x="1608" y="1349"/>
                      <a:pt x="1602" y="1400"/>
                    </a:cubicBezTo>
                    <a:cubicBezTo>
                      <a:pt x="1562" y="1374"/>
                      <a:pt x="1509" y="1349"/>
                      <a:pt x="1440" y="1325"/>
                    </a:cubicBezTo>
                    <a:cubicBezTo>
                      <a:pt x="1438" y="1325"/>
                      <a:pt x="1436" y="1323"/>
                      <a:pt x="1433" y="1323"/>
                    </a:cubicBezTo>
                    <a:cubicBezTo>
                      <a:pt x="1340" y="1202"/>
                      <a:pt x="1242" y="1035"/>
                      <a:pt x="1156" y="849"/>
                    </a:cubicBezTo>
                    <a:moveTo>
                      <a:pt x="827" y="1616"/>
                    </a:moveTo>
                    <a:lnTo>
                      <a:pt x="827" y="1616"/>
                    </a:lnTo>
                    <a:cubicBezTo>
                      <a:pt x="611" y="1597"/>
                      <a:pt x="412" y="1557"/>
                      <a:pt x="264" y="1506"/>
                    </a:cubicBezTo>
                    <a:cubicBezTo>
                      <a:pt x="108" y="1451"/>
                      <a:pt x="56" y="1399"/>
                      <a:pt x="59" y="1371"/>
                    </a:cubicBezTo>
                    <a:cubicBezTo>
                      <a:pt x="64" y="1314"/>
                      <a:pt x="256" y="1257"/>
                      <a:pt x="574" y="1257"/>
                    </a:cubicBezTo>
                    <a:cubicBezTo>
                      <a:pt x="660" y="1257"/>
                      <a:pt x="755" y="1261"/>
                      <a:pt x="858" y="1270"/>
                    </a:cubicBezTo>
                    <a:cubicBezTo>
                      <a:pt x="1062" y="1289"/>
                      <a:pt x="1252" y="1326"/>
                      <a:pt x="1397" y="1373"/>
                    </a:cubicBezTo>
                    <a:cubicBezTo>
                      <a:pt x="1399" y="1375"/>
                      <a:pt x="1401" y="1377"/>
                      <a:pt x="1402" y="1380"/>
                    </a:cubicBezTo>
                    <a:cubicBezTo>
                      <a:pt x="1447" y="1435"/>
                      <a:pt x="1488" y="1477"/>
                      <a:pt x="1525" y="1506"/>
                    </a:cubicBezTo>
                    <a:cubicBezTo>
                      <a:pt x="1483" y="1528"/>
                      <a:pt x="1435" y="1561"/>
                      <a:pt x="1381" y="1608"/>
                    </a:cubicBezTo>
                    <a:cubicBezTo>
                      <a:pt x="1379" y="1610"/>
                      <a:pt x="1377" y="1612"/>
                      <a:pt x="1376" y="1613"/>
                    </a:cubicBezTo>
                    <a:cubicBezTo>
                      <a:pt x="1224" y="1634"/>
                      <a:pt x="1031" y="1635"/>
                      <a:pt x="827" y="1616"/>
                    </a:cubicBezTo>
                    <a:moveTo>
                      <a:pt x="1326" y="2285"/>
                    </a:moveTo>
                    <a:lnTo>
                      <a:pt x="1326" y="2285"/>
                    </a:lnTo>
                    <a:cubicBezTo>
                      <a:pt x="1044" y="2684"/>
                      <a:pt x="789" y="2870"/>
                      <a:pt x="730" y="2828"/>
                    </a:cubicBezTo>
                    <a:cubicBezTo>
                      <a:pt x="671" y="2786"/>
                      <a:pt x="761" y="2483"/>
                      <a:pt x="1043" y="2085"/>
                    </a:cubicBezTo>
                    <a:cubicBezTo>
                      <a:pt x="1161" y="1917"/>
                      <a:pt x="1288" y="1771"/>
                      <a:pt x="1401" y="1669"/>
                    </a:cubicBezTo>
                    <a:cubicBezTo>
                      <a:pt x="1404" y="1669"/>
                      <a:pt x="1406" y="1669"/>
                      <a:pt x="1409" y="1668"/>
                    </a:cubicBezTo>
                    <a:cubicBezTo>
                      <a:pt x="1480" y="1657"/>
                      <a:pt x="1537" y="1642"/>
                      <a:pt x="1581" y="1625"/>
                    </a:cubicBezTo>
                    <a:cubicBezTo>
                      <a:pt x="1578" y="1676"/>
                      <a:pt x="1584" y="1738"/>
                      <a:pt x="1598" y="1809"/>
                    </a:cubicBezTo>
                    <a:cubicBezTo>
                      <a:pt x="1539" y="1950"/>
                      <a:pt x="1444" y="2118"/>
                      <a:pt x="1326" y="2285"/>
                    </a:cubicBezTo>
                    <a:moveTo>
                      <a:pt x="2155" y="2187"/>
                    </a:moveTo>
                    <a:lnTo>
                      <a:pt x="2155" y="2187"/>
                    </a:lnTo>
                    <a:lnTo>
                      <a:pt x="2155" y="2187"/>
                    </a:lnTo>
                    <a:cubicBezTo>
                      <a:pt x="2246" y="2383"/>
                      <a:pt x="2311" y="2575"/>
                      <a:pt x="2341" y="2730"/>
                    </a:cubicBezTo>
                    <a:cubicBezTo>
                      <a:pt x="2372" y="2892"/>
                      <a:pt x="2353" y="2963"/>
                      <a:pt x="2327" y="2975"/>
                    </a:cubicBezTo>
                    <a:cubicBezTo>
                      <a:pt x="2262" y="3005"/>
                      <a:pt x="2044" y="2776"/>
                      <a:pt x="1840" y="2332"/>
                    </a:cubicBezTo>
                    <a:cubicBezTo>
                      <a:pt x="1745" y="2127"/>
                      <a:pt x="1687" y="1949"/>
                      <a:pt x="1659" y="1815"/>
                    </a:cubicBezTo>
                    <a:cubicBezTo>
                      <a:pt x="1660" y="1812"/>
                      <a:pt x="1662" y="1810"/>
                      <a:pt x="1662" y="1807"/>
                    </a:cubicBezTo>
                    <a:cubicBezTo>
                      <a:pt x="1689" y="1740"/>
                      <a:pt x="1704" y="1683"/>
                      <a:pt x="1710" y="1636"/>
                    </a:cubicBezTo>
                    <a:cubicBezTo>
                      <a:pt x="1754" y="1665"/>
                      <a:pt x="1811" y="1691"/>
                      <a:pt x="1879" y="1714"/>
                    </a:cubicBezTo>
                    <a:cubicBezTo>
                      <a:pt x="1972" y="1835"/>
                      <a:pt x="2070" y="2001"/>
                      <a:pt x="2155" y="2187"/>
                    </a:cubicBezTo>
                    <a:moveTo>
                      <a:pt x="2453" y="1766"/>
                    </a:moveTo>
                    <a:lnTo>
                      <a:pt x="2453" y="1766"/>
                    </a:lnTo>
                    <a:cubicBezTo>
                      <a:pt x="2228" y="1745"/>
                      <a:pt x="2045" y="1706"/>
                      <a:pt x="1914" y="1663"/>
                    </a:cubicBezTo>
                    <a:cubicBezTo>
                      <a:pt x="1913" y="1661"/>
                      <a:pt x="1911" y="1659"/>
                      <a:pt x="1909" y="1656"/>
                    </a:cubicBezTo>
                    <a:cubicBezTo>
                      <a:pt x="1865" y="1600"/>
                      <a:pt x="1823" y="1559"/>
                      <a:pt x="1786" y="1530"/>
                    </a:cubicBezTo>
                    <a:cubicBezTo>
                      <a:pt x="1832" y="1507"/>
                      <a:pt x="1883" y="1469"/>
                      <a:pt x="1937" y="1422"/>
                    </a:cubicBezTo>
                    <a:cubicBezTo>
                      <a:pt x="2011" y="1412"/>
                      <a:pt x="2100" y="1406"/>
                      <a:pt x="2202" y="1406"/>
                    </a:cubicBezTo>
                    <a:cubicBezTo>
                      <a:pt x="2287" y="1406"/>
                      <a:pt x="2382" y="1410"/>
                      <a:pt x="2485" y="1420"/>
                    </a:cubicBezTo>
                    <a:cubicBezTo>
                      <a:pt x="2700" y="1440"/>
                      <a:pt x="2900" y="1479"/>
                      <a:pt x="3048" y="1530"/>
                    </a:cubicBezTo>
                    <a:cubicBezTo>
                      <a:pt x="3203" y="1585"/>
                      <a:pt x="3256" y="1637"/>
                      <a:pt x="3253" y="1665"/>
                    </a:cubicBezTo>
                    <a:cubicBezTo>
                      <a:pt x="3246" y="1737"/>
                      <a:pt x="2939" y="1810"/>
                      <a:pt x="2453" y="17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5" name="Google Shape;585;p15"/>
              <p:cNvSpPr/>
              <p:nvPr/>
            </p:nvSpPr>
            <p:spPr>
              <a:xfrm>
                <a:off x="7253280" y="367920"/>
                <a:ext cx="1071720" cy="1171080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3253" extrusionOk="0">
                    <a:moveTo>
                      <a:pt x="2972" y="942"/>
                    </a:moveTo>
                    <a:lnTo>
                      <a:pt x="2972" y="942"/>
                    </a:lnTo>
                    <a:cubicBezTo>
                      <a:pt x="2925" y="841"/>
                      <a:pt x="2555" y="911"/>
                      <a:pt x="2146" y="1100"/>
                    </a:cubicBezTo>
                    <a:cubicBezTo>
                      <a:pt x="1948" y="1191"/>
                      <a:pt x="1777" y="1293"/>
                      <a:pt x="1658" y="1386"/>
                    </a:cubicBezTo>
                    <a:cubicBezTo>
                      <a:pt x="1707" y="1243"/>
                      <a:pt x="1746" y="1048"/>
                      <a:pt x="1766" y="831"/>
                    </a:cubicBezTo>
                    <a:cubicBezTo>
                      <a:pt x="1807" y="382"/>
                      <a:pt x="1750" y="10"/>
                      <a:pt x="1638" y="0"/>
                    </a:cubicBezTo>
                    <a:cubicBezTo>
                      <a:pt x="1527" y="-11"/>
                      <a:pt x="1403" y="345"/>
                      <a:pt x="1361" y="794"/>
                    </a:cubicBezTo>
                    <a:cubicBezTo>
                      <a:pt x="1341" y="1011"/>
                      <a:pt x="1344" y="1210"/>
                      <a:pt x="1366" y="1359"/>
                    </a:cubicBezTo>
                    <a:cubicBezTo>
                      <a:pt x="1266" y="1246"/>
                      <a:pt x="1117" y="1115"/>
                      <a:pt x="939" y="989"/>
                    </a:cubicBezTo>
                    <a:cubicBezTo>
                      <a:pt x="571" y="728"/>
                      <a:pt x="220" y="592"/>
                      <a:pt x="155" y="683"/>
                    </a:cubicBezTo>
                    <a:cubicBezTo>
                      <a:pt x="90" y="775"/>
                      <a:pt x="336" y="1060"/>
                      <a:pt x="705" y="1320"/>
                    </a:cubicBezTo>
                    <a:cubicBezTo>
                      <a:pt x="882" y="1446"/>
                      <a:pt x="1056" y="1543"/>
                      <a:pt x="1196" y="1599"/>
                    </a:cubicBezTo>
                    <a:cubicBezTo>
                      <a:pt x="1048" y="1629"/>
                      <a:pt x="860" y="1692"/>
                      <a:pt x="662" y="1784"/>
                    </a:cubicBezTo>
                    <a:cubicBezTo>
                      <a:pt x="252" y="1973"/>
                      <a:pt x="-42" y="2208"/>
                      <a:pt x="5" y="2310"/>
                    </a:cubicBezTo>
                    <a:cubicBezTo>
                      <a:pt x="52" y="2412"/>
                      <a:pt x="423" y="2341"/>
                      <a:pt x="832" y="2153"/>
                    </a:cubicBezTo>
                    <a:cubicBezTo>
                      <a:pt x="1030" y="2061"/>
                      <a:pt x="1200" y="1959"/>
                      <a:pt x="1319" y="1867"/>
                    </a:cubicBezTo>
                    <a:cubicBezTo>
                      <a:pt x="1271" y="2009"/>
                      <a:pt x="1232" y="2204"/>
                      <a:pt x="1211" y="2421"/>
                    </a:cubicBezTo>
                    <a:cubicBezTo>
                      <a:pt x="1171" y="2870"/>
                      <a:pt x="1228" y="3242"/>
                      <a:pt x="1339" y="3253"/>
                    </a:cubicBezTo>
                    <a:cubicBezTo>
                      <a:pt x="1451" y="3263"/>
                      <a:pt x="1575" y="2907"/>
                      <a:pt x="1616" y="2458"/>
                    </a:cubicBezTo>
                    <a:cubicBezTo>
                      <a:pt x="1636" y="2241"/>
                      <a:pt x="1633" y="2042"/>
                      <a:pt x="1612" y="1893"/>
                    </a:cubicBezTo>
                    <a:cubicBezTo>
                      <a:pt x="1712" y="2006"/>
                      <a:pt x="1861" y="2137"/>
                      <a:pt x="2038" y="2263"/>
                    </a:cubicBezTo>
                    <a:cubicBezTo>
                      <a:pt x="2407" y="2524"/>
                      <a:pt x="2758" y="2660"/>
                      <a:pt x="2823" y="2569"/>
                    </a:cubicBezTo>
                    <a:cubicBezTo>
                      <a:pt x="2887" y="2477"/>
                      <a:pt x="2641" y="2192"/>
                      <a:pt x="2273" y="1932"/>
                    </a:cubicBezTo>
                    <a:cubicBezTo>
                      <a:pt x="2095" y="1805"/>
                      <a:pt x="1921" y="1709"/>
                      <a:pt x="1782" y="1653"/>
                    </a:cubicBezTo>
                    <a:cubicBezTo>
                      <a:pt x="1929" y="1623"/>
                      <a:pt x="2117" y="1560"/>
                      <a:pt x="2315" y="1468"/>
                    </a:cubicBezTo>
                    <a:cubicBezTo>
                      <a:pt x="2725" y="1280"/>
                      <a:pt x="3019" y="1044"/>
                      <a:pt x="2972" y="9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15"/>
              <p:cNvSpPr/>
              <p:nvPr/>
            </p:nvSpPr>
            <p:spPr>
              <a:xfrm>
                <a:off x="7242840" y="357120"/>
                <a:ext cx="1092960" cy="1192320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3312" extrusionOk="0">
                    <a:moveTo>
                      <a:pt x="3028" y="960"/>
                    </a:moveTo>
                    <a:lnTo>
                      <a:pt x="3028" y="960"/>
                    </a:lnTo>
                    <a:cubicBezTo>
                      <a:pt x="2998" y="895"/>
                      <a:pt x="2894" y="879"/>
                      <a:pt x="2718" y="913"/>
                    </a:cubicBezTo>
                    <a:cubicBezTo>
                      <a:pt x="2560" y="943"/>
                      <a:pt x="2362" y="1011"/>
                      <a:pt x="2162" y="1103"/>
                    </a:cubicBezTo>
                    <a:cubicBezTo>
                      <a:pt x="2004" y="1176"/>
                      <a:pt x="1858" y="1258"/>
                      <a:pt x="1742" y="1339"/>
                    </a:cubicBezTo>
                    <a:cubicBezTo>
                      <a:pt x="1780" y="1199"/>
                      <a:pt x="1808" y="1032"/>
                      <a:pt x="1824" y="864"/>
                    </a:cubicBezTo>
                    <a:cubicBezTo>
                      <a:pt x="1862" y="446"/>
                      <a:pt x="1822" y="14"/>
                      <a:pt x="1670" y="0"/>
                    </a:cubicBezTo>
                    <a:cubicBezTo>
                      <a:pt x="1599" y="-6"/>
                      <a:pt x="1533" y="76"/>
                      <a:pt x="1474" y="245"/>
                    </a:cubicBezTo>
                    <a:cubicBezTo>
                      <a:pt x="1422" y="397"/>
                      <a:pt x="1381" y="602"/>
                      <a:pt x="1361" y="821"/>
                    </a:cubicBezTo>
                    <a:cubicBezTo>
                      <a:pt x="1345" y="989"/>
                      <a:pt x="1342" y="1159"/>
                      <a:pt x="1355" y="1303"/>
                    </a:cubicBezTo>
                    <a:cubicBezTo>
                      <a:pt x="1255" y="1202"/>
                      <a:pt x="1127" y="1095"/>
                      <a:pt x="985" y="994"/>
                    </a:cubicBezTo>
                    <a:cubicBezTo>
                      <a:pt x="642" y="752"/>
                      <a:pt x="248" y="571"/>
                      <a:pt x="159" y="696"/>
                    </a:cubicBezTo>
                    <a:cubicBezTo>
                      <a:pt x="71" y="821"/>
                      <a:pt x="373" y="1132"/>
                      <a:pt x="716" y="1375"/>
                    </a:cubicBezTo>
                    <a:cubicBezTo>
                      <a:pt x="859" y="1475"/>
                      <a:pt x="1003" y="1560"/>
                      <a:pt x="1131" y="1620"/>
                    </a:cubicBezTo>
                    <a:cubicBezTo>
                      <a:pt x="991" y="1657"/>
                      <a:pt x="832" y="1716"/>
                      <a:pt x="679" y="1787"/>
                    </a:cubicBezTo>
                    <a:cubicBezTo>
                      <a:pt x="297" y="1963"/>
                      <a:pt x="-56" y="2213"/>
                      <a:pt x="7" y="2352"/>
                    </a:cubicBezTo>
                    <a:cubicBezTo>
                      <a:pt x="27" y="2395"/>
                      <a:pt x="79" y="2416"/>
                      <a:pt x="163" y="2416"/>
                    </a:cubicBezTo>
                    <a:cubicBezTo>
                      <a:pt x="205" y="2416"/>
                      <a:pt x="257" y="2411"/>
                      <a:pt x="317" y="2399"/>
                    </a:cubicBezTo>
                    <a:cubicBezTo>
                      <a:pt x="476" y="2369"/>
                      <a:pt x="673" y="2301"/>
                      <a:pt x="873" y="2209"/>
                    </a:cubicBezTo>
                    <a:cubicBezTo>
                      <a:pt x="1036" y="2134"/>
                      <a:pt x="1180" y="2052"/>
                      <a:pt x="1294" y="1973"/>
                    </a:cubicBezTo>
                    <a:cubicBezTo>
                      <a:pt x="1256" y="2110"/>
                      <a:pt x="1228" y="2274"/>
                      <a:pt x="1211" y="2448"/>
                    </a:cubicBezTo>
                    <a:cubicBezTo>
                      <a:pt x="1191" y="2667"/>
                      <a:pt x="1193" y="2876"/>
                      <a:pt x="1218" y="3036"/>
                    </a:cubicBezTo>
                    <a:cubicBezTo>
                      <a:pt x="1245" y="3212"/>
                      <a:pt x="1295" y="3306"/>
                      <a:pt x="1365" y="3312"/>
                    </a:cubicBezTo>
                    <a:cubicBezTo>
                      <a:pt x="1368" y="3312"/>
                      <a:pt x="1371" y="3312"/>
                      <a:pt x="1373" y="3312"/>
                    </a:cubicBezTo>
                    <a:cubicBezTo>
                      <a:pt x="1441" y="3312"/>
                      <a:pt x="1504" y="3230"/>
                      <a:pt x="1561" y="3067"/>
                    </a:cubicBezTo>
                    <a:cubicBezTo>
                      <a:pt x="1614" y="2915"/>
                      <a:pt x="1654" y="2710"/>
                      <a:pt x="1674" y="2490"/>
                    </a:cubicBezTo>
                    <a:cubicBezTo>
                      <a:pt x="1691" y="2316"/>
                      <a:pt x="1692" y="2150"/>
                      <a:pt x="1680" y="2009"/>
                    </a:cubicBezTo>
                    <a:cubicBezTo>
                      <a:pt x="1782" y="2111"/>
                      <a:pt x="1913" y="2220"/>
                      <a:pt x="2051" y="2317"/>
                    </a:cubicBezTo>
                    <a:cubicBezTo>
                      <a:pt x="2231" y="2444"/>
                      <a:pt x="2412" y="2547"/>
                      <a:pt x="2563" y="2605"/>
                    </a:cubicBezTo>
                    <a:cubicBezTo>
                      <a:pt x="2651" y="2640"/>
                      <a:pt x="2722" y="2657"/>
                      <a:pt x="2775" y="2657"/>
                    </a:cubicBezTo>
                    <a:cubicBezTo>
                      <a:pt x="2823" y="2657"/>
                      <a:pt x="2856" y="2643"/>
                      <a:pt x="2876" y="2616"/>
                    </a:cubicBezTo>
                    <a:cubicBezTo>
                      <a:pt x="2964" y="2491"/>
                      <a:pt x="2662" y="2180"/>
                      <a:pt x="2319" y="1938"/>
                    </a:cubicBezTo>
                    <a:cubicBezTo>
                      <a:pt x="2181" y="1840"/>
                      <a:pt x="2035" y="1753"/>
                      <a:pt x="1905" y="1691"/>
                    </a:cubicBezTo>
                    <a:cubicBezTo>
                      <a:pt x="2044" y="1655"/>
                      <a:pt x="2204" y="1596"/>
                      <a:pt x="2357" y="1525"/>
                    </a:cubicBezTo>
                    <a:cubicBezTo>
                      <a:pt x="2739" y="1349"/>
                      <a:pt x="3092" y="1098"/>
                      <a:pt x="3028" y="960"/>
                    </a:cubicBezTo>
                    <a:moveTo>
                      <a:pt x="1490" y="1597"/>
                    </a:moveTo>
                    <a:lnTo>
                      <a:pt x="1490" y="1597"/>
                    </a:lnTo>
                    <a:cubicBezTo>
                      <a:pt x="1487" y="1596"/>
                      <a:pt x="1484" y="1594"/>
                      <a:pt x="1482" y="1594"/>
                    </a:cubicBezTo>
                    <a:cubicBezTo>
                      <a:pt x="1469" y="1572"/>
                      <a:pt x="1456" y="1541"/>
                      <a:pt x="1446" y="1500"/>
                    </a:cubicBezTo>
                    <a:cubicBezTo>
                      <a:pt x="1470" y="1537"/>
                      <a:pt x="1485" y="1566"/>
                      <a:pt x="1493" y="1588"/>
                    </a:cubicBezTo>
                    <a:cubicBezTo>
                      <a:pt x="1491" y="1591"/>
                      <a:pt x="1491" y="1594"/>
                      <a:pt x="1490" y="1597"/>
                    </a:cubicBezTo>
                    <a:moveTo>
                      <a:pt x="1452" y="1650"/>
                    </a:moveTo>
                    <a:lnTo>
                      <a:pt x="1452" y="1650"/>
                    </a:lnTo>
                    <a:cubicBezTo>
                      <a:pt x="1450" y="1652"/>
                      <a:pt x="1448" y="1653"/>
                      <a:pt x="1446" y="1655"/>
                    </a:cubicBezTo>
                    <a:cubicBezTo>
                      <a:pt x="1422" y="1655"/>
                      <a:pt x="1390" y="1652"/>
                      <a:pt x="1347" y="1640"/>
                    </a:cubicBezTo>
                    <a:cubicBezTo>
                      <a:pt x="1388" y="1636"/>
                      <a:pt x="1422" y="1638"/>
                      <a:pt x="1446" y="1643"/>
                    </a:cubicBezTo>
                    <a:cubicBezTo>
                      <a:pt x="1448" y="1645"/>
                      <a:pt x="1450" y="1648"/>
                      <a:pt x="1452" y="1650"/>
                    </a:cubicBezTo>
                    <a:moveTo>
                      <a:pt x="1471" y="1712"/>
                    </a:moveTo>
                    <a:lnTo>
                      <a:pt x="1471" y="1712"/>
                    </a:lnTo>
                    <a:cubicBezTo>
                      <a:pt x="1474" y="1712"/>
                      <a:pt x="1477" y="1710"/>
                      <a:pt x="1480" y="1710"/>
                    </a:cubicBezTo>
                    <a:cubicBezTo>
                      <a:pt x="1480" y="1712"/>
                      <a:pt x="1481" y="1714"/>
                      <a:pt x="1482" y="1717"/>
                    </a:cubicBezTo>
                    <a:cubicBezTo>
                      <a:pt x="1469" y="1739"/>
                      <a:pt x="1448" y="1765"/>
                      <a:pt x="1420" y="1794"/>
                    </a:cubicBezTo>
                    <a:cubicBezTo>
                      <a:pt x="1438" y="1756"/>
                      <a:pt x="1456" y="1729"/>
                      <a:pt x="1471" y="1712"/>
                    </a:cubicBezTo>
                    <a:moveTo>
                      <a:pt x="1544" y="1721"/>
                    </a:moveTo>
                    <a:lnTo>
                      <a:pt x="1544" y="1721"/>
                    </a:lnTo>
                    <a:cubicBezTo>
                      <a:pt x="1545" y="1719"/>
                      <a:pt x="1545" y="1718"/>
                      <a:pt x="1545" y="1716"/>
                    </a:cubicBezTo>
                    <a:cubicBezTo>
                      <a:pt x="1548" y="1717"/>
                      <a:pt x="1550" y="1718"/>
                      <a:pt x="1553" y="1718"/>
                    </a:cubicBezTo>
                    <a:cubicBezTo>
                      <a:pt x="1565" y="1739"/>
                      <a:pt x="1578" y="1769"/>
                      <a:pt x="1589" y="1812"/>
                    </a:cubicBezTo>
                    <a:cubicBezTo>
                      <a:pt x="1566" y="1778"/>
                      <a:pt x="1550" y="1749"/>
                      <a:pt x="1542" y="1726"/>
                    </a:cubicBezTo>
                    <a:cubicBezTo>
                      <a:pt x="1543" y="1724"/>
                      <a:pt x="1544" y="1722"/>
                      <a:pt x="1544" y="1721"/>
                    </a:cubicBezTo>
                    <a:moveTo>
                      <a:pt x="1583" y="1662"/>
                    </a:moveTo>
                    <a:lnTo>
                      <a:pt x="1583" y="1662"/>
                    </a:lnTo>
                    <a:cubicBezTo>
                      <a:pt x="1586" y="1660"/>
                      <a:pt x="1588" y="1658"/>
                      <a:pt x="1591" y="1656"/>
                    </a:cubicBezTo>
                    <a:cubicBezTo>
                      <a:pt x="1592" y="1656"/>
                      <a:pt x="1593" y="1656"/>
                      <a:pt x="1594" y="1656"/>
                    </a:cubicBezTo>
                    <a:cubicBezTo>
                      <a:pt x="1619" y="1656"/>
                      <a:pt x="1651" y="1661"/>
                      <a:pt x="1690" y="1672"/>
                    </a:cubicBezTo>
                    <a:cubicBezTo>
                      <a:pt x="1649" y="1676"/>
                      <a:pt x="1615" y="1675"/>
                      <a:pt x="1590" y="1669"/>
                    </a:cubicBezTo>
                    <a:cubicBezTo>
                      <a:pt x="1588" y="1667"/>
                      <a:pt x="1586" y="1665"/>
                      <a:pt x="1583" y="1662"/>
                    </a:cubicBezTo>
                    <a:moveTo>
                      <a:pt x="1565" y="1601"/>
                    </a:moveTo>
                    <a:lnTo>
                      <a:pt x="1565" y="1601"/>
                    </a:lnTo>
                    <a:cubicBezTo>
                      <a:pt x="1562" y="1602"/>
                      <a:pt x="1558" y="1602"/>
                      <a:pt x="1556" y="1603"/>
                    </a:cubicBezTo>
                    <a:cubicBezTo>
                      <a:pt x="1556" y="1600"/>
                      <a:pt x="1556" y="1597"/>
                      <a:pt x="1555" y="1594"/>
                    </a:cubicBezTo>
                    <a:cubicBezTo>
                      <a:pt x="1566" y="1573"/>
                      <a:pt x="1586" y="1547"/>
                      <a:pt x="1617" y="1516"/>
                    </a:cubicBezTo>
                    <a:cubicBezTo>
                      <a:pt x="1599" y="1554"/>
                      <a:pt x="1581" y="1583"/>
                      <a:pt x="1565" y="1601"/>
                    </a:cubicBezTo>
                    <a:moveTo>
                      <a:pt x="1419" y="827"/>
                    </a:moveTo>
                    <a:lnTo>
                      <a:pt x="1419" y="827"/>
                    </a:lnTo>
                    <a:cubicBezTo>
                      <a:pt x="1439" y="612"/>
                      <a:pt x="1479" y="412"/>
                      <a:pt x="1530" y="264"/>
                    </a:cubicBezTo>
                    <a:cubicBezTo>
                      <a:pt x="1583" y="112"/>
                      <a:pt x="1634" y="59"/>
                      <a:pt x="1663" y="59"/>
                    </a:cubicBezTo>
                    <a:lnTo>
                      <a:pt x="1664" y="59"/>
                    </a:lnTo>
                    <a:cubicBezTo>
                      <a:pt x="1737" y="65"/>
                      <a:pt x="1810" y="373"/>
                      <a:pt x="1765" y="859"/>
                    </a:cubicBezTo>
                    <a:cubicBezTo>
                      <a:pt x="1745" y="1084"/>
                      <a:pt x="1706" y="1266"/>
                      <a:pt x="1663" y="1398"/>
                    </a:cubicBezTo>
                    <a:cubicBezTo>
                      <a:pt x="1661" y="1399"/>
                      <a:pt x="1659" y="1401"/>
                      <a:pt x="1656" y="1403"/>
                    </a:cubicBezTo>
                    <a:cubicBezTo>
                      <a:pt x="1600" y="1447"/>
                      <a:pt x="1558" y="1488"/>
                      <a:pt x="1530" y="1526"/>
                    </a:cubicBezTo>
                    <a:cubicBezTo>
                      <a:pt x="1508" y="1484"/>
                      <a:pt x="1474" y="1436"/>
                      <a:pt x="1428" y="1381"/>
                    </a:cubicBezTo>
                    <a:cubicBezTo>
                      <a:pt x="1426" y="1379"/>
                      <a:pt x="1424" y="1377"/>
                      <a:pt x="1422" y="1375"/>
                    </a:cubicBezTo>
                    <a:cubicBezTo>
                      <a:pt x="1404" y="1239"/>
                      <a:pt x="1399" y="1052"/>
                      <a:pt x="1419" y="827"/>
                    </a:cubicBezTo>
                    <a:moveTo>
                      <a:pt x="750" y="1326"/>
                    </a:moveTo>
                    <a:lnTo>
                      <a:pt x="750" y="1326"/>
                    </a:lnTo>
                    <a:cubicBezTo>
                      <a:pt x="352" y="1045"/>
                      <a:pt x="166" y="789"/>
                      <a:pt x="208" y="730"/>
                    </a:cubicBezTo>
                    <a:cubicBezTo>
                      <a:pt x="216" y="719"/>
                      <a:pt x="233" y="713"/>
                      <a:pt x="260" y="713"/>
                    </a:cubicBezTo>
                    <a:cubicBezTo>
                      <a:pt x="370" y="713"/>
                      <a:pt x="629" y="816"/>
                      <a:pt x="951" y="1043"/>
                    </a:cubicBezTo>
                    <a:lnTo>
                      <a:pt x="951" y="1043"/>
                    </a:lnTo>
                    <a:cubicBezTo>
                      <a:pt x="1118" y="1161"/>
                      <a:pt x="1264" y="1287"/>
                      <a:pt x="1366" y="1401"/>
                    </a:cubicBezTo>
                    <a:cubicBezTo>
                      <a:pt x="1376" y="1472"/>
                      <a:pt x="1391" y="1534"/>
                      <a:pt x="1411" y="1581"/>
                    </a:cubicBezTo>
                    <a:cubicBezTo>
                      <a:pt x="1360" y="1578"/>
                      <a:pt x="1298" y="1584"/>
                      <a:pt x="1227" y="1598"/>
                    </a:cubicBezTo>
                    <a:cubicBezTo>
                      <a:pt x="1086" y="1540"/>
                      <a:pt x="917" y="1445"/>
                      <a:pt x="750" y="1326"/>
                    </a:cubicBezTo>
                    <a:moveTo>
                      <a:pt x="849" y="2156"/>
                    </a:moveTo>
                    <a:lnTo>
                      <a:pt x="849" y="2156"/>
                    </a:lnTo>
                    <a:cubicBezTo>
                      <a:pt x="653" y="2246"/>
                      <a:pt x="460" y="2312"/>
                      <a:pt x="306" y="2341"/>
                    </a:cubicBezTo>
                    <a:cubicBezTo>
                      <a:pt x="144" y="2372"/>
                      <a:pt x="72" y="2353"/>
                      <a:pt x="61" y="2328"/>
                    </a:cubicBezTo>
                    <a:cubicBezTo>
                      <a:pt x="30" y="2262"/>
                      <a:pt x="260" y="2045"/>
                      <a:pt x="703" y="1840"/>
                    </a:cubicBezTo>
                    <a:cubicBezTo>
                      <a:pt x="909" y="1745"/>
                      <a:pt x="1086" y="1688"/>
                      <a:pt x="1221" y="1659"/>
                    </a:cubicBezTo>
                    <a:cubicBezTo>
                      <a:pt x="1224" y="1661"/>
                      <a:pt x="1226" y="1662"/>
                      <a:pt x="1229" y="1663"/>
                    </a:cubicBezTo>
                    <a:cubicBezTo>
                      <a:pt x="1295" y="1689"/>
                      <a:pt x="1352" y="1705"/>
                      <a:pt x="1399" y="1711"/>
                    </a:cubicBezTo>
                    <a:cubicBezTo>
                      <a:pt x="1373" y="1751"/>
                      <a:pt x="1349" y="1803"/>
                      <a:pt x="1325" y="1871"/>
                    </a:cubicBezTo>
                    <a:cubicBezTo>
                      <a:pt x="1324" y="1874"/>
                      <a:pt x="1323" y="1876"/>
                      <a:pt x="1322" y="1879"/>
                    </a:cubicBezTo>
                    <a:cubicBezTo>
                      <a:pt x="1212" y="1964"/>
                      <a:pt x="1051" y="2062"/>
                      <a:pt x="849" y="2156"/>
                    </a:cubicBezTo>
                    <a:moveTo>
                      <a:pt x="1616" y="2485"/>
                    </a:moveTo>
                    <a:lnTo>
                      <a:pt x="1616" y="2485"/>
                    </a:lnTo>
                    <a:cubicBezTo>
                      <a:pt x="1596" y="2700"/>
                      <a:pt x="1557" y="2900"/>
                      <a:pt x="1505" y="3048"/>
                    </a:cubicBezTo>
                    <a:cubicBezTo>
                      <a:pt x="1451" y="3203"/>
                      <a:pt x="1399" y="3255"/>
                      <a:pt x="1371" y="3253"/>
                    </a:cubicBezTo>
                    <a:cubicBezTo>
                      <a:pt x="1343" y="3251"/>
                      <a:pt x="1301" y="3190"/>
                      <a:pt x="1276" y="3027"/>
                    </a:cubicBezTo>
                    <a:cubicBezTo>
                      <a:pt x="1252" y="2872"/>
                      <a:pt x="1251" y="2668"/>
                      <a:pt x="1270" y="2453"/>
                    </a:cubicBezTo>
                    <a:cubicBezTo>
                      <a:pt x="1289" y="2250"/>
                      <a:pt x="1325" y="2060"/>
                      <a:pt x="1373" y="1914"/>
                    </a:cubicBezTo>
                    <a:cubicBezTo>
                      <a:pt x="1430" y="1869"/>
                      <a:pt x="1475" y="1825"/>
                      <a:pt x="1506" y="1786"/>
                    </a:cubicBezTo>
                    <a:cubicBezTo>
                      <a:pt x="1529" y="1832"/>
                      <a:pt x="1566" y="1883"/>
                      <a:pt x="1613" y="1937"/>
                    </a:cubicBezTo>
                    <a:cubicBezTo>
                      <a:pt x="1633" y="2088"/>
                      <a:pt x="1635" y="2282"/>
                      <a:pt x="1616" y="2485"/>
                    </a:cubicBezTo>
                    <a:moveTo>
                      <a:pt x="2285" y="1986"/>
                    </a:moveTo>
                    <a:lnTo>
                      <a:pt x="2285" y="1986"/>
                    </a:lnTo>
                    <a:cubicBezTo>
                      <a:pt x="2683" y="2267"/>
                      <a:pt x="2869" y="2523"/>
                      <a:pt x="2828" y="2582"/>
                    </a:cubicBezTo>
                    <a:cubicBezTo>
                      <a:pt x="2812" y="2605"/>
                      <a:pt x="2738" y="2610"/>
                      <a:pt x="2584" y="2550"/>
                    </a:cubicBezTo>
                    <a:cubicBezTo>
                      <a:pt x="2438" y="2494"/>
                      <a:pt x="2261" y="2394"/>
                      <a:pt x="2084" y="2269"/>
                    </a:cubicBezTo>
                    <a:cubicBezTo>
                      <a:pt x="1900" y="2138"/>
                      <a:pt x="1761" y="2014"/>
                      <a:pt x="1669" y="1911"/>
                    </a:cubicBezTo>
                    <a:cubicBezTo>
                      <a:pt x="1669" y="1908"/>
                      <a:pt x="1668" y="1906"/>
                      <a:pt x="1668" y="1903"/>
                    </a:cubicBezTo>
                    <a:cubicBezTo>
                      <a:pt x="1657" y="1832"/>
                      <a:pt x="1642" y="1775"/>
                      <a:pt x="1624" y="1731"/>
                    </a:cubicBezTo>
                    <a:cubicBezTo>
                      <a:pt x="1632" y="1732"/>
                      <a:pt x="1640" y="1732"/>
                      <a:pt x="1649" y="1732"/>
                    </a:cubicBezTo>
                    <a:cubicBezTo>
                      <a:pt x="1695" y="1732"/>
                      <a:pt x="1750" y="1726"/>
                      <a:pt x="1810" y="1714"/>
                    </a:cubicBezTo>
                    <a:cubicBezTo>
                      <a:pt x="1937" y="1766"/>
                      <a:pt x="2101" y="1855"/>
                      <a:pt x="2285" y="1986"/>
                    </a:cubicBezTo>
                    <a:moveTo>
                      <a:pt x="1815" y="1652"/>
                    </a:moveTo>
                    <a:lnTo>
                      <a:pt x="1815" y="1652"/>
                    </a:lnTo>
                    <a:cubicBezTo>
                      <a:pt x="1748" y="1626"/>
                      <a:pt x="1687" y="1608"/>
                      <a:pt x="1636" y="1602"/>
                    </a:cubicBezTo>
                    <a:cubicBezTo>
                      <a:pt x="1664" y="1559"/>
                      <a:pt x="1690" y="1501"/>
                      <a:pt x="1714" y="1433"/>
                    </a:cubicBezTo>
                    <a:cubicBezTo>
                      <a:pt x="1834" y="1340"/>
                      <a:pt x="2001" y="1242"/>
                      <a:pt x="2187" y="1156"/>
                    </a:cubicBezTo>
                    <a:cubicBezTo>
                      <a:pt x="2383" y="1066"/>
                      <a:pt x="2575" y="1000"/>
                      <a:pt x="2729" y="971"/>
                    </a:cubicBezTo>
                    <a:cubicBezTo>
                      <a:pt x="2789" y="960"/>
                      <a:pt x="2837" y="955"/>
                      <a:pt x="2873" y="955"/>
                    </a:cubicBezTo>
                    <a:cubicBezTo>
                      <a:pt x="2936" y="955"/>
                      <a:pt x="2967" y="968"/>
                      <a:pt x="2975" y="984"/>
                    </a:cubicBezTo>
                    <a:cubicBezTo>
                      <a:pt x="3005" y="1050"/>
                      <a:pt x="2775" y="1267"/>
                      <a:pt x="2332" y="1472"/>
                    </a:cubicBezTo>
                    <a:cubicBezTo>
                      <a:pt x="2127" y="1566"/>
                      <a:pt x="1950" y="1624"/>
                      <a:pt x="1815" y="1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7" name="Google Shape;587;p15"/>
              <p:cNvSpPr/>
              <p:nvPr/>
            </p:nvSpPr>
            <p:spPr>
              <a:xfrm>
                <a:off x="7665840" y="829800"/>
                <a:ext cx="246600" cy="246600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85" extrusionOk="0">
                    <a:moveTo>
                      <a:pt x="224" y="664"/>
                    </a:moveTo>
                    <a:lnTo>
                      <a:pt x="224" y="664"/>
                    </a:lnTo>
                    <a:cubicBezTo>
                      <a:pt x="47" y="599"/>
                      <a:pt x="-44" y="402"/>
                      <a:pt x="21" y="225"/>
                    </a:cubicBezTo>
                    <a:cubicBezTo>
                      <a:pt x="87" y="47"/>
                      <a:pt x="284" y="-44"/>
                      <a:pt x="461" y="22"/>
                    </a:cubicBezTo>
                    <a:cubicBezTo>
                      <a:pt x="638" y="87"/>
                      <a:pt x="729" y="284"/>
                      <a:pt x="664" y="461"/>
                    </a:cubicBezTo>
                    <a:cubicBezTo>
                      <a:pt x="599" y="639"/>
                      <a:pt x="402" y="730"/>
                      <a:pt x="224" y="6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88" name="Google Shape;588;p15"/>
            <p:cNvGrpSpPr/>
            <p:nvPr/>
          </p:nvGrpSpPr>
          <p:grpSpPr>
            <a:xfrm rot="52540">
              <a:off x="8813222" y="3953362"/>
              <a:ext cx="475910" cy="475910"/>
              <a:chOff x="7193160" y="357120"/>
              <a:chExt cx="1192320" cy="1192320"/>
            </a:xfrm>
          </p:grpSpPr>
          <p:sp>
            <p:nvSpPr>
              <p:cNvPr id="589" name="Google Shape;589;p15"/>
              <p:cNvSpPr/>
              <p:nvPr/>
            </p:nvSpPr>
            <p:spPr>
              <a:xfrm>
                <a:off x="7203600" y="417240"/>
                <a:ext cx="1171440" cy="1072080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978" extrusionOk="0">
                    <a:moveTo>
                      <a:pt x="2458" y="1362"/>
                    </a:moveTo>
                    <a:lnTo>
                      <a:pt x="2458" y="1362"/>
                    </a:lnTo>
                    <a:cubicBezTo>
                      <a:pt x="2241" y="1342"/>
                      <a:pt x="2043" y="1345"/>
                      <a:pt x="1894" y="1366"/>
                    </a:cubicBezTo>
                    <a:cubicBezTo>
                      <a:pt x="2007" y="1266"/>
                      <a:pt x="2138" y="1117"/>
                      <a:pt x="2264" y="939"/>
                    </a:cubicBezTo>
                    <a:cubicBezTo>
                      <a:pt x="2524" y="571"/>
                      <a:pt x="2661" y="220"/>
                      <a:pt x="2570" y="155"/>
                    </a:cubicBezTo>
                    <a:cubicBezTo>
                      <a:pt x="2478" y="90"/>
                      <a:pt x="2193" y="336"/>
                      <a:pt x="1933" y="705"/>
                    </a:cubicBezTo>
                    <a:cubicBezTo>
                      <a:pt x="1806" y="883"/>
                      <a:pt x="1710" y="1056"/>
                      <a:pt x="1653" y="1196"/>
                    </a:cubicBezTo>
                    <a:cubicBezTo>
                      <a:pt x="1624" y="1048"/>
                      <a:pt x="1560" y="860"/>
                      <a:pt x="1469" y="662"/>
                    </a:cubicBezTo>
                    <a:cubicBezTo>
                      <a:pt x="1280" y="253"/>
                      <a:pt x="1044" y="-42"/>
                      <a:pt x="943" y="5"/>
                    </a:cubicBezTo>
                    <a:cubicBezTo>
                      <a:pt x="841" y="53"/>
                      <a:pt x="912" y="423"/>
                      <a:pt x="1100" y="832"/>
                    </a:cubicBezTo>
                    <a:cubicBezTo>
                      <a:pt x="1191" y="1030"/>
                      <a:pt x="1293" y="1201"/>
                      <a:pt x="1386" y="1319"/>
                    </a:cubicBezTo>
                    <a:cubicBezTo>
                      <a:pt x="1243" y="1271"/>
                      <a:pt x="1049" y="1232"/>
                      <a:pt x="832" y="1212"/>
                    </a:cubicBezTo>
                    <a:cubicBezTo>
                      <a:pt x="383" y="1171"/>
                      <a:pt x="10" y="1228"/>
                      <a:pt x="0" y="1339"/>
                    </a:cubicBezTo>
                    <a:cubicBezTo>
                      <a:pt x="-10" y="1451"/>
                      <a:pt x="346" y="1575"/>
                      <a:pt x="795" y="1616"/>
                    </a:cubicBezTo>
                    <a:cubicBezTo>
                      <a:pt x="1012" y="1636"/>
                      <a:pt x="1210" y="1633"/>
                      <a:pt x="1360" y="1612"/>
                    </a:cubicBezTo>
                    <a:cubicBezTo>
                      <a:pt x="1247" y="1712"/>
                      <a:pt x="1115" y="1861"/>
                      <a:pt x="989" y="2039"/>
                    </a:cubicBezTo>
                    <a:cubicBezTo>
                      <a:pt x="729" y="2407"/>
                      <a:pt x="593" y="2758"/>
                      <a:pt x="684" y="2823"/>
                    </a:cubicBezTo>
                    <a:cubicBezTo>
                      <a:pt x="775" y="2888"/>
                      <a:pt x="1061" y="2642"/>
                      <a:pt x="1321" y="2273"/>
                    </a:cubicBezTo>
                    <a:cubicBezTo>
                      <a:pt x="1447" y="2095"/>
                      <a:pt x="1543" y="1922"/>
                      <a:pt x="1599" y="1782"/>
                    </a:cubicBezTo>
                    <a:cubicBezTo>
                      <a:pt x="1630" y="1930"/>
                      <a:pt x="1693" y="2118"/>
                      <a:pt x="1784" y="2315"/>
                    </a:cubicBezTo>
                    <a:cubicBezTo>
                      <a:pt x="1973" y="2725"/>
                      <a:pt x="2209" y="3020"/>
                      <a:pt x="2310" y="2973"/>
                    </a:cubicBezTo>
                    <a:cubicBezTo>
                      <a:pt x="2412" y="2925"/>
                      <a:pt x="2342" y="2555"/>
                      <a:pt x="2153" y="2146"/>
                    </a:cubicBezTo>
                    <a:cubicBezTo>
                      <a:pt x="2062" y="1948"/>
                      <a:pt x="1959" y="1777"/>
                      <a:pt x="1867" y="1659"/>
                    </a:cubicBezTo>
                    <a:cubicBezTo>
                      <a:pt x="2010" y="1707"/>
                      <a:pt x="2205" y="1746"/>
                      <a:pt x="2421" y="1766"/>
                    </a:cubicBezTo>
                    <a:cubicBezTo>
                      <a:pt x="2871" y="1807"/>
                      <a:pt x="3243" y="1750"/>
                      <a:pt x="3254" y="1639"/>
                    </a:cubicBezTo>
                    <a:cubicBezTo>
                      <a:pt x="3264" y="1527"/>
                      <a:pt x="2908" y="1403"/>
                      <a:pt x="2458" y="13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0" name="Google Shape;590;p15"/>
              <p:cNvSpPr/>
              <p:nvPr/>
            </p:nvSpPr>
            <p:spPr>
              <a:xfrm>
                <a:off x="7193160" y="406800"/>
                <a:ext cx="1192320" cy="1092960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3036" extrusionOk="0">
                    <a:moveTo>
                      <a:pt x="3067" y="1475"/>
                    </a:moveTo>
                    <a:lnTo>
                      <a:pt x="3067" y="1475"/>
                    </a:lnTo>
                    <a:cubicBezTo>
                      <a:pt x="2915" y="1422"/>
                      <a:pt x="2710" y="1381"/>
                      <a:pt x="2490" y="1361"/>
                    </a:cubicBezTo>
                    <a:cubicBezTo>
                      <a:pt x="2323" y="1346"/>
                      <a:pt x="2153" y="1343"/>
                      <a:pt x="2009" y="1355"/>
                    </a:cubicBezTo>
                    <a:cubicBezTo>
                      <a:pt x="2112" y="1253"/>
                      <a:pt x="2219" y="1123"/>
                      <a:pt x="2317" y="985"/>
                    </a:cubicBezTo>
                    <a:cubicBezTo>
                      <a:pt x="2560" y="642"/>
                      <a:pt x="2740" y="248"/>
                      <a:pt x="2615" y="160"/>
                    </a:cubicBezTo>
                    <a:cubicBezTo>
                      <a:pt x="2491" y="72"/>
                      <a:pt x="2180" y="373"/>
                      <a:pt x="1937" y="717"/>
                    </a:cubicBezTo>
                    <a:cubicBezTo>
                      <a:pt x="1840" y="855"/>
                      <a:pt x="1753" y="1000"/>
                      <a:pt x="1691" y="1131"/>
                    </a:cubicBezTo>
                    <a:cubicBezTo>
                      <a:pt x="1654" y="991"/>
                      <a:pt x="1595" y="832"/>
                      <a:pt x="1525" y="679"/>
                    </a:cubicBezTo>
                    <a:cubicBezTo>
                      <a:pt x="1433" y="479"/>
                      <a:pt x="1326" y="299"/>
                      <a:pt x="1225" y="173"/>
                    </a:cubicBezTo>
                    <a:cubicBezTo>
                      <a:pt x="1113" y="33"/>
                      <a:pt x="1024" y="-22"/>
                      <a:pt x="960" y="8"/>
                    </a:cubicBezTo>
                    <a:cubicBezTo>
                      <a:pt x="895" y="37"/>
                      <a:pt x="879" y="142"/>
                      <a:pt x="912" y="318"/>
                    </a:cubicBezTo>
                    <a:cubicBezTo>
                      <a:pt x="943" y="476"/>
                      <a:pt x="1010" y="674"/>
                      <a:pt x="1103" y="874"/>
                    </a:cubicBezTo>
                    <a:cubicBezTo>
                      <a:pt x="1176" y="1032"/>
                      <a:pt x="1258" y="1178"/>
                      <a:pt x="1339" y="1294"/>
                    </a:cubicBezTo>
                    <a:cubicBezTo>
                      <a:pt x="1202" y="1256"/>
                      <a:pt x="1038" y="1228"/>
                      <a:pt x="864" y="1211"/>
                    </a:cubicBezTo>
                    <a:cubicBezTo>
                      <a:pt x="445" y="1173"/>
                      <a:pt x="14" y="1214"/>
                      <a:pt x="0" y="1366"/>
                    </a:cubicBezTo>
                    <a:cubicBezTo>
                      <a:pt x="-7" y="1437"/>
                      <a:pt x="75" y="1502"/>
                      <a:pt x="244" y="1561"/>
                    </a:cubicBezTo>
                    <a:cubicBezTo>
                      <a:pt x="397" y="1614"/>
                      <a:pt x="601" y="1655"/>
                      <a:pt x="821" y="1675"/>
                    </a:cubicBezTo>
                    <a:cubicBezTo>
                      <a:pt x="920" y="1684"/>
                      <a:pt x="1017" y="1688"/>
                      <a:pt x="1108" y="1688"/>
                    </a:cubicBezTo>
                    <a:cubicBezTo>
                      <a:pt x="1177" y="1688"/>
                      <a:pt x="1242" y="1686"/>
                      <a:pt x="1304" y="1680"/>
                    </a:cubicBezTo>
                    <a:cubicBezTo>
                      <a:pt x="1202" y="1780"/>
                      <a:pt x="1095" y="1908"/>
                      <a:pt x="994" y="2051"/>
                    </a:cubicBezTo>
                    <a:cubicBezTo>
                      <a:pt x="752" y="2394"/>
                      <a:pt x="571" y="2788"/>
                      <a:pt x="696" y="2876"/>
                    </a:cubicBezTo>
                    <a:cubicBezTo>
                      <a:pt x="711" y="2887"/>
                      <a:pt x="728" y="2892"/>
                      <a:pt x="748" y="2892"/>
                    </a:cubicBezTo>
                    <a:cubicBezTo>
                      <a:pt x="894" y="2892"/>
                      <a:pt x="1160" y="2621"/>
                      <a:pt x="1374" y="2319"/>
                    </a:cubicBezTo>
                    <a:cubicBezTo>
                      <a:pt x="1475" y="2176"/>
                      <a:pt x="1560" y="2033"/>
                      <a:pt x="1620" y="1904"/>
                    </a:cubicBezTo>
                    <a:cubicBezTo>
                      <a:pt x="1657" y="2045"/>
                      <a:pt x="1716" y="2204"/>
                      <a:pt x="1787" y="2357"/>
                    </a:cubicBezTo>
                    <a:cubicBezTo>
                      <a:pt x="1949" y="2708"/>
                      <a:pt x="2174" y="3036"/>
                      <a:pt x="2317" y="3036"/>
                    </a:cubicBezTo>
                    <a:cubicBezTo>
                      <a:pt x="2329" y="3036"/>
                      <a:pt x="2341" y="3034"/>
                      <a:pt x="2352" y="3028"/>
                    </a:cubicBezTo>
                    <a:cubicBezTo>
                      <a:pt x="2416" y="2999"/>
                      <a:pt x="2432" y="2894"/>
                      <a:pt x="2399" y="2718"/>
                    </a:cubicBezTo>
                    <a:cubicBezTo>
                      <a:pt x="2369" y="2560"/>
                      <a:pt x="2301" y="2362"/>
                      <a:pt x="2209" y="2162"/>
                    </a:cubicBezTo>
                    <a:lnTo>
                      <a:pt x="2209" y="2162"/>
                    </a:lnTo>
                    <a:cubicBezTo>
                      <a:pt x="2136" y="2004"/>
                      <a:pt x="2054" y="1858"/>
                      <a:pt x="1973" y="1742"/>
                    </a:cubicBezTo>
                    <a:cubicBezTo>
                      <a:pt x="2112" y="1780"/>
                      <a:pt x="2280" y="1809"/>
                      <a:pt x="2448" y="1824"/>
                    </a:cubicBezTo>
                    <a:cubicBezTo>
                      <a:pt x="2545" y="1833"/>
                      <a:pt x="2643" y="1838"/>
                      <a:pt x="2736" y="1838"/>
                    </a:cubicBezTo>
                    <a:cubicBezTo>
                      <a:pt x="3044" y="1838"/>
                      <a:pt x="3301" y="1787"/>
                      <a:pt x="3312" y="1670"/>
                    </a:cubicBezTo>
                    <a:cubicBezTo>
                      <a:pt x="3318" y="1599"/>
                      <a:pt x="3236" y="1534"/>
                      <a:pt x="3067" y="1475"/>
                    </a:cubicBezTo>
                    <a:moveTo>
                      <a:pt x="1985" y="751"/>
                    </a:moveTo>
                    <a:lnTo>
                      <a:pt x="1985" y="751"/>
                    </a:lnTo>
                    <a:cubicBezTo>
                      <a:pt x="2241" y="389"/>
                      <a:pt x="2475" y="202"/>
                      <a:pt x="2560" y="202"/>
                    </a:cubicBezTo>
                    <a:cubicBezTo>
                      <a:pt x="2569" y="202"/>
                      <a:pt x="2576" y="204"/>
                      <a:pt x="2582" y="208"/>
                    </a:cubicBezTo>
                    <a:cubicBezTo>
                      <a:pt x="2641" y="250"/>
                      <a:pt x="2550" y="553"/>
                      <a:pt x="2269" y="951"/>
                    </a:cubicBezTo>
                    <a:cubicBezTo>
                      <a:pt x="2138" y="1136"/>
                      <a:pt x="2014" y="1274"/>
                      <a:pt x="1912" y="1366"/>
                    </a:cubicBezTo>
                    <a:cubicBezTo>
                      <a:pt x="1840" y="1377"/>
                      <a:pt x="1778" y="1392"/>
                      <a:pt x="1731" y="1411"/>
                    </a:cubicBezTo>
                    <a:cubicBezTo>
                      <a:pt x="1733" y="1360"/>
                      <a:pt x="1727" y="1297"/>
                      <a:pt x="1713" y="1226"/>
                    </a:cubicBezTo>
                    <a:cubicBezTo>
                      <a:pt x="1766" y="1099"/>
                      <a:pt x="1855" y="935"/>
                      <a:pt x="1985" y="751"/>
                    </a:cubicBezTo>
                    <a:moveTo>
                      <a:pt x="1642" y="1591"/>
                    </a:moveTo>
                    <a:lnTo>
                      <a:pt x="1642" y="1591"/>
                    </a:lnTo>
                    <a:cubicBezTo>
                      <a:pt x="1645" y="1589"/>
                      <a:pt x="1647" y="1586"/>
                      <a:pt x="1649" y="1584"/>
                    </a:cubicBezTo>
                    <a:cubicBezTo>
                      <a:pt x="1651" y="1586"/>
                      <a:pt x="1653" y="1588"/>
                      <a:pt x="1654" y="1590"/>
                    </a:cubicBezTo>
                    <a:cubicBezTo>
                      <a:pt x="1655" y="1613"/>
                      <a:pt x="1651" y="1646"/>
                      <a:pt x="1640" y="1689"/>
                    </a:cubicBezTo>
                    <a:cubicBezTo>
                      <a:pt x="1636" y="1648"/>
                      <a:pt x="1637" y="1615"/>
                      <a:pt x="1642" y="1591"/>
                    </a:cubicBezTo>
                    <a:moveTo>
                      <a:pt x="1601" y="1473"/>
                    </a:moveTo>
                    <a:lnTo>
                      <a:pt x="1601" y="1473"/>
                    </a:lnTo>
                    <a:cubicBezTo>
                      <a:pt x="1602" y="1475"/>
                      <a:pt x="1602" y="1478"/>
                      <a:pt x="1603" y="1480"/>
                    </a:cubicBezTo>
                    <a:cubicBezTo>
                      <a:pt x="1599" y="1480"/>
                      <a:pt x="1597" y="1480"/>
                      <a:pt x="1594" y="1481"/>
                    </a:cubicBezTo>
                    <a:cubicBezTo>
                      <a:pt x="1573" y="1470"/>
                      <a:pt x="1547" y="1450"/>
                      <a:pt x="1517" y="1420"/>
                    </a:cubicBezTo>
                    <a:cubicBezTo>
                      <a:pt x="1556" y="1439"/>
                      <a:pt x="1584" y="1457"/>
                      <a:pt x="1601" y="1473"/>
                    </a:cubicBezTo>
                    <a:moveTo>
                      <a:pt x="1669" y="1446"/>
                    </a:moveTo>
                    <a:lnTo>
                      <a:pt x="1669" y="1446"/>
                    </a:lnTo>
                    <a:cubicBezTo>
                      <a:pt x="1667" y="1449"/>
                      <a:pt x="1664" y="1450"/>
                      <a:pt x="1662" y="1452"/>
                    </a:cubicBezTo>
                    <a:cubicBezTo>
                      <a:pt x="1659" y="1450"/>
                      <a:pt x="1658" y="1447"/>
                      <a:pt x="1655" y="1444"/>
                    </a:cubicBezTo>
                    <a:cubicBezTo>
                      <a:pt x="1655" y="1419"/>
                      <a:pt x="1660" y="1385"/>
                      <a:pt x="1672" y="1345"/>
                    </a:cubicBezTo>
                    <a:cubicBezTo>
                      <a:pt x="1675" y="1387"/>
                      <a:pt x="1674" y="1422"/>
                      <a:pt x="1669" y="1446"/>
                    </a:cubicBezTo>
                    <a:moveTo>
                      <a:pt x="1597" y="1546"/>
                    </a:moveTo>
                    <a:lnTo>
                      <a:pt x="1597" y="1546"/>
                    </a:lnTo>
                    <a:cubicBezTo>
                      <a:pt x="1595" y="1548"/>
                      <a:pt x="1595" y="1551"/>
                      <a:pt x="1594" y="1553"/>
                    </a:cubicBezTo>
                    <a:cubicBezTo>
                      <a:pt x="1574" y="1565"/>
                      <a:pt x="1544" y="1577"/>
                      <a:pt x="1502" y="1589"/>
                    </a:cubicBezTo>
                    <a:cubicBezTo>
                      <a:pt x="1537" y="1565"/>
                      <a:pt x="1566" y="1551"/>
                      <a:pt x="1588" y="1543"/>
                    </a:cubicBezTo>
                    <a:cubicBezTo>
                      <a:pt x="1590" y="1544"/>
                      <a:pt x="1594" y="1545"/>
                      <a:pt x="1597" y="1546"/>
                    </a:cubicBezTo>
                    <a:moveTo>
                      <a:pt x="1712" y="1566"/>
                    </a:moveTo>
                    <a:lnTo>
                      <a:pt x="1712" y="1566"/>
                    </a:lnTo>
                    <a:cubicBezTo>
                      <a:pt x="1712" y="1562"/>
                      <a:pt x="1710" y="1559"/>
                      <a:pt x="1709" y="1556"/>
                    </a:cubicBezTo>
                    <a:cubicBezTo>
                      <a:pt x="1712" y="1555"/>
                      <a:pt x="1714" y="1555"/>
                      <a:pt x="1717" y="1554"/>
                    </a:cubicBezTo>
                    <a:cubicBezTo>
                      <a:pt x="1738" y="1566"/>
                      <a:pt x="1764" y="1586"/>
                      <a:pt x="1796" y="1617"/>
                    </a:cubicBezTo>
                    <a:cubicBezTo>
                      <a:pt x="1759" y="1600"/>
                      <a:pt x="1731" y="1582"/>
                      <a:pt x="1712" y="1566"/>
                    </a:cubicBezTo>
                    <a:moveTo>
                      <a:pt x="1715" y="1491"/>
                    </a:moveTo>
                    <a:lnTo>
                      <a:pt x="1715" y="1491"/>
                    </a:lnTo>
                    <a:cubicBezTo>
                      <a:pt x="1716" y="1488"/>
                      <a:pt x="1717" y="1485"/>
                      <a:pt x="1718" y="1482"/>
                    </a:cubicBezTo>
                    <a:cubicBezTo>
                      <a:pt x="1739" y="1469"/>
                      <a:pt x="1772" y="1456"/>
                      <a:pt x="1814" y="1445"/>
                    </a:cubicBezTo>
                    <a:cubicBezTo>
                      <a:pt x="1779" y="1469"/>
                      <a:pt x="1750" y="1485"/>
                      <a:pt x="1725" y="1493"/>
                    </a:cubicBezTo>
                    <a:cubicBezTo>
                      <a:pt x="1722" y="1492"/>
                      <a:pt x="1718" y="1492"/>
                      <a:pt x="1715" y="1491"/>
                    </a:cubicBezTo>
                    <a:moveTo>
                      <a:pt x="1156" y="849"/>
                    </a:moveTo>
                    <a:lnTo>
                      <a:pt x="1156" y="849"/>
                    </a:lnTo>
                    <a:cubicBezTo>
                      <a:pt x="1066" y="653"/>
                      <a:pt x="1000" y="460"/>
                      <a:pt x="970" y="306"/>
                    </a:cubicBezTo>
                    <a:cubicBezTo>
                      <a:pt x="939" y="144"/>
                      <a:pt x="958" y="73"/>
                      <a:pt x="984" y="61"/>
                    </a:cubicBezTo>
                    <a:cubicBezTo>
                      <a:pt x="987" y="60"/>
                      <a:pt x="991" y="59"/>
                      <a:pt x="995" y="59"/>
                    </a:cubicBezTo>
                    <a:cubicBezTo>
                      <a:pt x="1027" y="59"/>
                      <a:pt x="1089" y="97"/>
                      <a:pt x="1179" y="210"/>
                    </a:cubicBezTo>
                    <a:cubicBezTo>
                      <a:pt x="1277" y="332"/>
                      <a:pt x="1381" y="508"/>
                      <a:pt x="1471" y="703"/>
                    </a:cubicBezTo>
                    <a:cubicBezTo>
                      <a:pt x="1566" y="909"/>
                      <a:pt x="1623" y="1086"/>
                      <a:pt x="1652" y="1221"/>
                    </a:cubicBezTo>
                    <a:cubicBezTo>
                      <a:pt x="1625" y="1288"/>
                      <a:pt x="1608" y="1349"/>
                      <a:pt x="1602" y="1400"/>
                    </a:cubicBezTo>
                    <a:cubicBezTo>
                      <a:pt x="1562" y="1374"/>
                      <a:pt x="1509" y="1349"/>
                      <a:pt x="1440" y="1325"/>
                    </a:cubicBezTo>
                    <a:cubicBezTo>
                      <a:pt x="1438" y="1325"/>
                      <a:pt x="1436" y="1323"/>
                      <a:pt x="1433" y="1323"/>
                    </a:cubicBezTo>
                    <a:cubicBezTo>
                      <a:pt x="1340" y="1202"/>
                      <a:pt x="1242" y="1035"/>
                      <a:pt x="1156" y="849"/>
                    </a:cubicBezTo>
                    <a:moveTo>
                      <a:pt x="827" y="1616"/>
                    </a:moveTo>
                    <a:lnTo>
                      <a:pt x="827" y="1616"/>
                    </a:lnTo>
                    <a:cubicBezTo>
                      <a:pt x="611" y="1597"/>
                      <a:pt x="412" y="1557"/>
                      <a:pt x="264" y="1506"/>
                    </a:cubicBezTo>
                    <a:cubicBezTo>
                      <a:pt x="108" y="1451"/>
                      <a:pt x="56" y="1399"/>
                      <a:pt x="59" y="1371"/>
                    </a:cubicBezTo>
                    <a:cubicBezTo>
                      <a:pt x="64" y="1314"/>
                      <a:pt x="256" y="1257"/>
                      <a:pt x="574" y="1257"/>
                    </a:cubicBezTo>
                    <a:cubicBezTo>
                      <a:pt x="660" y="1257"/>
                      <a:pt x="755" y="1261"/>
                      <a:pt x="858" y="1270"/>
                    </a:cubicBezTo>
                    <a:cubicBezTo>
                      <a:pt x="1062" y="1289"/>
                      <a:pt x="1252" y="1326"/>
                      <a:pt x="1397" y="1373"/>
                    </a:cubicBezTo>
                    <a:cubicBezTo>
                      <a:pt x="1399" y="1375"/>
                      <a:pt x="1401" y="1377"/>
                      <a:pt x="1402" y="1380"/>
                    </a:cubicBezTo>
                    <a:cubicBezTo>
                      <a:pt x="1447" y="1435"/>
                      <a:pt x="1488" y="1477"/>
                      <a:pt x="1525" y="1506"/>
                    </a:cubicBezTo>
                    <a:cubicBezTo>
                      <a:pt x="1483" y="1528"/>
                      <a:pt x="1435" y="1561"/>
                      <a:pt x="1381" y="1608"/>
                    </a:cubicBezTo>
                    <a:cubicBezTo>
                      <a:pt x="1379" y="1610"/>
                      <a:pt x="1377" y="1612"/>
                      <a:pt x="1376" y="1613"/>
                    </a:cubicBezTo>
                    <a:cubicBezTo>
                      <a:pt x="1224" y="1634"/>
                      <a:pt x="1031" y="1635"/>
                      <a:pt x="827" y="1616"/>
                    </a:cubicBezTo>
                    <a:moveTo>
                      <a:pt x="1326" y="2285"/>
                    </a:moveTo>
                    <a:lnTo>
                      <a:pt x="1326" y="2285"/>
                    </a:lnTo>
                    <a:cubicBezTo>
                      <a:pt x="1044" y="2684"/>
                      <a:pt x="789" y="2870"/>
                      <a:pt x="730" y="2828"/>
                    </a:cubicBezTo>
                    <a:cubicBezTo>
                      <a:pt x="671" y="2786"/>
                      <a:pt x="761" y="2483"/>
                      <a:pt x="1043" y="2085"/>
                    </a:cubicBezTo>
                    <a:cubicBezTo>
                      <a:pt x="1161" y="1917"/>
                      <a:pt x="1288" y="1771"/>
                      <a:pt x="1401" y="1669"/>
                    </a:cubicBezTo>
                    <a:cubicBezTo>
                      <a:pt x="1404" y="1669"/>
                      <a:pt x="1406" y="1669"/>
                      <a:pt x="1409" y="1668"/>
                    </a:cubicBezTo>
                    <a:cubicBezTo>
                      <a:pt x="1480" y="1657"/>
                      <a:pt x="1537" y="1642"/>
                      <a:pt x="1581" y="1625"/>
                    </a:cubicBezTo>
                    <a:cubicBezTo>
                      <a:pt x="1578" y="1676"/>
                      <a:pt x="1584" y="1738"/>
                      <a:pt x="1598" y="1809"/>
                    </a:cubicBezTo>
                    <a:cubicBezTo>
                      <a:pt x="1539" y="1950"/>
                      <a:pt x="1444" y="2118"/>
                      <a:pt x="1326" y="2285"/>
                    </a:cubicBezTo>
                    <a:moveTo>
                      <a:pt x="2155" y="2187"/>
                    </a:moveTo>
                    <a:lnTo>
                      <a:pt x="2155" y="2187"/>
                    </a:lnTo>
                    <a:lnTo>
                      <a:pt x="2155" y="2187"/>
                    </a:lnTo>
                    <a:cubicBezTo>
                      <a:pt x="2246" y="2383"/>
                      <a:pt x="2311" y="2575"/>
                      <a:pt x="2341" y="2730"/>
                    </a:cubicBezTo>
                    <a:cubicBezTo>
                      <a:pt x="2372" y="2892"/>
                      <a:pt x="2353" y="2963"/>
                      <a:pt x="2327" y="2975"/>
                    </a:cubicBezTo>
                    <a:cubicBezTo>
                      <a:pt x="2262" y="3005"/>
                      <a:pt x="2044" y="2776"/>
                      <a:pt x="1840" y="2332"/>
                    </a:cubicBezTo>
                    <a:cubicBezTo>
                      <a:pt x="1745" y="2127"/>
                      <a:pt x="1687" y="1949"/>
                      <a:pt x="1659" y="1815"/>
                    </a:cubicBezTo>
                    <a:cubicBezTo>
                      <a:pt x="1660" y="1812"/>
                      <a:pt x="1662" y="1810"/>
                      <a:pt x="1662" y="1807"/>
                    </a:cubicBezTo>
                    <a:cubicBezTo>
                      <a:pt x="1689" y="1740"/>
                      <a:pt x="1704" y="1683"/>
                      <a:pt x="1710" y="1636"/>
                    </a:cubicBezTo>
                    <a:cubicBezTo>
                      <a:pt x="1754" y="1665"/>
                      <a:pt x="1811" y="1691"/>
                      <a:pt x="1879" y="1714"/>
                    </a:cubicBezTo>
                    <a:cubicBezTo>
                      <a:pt x="1972" y="1835"/>
                      <a:pt x="2070" y="2001"/>
                      <a:pt x="2155" y="2187"/>
                    </a:cubicBezTo>
                    <a:moveTo>
                      <a:pt x="2453" y="1766"/>
                    </a:moveTo>
                    <a:lnTo>
                      <a:pt x="2453" y="1766"/>
                    </a:lnTo>
                    <a:cubicBezTo>
                      <a:pt x="2228" y="1745"/>
                      <a:pt x="2045" y="1706"/>
                      <a:pt x="1914" y="1663"/>
                    </a:cubicBezTo>
                    <a:cubicBezTo>
                      <a:pt x="1913" y="1661"/>
                      <a:pt x="1911" y="1659"/>
                      <a:pt x="1909" y="1656"/>
                    </a:cubicBezTo>
                    <a:cubicBezTo>
                      <a:pt x="1865" y="1600"/>
                      <a:pt x="1823" y="1559"/>
                      <a:pt x="1786" y="1530"/>
                    </a:cubicBezTo>
                    <a:cubicBezTo>
                      <a:pt x="1832" y="1507"/>
                      <a:pt x="1883" y="1469"/>
                      <a:pt x="1937" y="1422"/>
                    </a:cubicBezTo>
                    <a:cubicBezTo>
                      <a:pt x="2011" y="1412"/>
                      <a:pt x="2100" y="1406"/>
                      <a:pt x="2202" y="1406"/>
                    </a:cubicBezTo>
                    <a:cubicBezTo>
                      <a:pt x="2287" y="1406"/>
                      <a:pt x="2382" y="1410"/>
                      <a:pt x="2485" y="1420"/>
                    </a:cubicBezTo>
                    <a:cubicBezTo>
                      <a:pt x="2700" y="1440"/>
                      <a:pt x="2900" y="1479"/>
                      <a:pt x="3048" y="1530"/>
                    </a:cubicBezTo>
                    <a:cubicBezTo>
                      <a:pt x="3203" y="1585"/>
                      <a:pt x="3256" y="1637"/>
                      <a:pt x="3253" y="1665"/>
                    </a:cubicBezTo>
                    <a:cubicBezTo>
                      <a:pt x="3246" y="1737"/>
                      <a:pt x="2939" y="1810"/>
                      <a:pt x="2453" y="17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1" name="Google Shape;591;p15"/>
              <p:cNvSpPr/>
              <p:nvPr/>
            </p:nvSpPr>
            <p:spPr>
              <a:xfrm>
                <a:off x="7253280" y="367920"/>
                <a:ext cx="1071720" cy="1171080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3253" extrusionOk="0">
                    <a:moveTo>
                      <a:pt x="2972" y="942"/>
                    </a:moveTo>
                    <a:lnTo>
                      <a:pt x="2972" y="942"/>
                    </a:lnTo>
                    <a:cubicBezTo>
                      <a:pt x="2925" y="841"/>
                      <a:pt x="2555" y="911"/>
                      <a:pt x="2146" y="1100"/>
                    </a:cubicBezTo>
                    <a:cubicBezTo>
                      <a:pt x="1948" y="1191"/>
                      <a:pt x="1777" y="1293"/>
                      <a:pt x="1658" y="1386"/>
                    </a:cubicBezTo>
                    <a:cubicBezTo>
                      <a:pt x="1707" y="1243"/>
                      <a:pt x="1746" y="1048"/>
                      <a:pt x="1766" y="831"/>
                    </a:cubicBezTo>
                    <a:cubicBezTo>
                      <a:pt x="1807" y="382"/>
                      <a:pt x="1750" y="10"/>
                      <a:pt x="1638" y="0"/>
                    </a:cubicBezTo>
                    <a:cubicBezTo>
                      <a:pt x="1527" y="-11"/>
                      <a:pt x="1403" y="345"/>
                      <a:pt x="1361" y="794"/>
                    </a:cubicBezTo>
                    <a:cubicBezTo>
                      <a:pt x="1341" y="1011"/>
                      <a:pt x="1344" y="1210"/>
                      <a:pt x="1366" y="1359"/>
                    </a:cubicBezTo>
                    <a:cubicBezTo>
                      <a:pt x="1266" y="1246"/>
                      <a:pt x="1117" y="1115"/>
                      <a:pt x="939" y="989"/>
                    </a:cubicBezTo>
                    <a:cubicBezTo>
                      <a:pt x="571" y="728"/>
                      <a:pt x="220" y="592"/>
                      <a:pt x="155" y="683"/>
                    </a:cubicBezTo>
                    <a:cubicBezTo>
                      <a:pt x="90" y="775"/>
                      <a:pt x="336" y="1060"/>
                      <a:pt x="705" y="1320"/>
                    </a:cubicBezTo>
                    <a:cubicBezTo>
                      <a:pt x="882" y="1446"/>
                      <a:pt x="1056" y="1543"/>
                      <a:pt x="1196" y="1599"/>
                    </a:cubicBezTo>
                    <a:cubicBezTo>
                      <a:pt x="1048" y="1629"/>
                      <a:pt x="860" y="1692"/>
                      <a:pt x="662" y="1784"/>
                    </a:cubicBezTo>
                    <a:cubicBezTo>
                      <a:pt x="252" y="1973"/>
                      <a:pt x="-42" y="2208"/>
                      <a:pt x="5" y="2310"/>
                    </a:cubicBezTo>
                    <a:cubicBezTo>
                      <a:pt x="52" y="2412"/>
                      <a:pt x="423" y="2341"/>
                      <a:pt x="832" y="2153"/>
                    </a:cubicBezTo>
                    <a:cubicBezTo>
                      <a:pt x="1030" y="2061"/>
                      <a:pt x="1200" y="1959"/>
                      <a:pt x="1319" y="1867"/>
                    </a:cubicBezTo>
                    <a:cubicBezTo>
                      <a:pt x="1271" y="2009"/>
                      <a:pt x="1232" y="2204"/>
                      <a:pt x="1211" y="2421"/>
                    </a:cubicBezTo>
                    <a:cubicBezTo>
                      <a:pt x="1171" y="2870"/>
                      <a:pt x="1228" y="3242"/>
                      <a:pt x="1339" y="3253"/>
                    </a:cubicBezTo>
                    <a:cubicBezTo>
                      <a:pt x="1451" y="3263"/>
                      <a:pt x="1575" y="2907"/>
                      <a:pt x="1616" y="2458"/>
                    </a:cubicBezTo>
                    <a:cubicBezTo>
                      <a:pt x="1636" y="2241"/>
                      <a:pt x="1633" y="2042"/>
                      <a:pt x="1612" y="1893"/>
                    </a:cubicBezTo>
                    <a:cubicBezTo>
                      <a:pt x="1712" y="2006"/>
                      <a:pt x="1861" y="2137"/>
                      <a:pt x="2038" y="2263"/>
                    </a:cubicBezTo>
                    <a:cubicBezTo>
                      <a:pt x="2407" y="2524"/>
                      <a:pt x="2758" y="2660"/>
                      <a:pt x="2823" y="2569"/>
                    </a:cubicBezTo>
                    <a:cubicBezTo>
                      <a:pt x="2887" y="2477"/>
                      <a:pt x="2641" y="2192"/>
                      <a:pt x="2273" y="1932"/>
                    </a:cubicBezTo>
                    <a:cubicBezTo>
                      <a:pt x="2095" y="1805"/>
                      <a:pt x="1921" y="1709"/>
                      <a:pt x="1782" y="1653"/>
                    </a:cubicBezTo>
                    <a:cubicBezTo>
                      <a:pt x="1929" y="1623"/>
                      <a:pt x="2117" y="1560"/>
                      <a:pt x="2315" y="1468"/>
                    </a:cubicBezTo>
                    <a:cubicBezTo>
                      <a:pt x="2725" y="1280"/>
                      <a:pt x="3019" y="1044"/>
                      <a:pt x="2972" y="9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15"/>
              <p:cNvSpPr/>
              <p:nvPr/>
            </p:nvSpPr>
            <p:spPr>
              <a:xfrm>
                <a:off x="7242840" y="357120"/>
                <a:ext cx="1092960" cy="1192320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3312" extrusionOk="0">
                    <a:moveTo>
                      <a:pt x="3028" y="960"/>
                    </a:moveTo>
                    <a:lnTo>
                      <a:pt x="3028" y="960"/>
                    </a:lnTo>
                    <a:cubicBezTo>
                      <a:pt x="2998" y="895"/>
                      <a:pt x="2894" y="879"/>
                      <a:pt x="2718" y="913"/>
                    </a:cubicBezTo>
                    <a:cubicBezTo>
                      <a:pt x="2560" y="943"/>
                      <a:pt x="2362" y="1011"/>
                      <a:pt x="2162" y="1103"/>
                    </a:cubicBezTo>
                    <a:cubicBezTo>
                      <a:pt x="2004" y="1176"/>
                      <a:pt x="1858" y="1258"/>
                      <a:pt x="1742" y="1339"/>
                    </a:cubicBezTo>
                    <a:cubicBezTo>
                      <a:pt x="1780" y="1199"/>
                      <a:pt x="1808" y="1032"/>
                      <a:pt x="1824" y="864"/>
                    </a:cubicBezTo>
                    <a:cubicBezTo>
                      <a:pt x="1862" y="446"/>
                      <a:pt x="1822" y="14"/>
                      <a:pt x="1670" y="0"/>
                    </a:cubicBezTo>
                    <a:cubicBezTo>
                      <a:pt x="1599" y="-6"/>
                      <a:pt x="1533" y="76"/>
                      <a:pt x="1474" y="245"/>
                    </a:cubicBezTo>
                    <a:cubicBezTo>
                      <a:pt x="1422" y="397"/>
                      <a:pt x="1381" y="602"/>
                      <a:pt x="1361" y="821"/>
                    </a:cubicBezTo>
                    <a:cubicBezTo>
                      <a:pt x="1345" y="989"/>
                      <a:pt x="1342" y="1159"/>
                      <a:pt x="1355" y="1303"/>
                    </a:cubicBezTo>
                    <a:cubicBezTo>
                      <a:pt x="1255" y="1202"/>
                      <a:pt x="1127" y="1095"/>
                      <a:pt x="985" y="994"/>
                    </a:cubicBezTo>
                    <a:cubicBezTo>
                      <a:pt x="642" y="752"/>
                      <a:pt x="248" y="571"/>
                      <a:pt x="159" y="696"/>
                    </a:cubicBezTo>
                    <a:cubicBezTo>
                      <a:pt x="71" y="821"/>
                      <a:pt x="373" y="1132"/>
                      <a:pt x="716" y="1375"/>
                    </a:cubicBezTo>
                    <a:cubicBezTo>
                      <a:pt x="859" y="1475"/>
                      <a:pt x="1003" y="1560"/>
                      <a:pt x="1131" y="1620"/>
                    </a:cubicBezTo>
                    <a:cubicBezTo>
                      <a:pt x="991" y="1657"/>
                      <a:pt x="832" y="1716"/>
                      <a:pt x="679" y="1787"/>
                    </a:cubicBezTo>
                    <a:cubicBezTo>
                      <a:pt x="297" y="1963"/>
                      <a:pt x="-56" y="2213"/>
                      <a:pt x="7" y="2352"/>
                    </a:cubicBezTo>
                    <a:cubicBezTo>
                      <a:pt x="27" y="2395"/>
                      <a:pt x="79" y="2416"/>
                      <a:pt x="163" y="2416"/>
                    </a:cubicBezTo>
                    <a:cubicBezTo>
                      <a:pt x="205" y="2416"/>
                      <a:pt x="257" y="2411"/>
                      <a:pt x="317" y="2399"/>
                    </a:cubicBezTo>
                    <a:cubicBezTo>
                      <a:pt x="476" y="2369"/>
                      <a:pt x="673" y="2301"/>
                      <a:pt x="873" y="2209"/>
                    </a:cubicBezTo>
                    <a:cubicBezTo>
                      <a:pt x="1036" y="2134"/>
                      <a:pt x="1180" y="2052"/>
                      <a:pt x="1294" y="1973"/>
                    </a:cubicBezTo>
                    <a:cubicBezTo>
                      <a:pt x="1256" y="2110"/>
                      <a:pt x="1228" y="2274"/>
                      <a:pt x="1211" y="2448"/>
                    </a:cubicBezTo>
                    <a:cubicBezTo>
                      <a:pt x="1191" y="2667"/>
                      <a:pt x="1193" y="2876"/>
                      <a:pt x="1218" y="3036"/>
                    </a:cubicBezTo>
                    <a:cubicBezTo>
                      <a:pt x="1245" y="3212"/>
                      <a:pt x="1295" y="3306"/>
                      <a:pt x="1365" y="3312"/>
                    </a:cubicBezTo>
                    <a:cubicBezTo>
                      <a:pt x="1368" y="3312"/>
                      <a:pt x="1371" y="3312"/>
                      <a:pt x="1373" y="3312"/>
                    </a:cubicBezTo>
                    <a:cubicBezTo>
                      <a:pt x="1441" y="3312"/>
                      <a:pt x="1504" y="3230"/>
                      <a:pt x="1561" y="3067"/>
                    </a:cubicBezTo>
                    <a:cubicBezTo>
                      <a:pt x="1614" y="2915"/>
                      <a:pt x="1654" y="2710"/>
                      <a:pt x="1674" y="2490"/>
                    </a:cubicBezTo>
                    <a:cubicBezTo>
                      <a:pt x="1691" y="2316"/>
                      <a:pt x="1692" y="2150"/>
                      <a:pt x="1680" y="2009"/>
                    </a:cubicBezTo>
                    <a:cubicBezTo>
                      <a:pt x="1782" y="2111"/>
                      <a:pt x="1913" y="2220"/>
                      <a:pt x="2051" y="2317"/>
                    </a:cubicBezTo>
                    <a:cubicBezTo>
                      <a:pt x="2231" y="2444"/>
                      <a:pt x="2412" y="2547"/>
                      <a:pt x="2563" y="2605"/>
                    </a:cubicBezTo>
                    <a:cubicBezTo>
                      <a:pt x="2651" y="2640"/>
                      <a:pt x="2722" y="2657"/>
                      <a:pt x="2775" y="2657"/>
                    </a:cubicBezTo>
                    <a:cubicBezTo>
                      <a:pt x="2823" y="2657"/>
                      <a:pt x="2856" y="2643"/>
                      <a:pt x="2876" y="2616"/>
                    </a:cubicBezTo>
                    <a:cubicBezTo>
                      <a:pt x="2964" y="2491"/>
                      <a:pt x="2662" y="2180"/>
                      <a:pt x="2319" y="1938"/>
                    </a:cubicBezTo>
                    <a:cubicBezTo>
                      <a:pt x="2181" y="1840"/>
                      <a:pt x="2035" y="1753"/>
                      <a:pt x="1905" y="1691"/>
                    </a:cubicBezTo>
                    <a:cubicBezTo>
                      <a:pt x="2044" y="1655"/>
                      <a:pt x="2204" y="1596"/>
                      <a:pt x="2357" y="1525"/>
                    </a:cubicBezTo>
                    <a:cubicBezTo>
                      <a:pt x="2739" y="1349"/>
                      <a:pt x="3092" y="1098"/>
                      <a:pt x="3028" y="960"/>
                    </a:cubicBezTo>
                    <a:moveTo>
                      <a:pt x="1490" y="1597"/>
                    </a:moveTo>
                    <a:lnTo>
                      <a:pt x="1490" y="1597"/>
                    </a:lnTo>
                    <a:cubicBezTo>
                      <a:pt x="1487" y="1596"/>
                      <a:pt x="1484" y="1594"/>
                      <a:pt x="1482" y="1594"/>
                    </a:cubicBezTo>
                    <a:cubicBezTo>
                      <a:pt x="1469" y="1572"/>
                      <a:pt x="1456" y="1541"/>
                      <a:pt x="1446" y="1500"/>
                    </a:cubicBezTo>
                    <a:cubicBezTo>
                      <a:pt x="1470" y="1537"/>
                      <a:pt x="1485" y="1566"/>
                      <a:pt x="1493" y="1588"/>
                    </a:cubicBezTo>
                    <a:cubicBezTo>
                      <a:pt x="1491" y="1591"/>
                      <a:pt x="1491" y="1594"/>
                      <a:pt x="1490" y="1597"/>
                    </a:cubicBezTo>
                    <a:moveTo>
                      <a:pt x="1452" y="1650"/>
                    </a:moveTo>
                    <a:lnTo>
                      <a:pt x="1452" y="1650"/>
                    </a:lnTo>
                    <a:cubicBezTo>
                      <a:pt x="1450" y="1652"/>
                      <a:pt x="1448" y="1653"/>
                      <a:pt x="1446" y="1655"/>
                    </a:cubicBezTo>
                    <a:cubicBezTo>
                      <a:pt x="1422" y="1655"/>
                      <a:pt x="1390" y="1652"/>
                      <a:pt x="1347" y="1640"/>
                    </a:cubicBezTo>
                    <a:cubicBezTo>
                      <a:pt x="1388" y="1636"/>
                      <a:pt x="1422" y="1638"/>
                      <a:pt x="1446" y="1643"/>
                    </a:cubicBezTo>
                    <a:cubicBezTo>
                      <a:pt x="1448" y="1645"/>
                      <a:pt x="1450" y="1648"/>
                      <a:pt x="1452" y="1650"/>
                    </a:cubicBezTo>
                    <a:moveTo>
                      <a:pt x="1471" y="1712"/>
                    </a:moveTo>
                    <a:lnTo>
                      <a:pt x="1471" y="1712"/>
                    </a:lnTo>
                    <a:cubicBezTo>
                      <a:pt x="1474" y="1712"/>
                      <a:pt x="1477" y="1710"/>
                      <a:pt x="1480" y="1710"/>
                    </a:cubicBezTo>
                    <a:cubicBezTo>
                      <a:pt x="1480" y="1712"/>
                      <a:pt x="1481" y="1714"/>
                      <a:pt x="1482" y="1717"/>
                    </a:cubicBezTo>
                    <a:cubicBezTo>
                      <a:pt x="1469" y="1739"/>
                      <a:pt x="1448" y="1765"/>
                      <a:pt x="1420" y="1794"/>
                    </a:cubicBezTo>
                    <a:cubicBezTo>
                      <a:pt x="1438" y="1756"/>
                      <a:pt x="1456" y="1729"/>
                      <a:pt x="1471" y="1712"/>
                    </a:cubicBezTo>
                    <a:moveTo>
                      <a:pt x="1544" y="1721"/>
                    </a:moveTo>
                    <a:lnTo>
                      <a:pt x="1544" y="1721"/>
                    </a:lnTo>
                    <a:cubicBezTo>
                      <a:pt x="1545" y="1719"/>
                      <a:pt x="1545" y="1718"/>
                      <a:pt x="1545" y="1716"/>
                    </a:cubicBezTo>
                    <a:cubicBezTo>
                      <a:pt x="1548" y="1717"/>
                      <a:pt x="1550" y="1718"/>
                      <a:pt x="1553" y="1718"/>
                    </a:cubicBezTo>
                    <a:cubicBezTo>
                      <a:pt x="1565" y="1739"/>
                      <a:pt x="1578" y="1769"/>
                      <a:pt x="1589" y="1812"/>
                    </a:cubicBezTo>
                    <a:cubicBezTo>
                      <a:pt x="1566" y="1778"/>
                      <a:pt x="1550" y="1749"/>
                      <a:pt x="1542" y="1726"/>
                    </a:cubicBezTo>
                    <a:cubicBezTo>
                      <a:pt x="1543" y="1724"/>
                      <a:pt x="1544" y="1722"/>
                      <a:pt x="1544" y="1721"/>
                    </a:cubicBezTo>
                    <a:moveTo>
                      <a:pt x="1583" y="1662"/>
                    </a:moveTo>
                    <a:lnTo>
                      <a:pt x="1583" y="1662"/>
                    </a:lnTo>
                    <a:cubicBezTo>
                      <a:pt x="1586" y="1660"/>
                      <a:pt x="1588" y="1658"/>
                      <a:pt x="1591" y="1656"/>
                    </a:cubicBezTo>
                    <a:cubicBezTo>
                      <a:pt x="1592" y="1656"/>
                      <a:pt x="1593" y="1656"/>
                      <a:pt x="1594" y="1656"/>
                    </a:cubicBezTo>
                    <a:cubicBezTo>
                      <a:pt x="1619" y="1656"/>
                      <a:pt x="1651" y="1661"/>
                      <a:pt x="1690" y="1672"/>
                    </a:cubicBezTo>
                    <a:cubicBezTo>
                      <a:pt x="1649" y="1676"/>
                      <a:pt x="1615" y="1675"/>
                      <a:pt x="1590" y="1669"/>
                    </a:cubicBezTo>
                    <a:cubicBezTo>
                      <a:pt x="1588" y="1667"/>
                      <a:pt x="1586" y="1665"/>
                      <a:pt x="1583" y="1662"/>
                    </a:cubicBezTo>
                    <a:moveTo>
                      <a:pt x="1565" y="1601"/>
                    </a:moveTo>
                    <a:lnTo>
                      <a:pt x="1565" y="1601"/>
                    </a:lnTo>
                    <a:cubicBezTo>
                      <a:pt x="1562" y="1602"/>
                      <a:pt x="1558" y="1602"/>
                      <a:pt x="1556" y="1603"/>
                    </a:cubicBezTo>
                    <a:cubicBezTo>
                      <a:pt x="1556" y="1600"/>
                      <a:pt x="1556" y="1597"/>
                      <a:pt x="1555" y="1594"/>
                    </a:cubicBezTo>
                    <a:cubicBezTo>
                      <a:pt x="1566" y="1573"/>
                      <a:pt x="1586" y="1547"/>
                      <a:pt x="1617" y="1516"/>
                    </a:cubicBezTo>
                    <a:cubicBezTo>
                      <a:pt x="1599" y="1554"/>
                      <a:pt x="1581" y="1583"/>
                      <a:pt x="1565" y="1601"/>
                    </a:cubicBezTo>
                    <a:moveTo>
                      <a:pt x="1419" y="827"/>
                    </a:moveTo>
                    <a:lnTo>
                      <a:pt x="1419" y="827"/>
                    </a:lnTo>
                    <a:cubicBezTo>
                      <a:pt x="1439" y="612"/>
                      <a:pt x="1479" y="412"/>
                      <a:pt x="1530" y="264"/>
                    </a:cubicBezTo>
                    <a:cubicBezTo>
                      <a:pt x="1583" y="112"/>
                      <a:pt x="1634" y="59"/>
                      <a:pt x="1663" y="59"/>
                    </a:cubicBezTo>
                    <a:lnTo>
                      <a:pt x="1664" y="59"/>
                    </a:lnTo>
                    <a:cubicBezTo>
                      <a:pt x="1737" y="65"/>
                      <a:pt x="1810" y="373"/>
                      <a:pt x="1765" y="859"/>
                    </a:cubicBezTo>
                    <a:cubicBezTo>
                      <a:pt x="1745" y="1084"/>
                      <a:pt x="1706" y="1266"/>
                      <a:pt x="1663" y="1398"/>
                    </a:cubicBezTo>
                    <a:cubicBezTo>
                      <a:pt x="1661" y="1399"/>
                      <a:pt x="1659" y="1401"/>
                      <a:pt x="1656" y="1403"/>
                    </a:cubicBezTo>
                    <a:cubicBezTo>
                      <a:pt x="1600" y="1447"/>
                      <a:pt x="1558" y="1488"/>
                      <a:pt x="1530" y="1526"/>
                    </a:cubicBezTo>
                    <a:cubicBezTo>
                      <a:pt x="1508" y="1484"/>
                      <a:pt x="1474" y="1436"/>
                      <a:pt x="1428" y="1381"/>
                    </a:cubicBezTo>
                    <a:cubicBezTo>
                      <a:pt x="1426" y="1379"/>
                      <a:pt x="1424" y="1377"/>
                      <a:pt x="1422" y="1375"/>
                    </a:cubicBezTo>
                    <a:cubicBezTo>
                      <a:pt x="1404" y="1239"/>
                      <a:pt x="1399" y="1052"/>
                      <a:pt x="1419" y="827"/>
                    </a:cubicBezTo>
                    <a:moveTo>
                      <a:pt x="750" y="1326"/>
                    </a:moveTo>
                    <a:lnTo>
                      <a:pt x="750" y="1326"/>
                    </a:lnTo>
                    <a:cubicBezTo>
                      <a:pt x="352" y="1045"/>
                      <a:pt x="166" y="789"/>
                      <a:pt x="208" y="730"/>
                    </a:cubicBezTo>
                    <a:cubicBezTo>
                      <a:pt x="216" y="719"/>
                      <a:pt x="233" y="713"/>
                      <a:pt x="260" y="713"/>
                    </a:cubicBezTo>
                    <a:cubicBezTo>
                      <a:pt x="370" y="713"/>
                      <a:pt x="629" y="816"/>
                      <a:pt x="951" y="1043"/>
                    </a:cubicBezTo>
                    <a:lnTo>
                      <a:pt x="951" y="1043"/>
                    </a:lnTo>
                    <a:cubicBezTo>
                      <a:pt x="1118" y="1161"/>
                      <a:pt x="1264" y="1287"/>
                      <a:pt x="1366" y="1401"/>
                    </a:cubicBezTo>
                    <a:cubicBezTo>
                      <a:pt x="1376" y="1472"/>
                      <a:pt x="1391" y="1534"/>
                      <a:pt x="1411" y="1581"/>
                    </a:cubicBezTo>
                    <a:cubicBezTo>
                      <a:pt x="1360" y="1578"/>
                      <a:pt x="1298" y="1584"/>
                      <a:pt x="1227" y="1598"/>
                    </a:cubicBezTo>
                    <a:cubicBezTo>
                      <a:pt x="1086" y="1540"/>
                      <a:pt x="917" y="1445"/>
                      <a:pt x="750" y="1326"/>
                    </a:cubicBezTo>
                    <a:moveTo>
                      <a:pt x="849" y="2156"/>
                    </a:moveTo>
                    <a:lnTo>
                      <a:pt x="849" y="2156"/>
                    </a:lnTo>
                    <a:cubicBezTo>
                      <a:pt x="653" y="2246"/>
                      <a:pt x="460" y="2312"/>
                      <a:pt x="306" y="2341"/>
                    </a:cubicBezTo>
                    <a:cubicBezTo>
                      <a:pt x="144" y="2372"/>
                      <a:pt x="72" y="2353"/>
                      <a:pt x="61" y="2328"/>
                    </a:cubicBezTo>
                    <a:cubicBezTo>
                      <a:pt x="30" y="2262"/>
                      <a:pt x="260" y="2045"/>
                      <a:pt x="703" y="1840"/>
                    </a:cubicBezTo>
                    <a:cubicBezTo>
                      <a:pt x="909" y="1745"/>
                      <a:pt x="1086" y="1688"/>
                      <a:pt x="1221" y="1659"/>
                    </a:cubicBezTo>
                    <a:cubicBezTo>
                      <a:pt x="1224" y="1661"/>
                      <a:pt x="1226" y="1662"/>
                      <a:pt x="1229" y="1663"/>
                    </a:cubicBezTo>
                    <a:cubicBezTo>
                      <a:pt x="1295" y="1689"/>
                      <a:pt x="1352" y="1705"/>
                      <a:pt x="1399" y="1711"/>
                    </a:cubicBezTo>
                    <a:cubicBezTo>
                      <a:pt x="1373" y="1751"/>
                      <a:pt x="1349" y="1803"/>
                      <a:pt x="1325" y="1871"/>
                    </a:cubicBezTo>
                    <a:cubicBezTo>
                      <a:pt x="1324" y="1874"/>
                      <a:pt x="1323" y="1876"/>
                      <a:pt x="1322" y="1879"/>
                    </a:cubicBezTo>
                    <a:cubicBezTo>
                      <a:pt x="1212" y="1964"/>
                      <a:pt x="1051" y="2062"/>
                      <a:pt x="849" y="2156"/>
                    </a:cubicBezTo>
                    <a:moveTo>
                      <a:pt x="1616" y="2485"/>
                    </a:moveTo>
                    <a:lnTo>
                      <a:pt x="1616" y="2485"/>
                    </a:lnTo>
                    <a:cubicBezTo>
                      <a:pt x="1596" y="2700"/>
                      <a:pt x="1557" y="2900"/>
                      <a:pt x="1505" y="3048"/>
                    </a:cubicBezTo>
                    <a:cubicBezTo>
                      <a:pt x="1451" y="3203"/>
                      <a:pt x="1399" y="3255"/>
                      <a:pt x="1371" y="3253"/>
                    </a:cubicBezTo>
                    <a:cubicBezTo>
                      <a:pt x="1343" y="3251"/>
                      <a:pt x="1301" y="3190"/>
                      <a:pt x="1276" y="3027"/>
                    </a:cubicBezTo>
                    <a:cubicBezTo>
                      <a:pt x="1252" y="2872"/>
                      <a:pt x="1251" y="2668"/>
                      <a:pt x="1270" y="2453"/>
                    </a:cubicBezTo>
                    <a:cubicBezTo>
                      <a:pt x="1289" y="2250"/>
                      <a:pt x="1325" y="2060"/>
                      <a:pt x="1373" y="1914"/>
                    </a:cubicBezTo>
                    <a:cubicBezTo>
                      <a:pt x="1430" y="1869"/>
                      <a:pt x="1475" y="1825"/>
                      <a:pt x="1506" y="1786"/>
                    </a:cubicBezTo>
                    <a:cubicBezTo>
                      <a:pt x="1529" y="1832"/>
                      <a:pt x="1566" y="1883"/>
                      <a:pt x="1613" y="1937"/>
                    </a:cubicBezTo>
                    <a:cubicBezTo>
                      <a:pt x="1633" y="2088"/>
                      <a:pt x="1635" y="2282"/>
                      <a:pt x="1616" y="2485"/>
                    </a:cubicBezTo>
                    <a:moveTo>
                      <a:pt x="2285" y="1986"/>
                    </a:moveTo>
                    <a:lnTo>
                      <a:pt x="2285" y="1986"/>
                    </a:lnTo>
                    <a:cubicBezTo>
                      <a:pt x="2683" y="2267"/>
                      <a:pt x="2869" y="2523"/>
                      <a:pt x="2828" y="2582"/>
                    </a:cubicBezTo>
                    <a:cubicBezTo>
                      <a:pt x="2812" y="2605"/>
                      <a:pt x="2738" y="2610"/>
                      <a:pt x="2584" y="2550"/>
                    </a:cubicBezTo>
                    <a:cubicBezTo>
                      <a:pt x="2438" y="2494"/>
                      <a:pt x="2261" y="2394"/>
                      <a:pt x="2084" y="2269"/>
                    </a:cubicBezTo>
                    <a:cubicBezTo>
                      <a:pt x="1900" y="2138"/>
                      <a:pt x="1761" y="2014"/>
                      <a:pt x="1669" y="1911"/>
                    </a:cubicBezTo>
                    <a:cubicBezTo>
                      <a:pt x="1669" y="1908"/>
                      <a:pt x="1668" y="1906"/>
                      <a:pt x="1668" y="1903"/>
                    </a:cubicBezTo>
                    <a:cubicBezTo>
                      <a:pt x="1657" y="1832"/>
                      <a:pt x="1642" y="1775"/>
                      <a:pt x="1624" y="1731"/>
                    </a:cubicBezTo>
                    <a:cubicBezTo>
                      <a:pt x="1632" y="1732"/>
                      <a:pt x="1640" y="1732"/>
                      <a:pt x="1649" y="1732"/>
                    </a:cubicBezTo>
                    <a:cubicBezTo>
                      <a:pt x="1695" y="1732"/>
                      <a:pt x="1750" y="1726"/>
                      <a:pt x="1810" y="1714"/>
                    </a:cubicBezTo>
                    <a:cubicBezTo>
                      <a:pt x="1937" y="1766"/>
                      <a:pt x="2101" y="1855"/>
                      <a:pt x="2285" y="1986"/>
                    </a:cubicBezTo>
                    <a:moveTo>
                      <a:pt x="1815" y="1652"/>
                    </a:moveTo>
                    <a:lnTo>
                      <a:pt x="1815" y="1652"/>
                    </a:lnTo>
                    <a:cubicBezTo>
                      <a:pt x="1748" y="1626"/>
                      <a:pt x="1687" y="1608"/>
                      <a:pt x="1636" y="1602"/>
                    </a:cubicBezTo>
                    <a:cubicBezTo>
                      <a:pt x="1664" y="1559"/>
                      <a:pt x="1690" y="1501"/>
                      <a:pt x="1714" y="1433"/>
                    </a:cubicBezTo>
                    <a:cubicBezTo>
                      <a:pt x="1834" y="1340"/>
                      <a:pt x="2001" y="1242"/>
                      <a:pt x="2187" y="1156"/>
                    </a:cubicBezTo>
                    <a:cubicBezTo>
                      <a:pt x="2383" y="1066"/>
                      <a:pt x="2575" y="1000"/>
                      <a:pt x="2729" y="971"/>
                    </a:cubicBezTo>
                    <a:cubicBezTo>
                      <a:pt x="2789" y="960"/>
                      <a:pt x="2837" y="955"/>
                      <a:pt x="2873" y="955"/>
                    </a:cubicBezTo>
                    <a:cubicBezTo>
                      <a:pt x="2936" y="955"/>
                      <a:pt x="2967" y="968"/>
                      <a:pt x="2975" y="984"/>
                    </a:cubicBezTo>
                    <a:cubicBezTo>
                      <a:pt x="3005" y="1050"/>
                      <a:pt x="2775" y="1267"/>
                      <a:pt x="2332" y="1472"/>
                    </a:cubicBezTo>
                    <a:cubicBezTo>
                      <a:pt x="2127" y="1566"/>
                      <a:pt x="1950" y="1624"/>
                      <a:pt x="1815" y="1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3" name="Google Shape;593;p15"/>
              <p:cNvSpPr/>
              <p:nvPr/>
            </p:nvSpPr>
            <p:spPr>
              <a:xfrm>
                <a:off x="7665840" y="829800"/>
                <a:ext cx="246600" cy="246600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85" extrusionOk="0">
                    <a:moveTo>
                      <a:pt x="224" y="664"/>
                    </a:moveTo>
                    <a:lnTo>
                      <a:pt x="224" y="664"/>
                    </a:lnTo>
                    <a:cubicBezTo>
                      <a:pt x="47" y="599"/>
                      <a:pt x="-44" y="402"/>
                      <a:pt x="21" y="225"/>
                    </a:cubicBezTo>
                    <a:cubicBezTo>
                      <a:pt x="87" y="47"/>
                      <a:pt x="284" y="-44"/>
                      <a:pt x="461" y="22"/>
                    </a:cubicBezTo>
                    <a:cubicBezTo>
                      <a:pt x="638" y="87"/>
                      <a:pt x="729" y="284"/>
                      <a:pt x="664" y="461"/>
                    </a:cubicBezTo>
                    <a:cubicBezTo>
                      <a:pt x="599" y="639"/>
                      <a:pt x="402" y="730"/>
                      <a:pt x="224" y="6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94" name="Google Shape;594;p15"/>
          <p:cNvGrpSpPr/>
          <p:nvPr/>
        </p:nvGrpSpPr>
        <p:grpSpPr>
          <a:xfrm>
            <a:off x="-209588" y="3493451"/>
            <a:ext cx="792868" cy="1514132"/>
            <a:chOff x="7560699" y="3139539"/>
            <a:chExt cx="747777" cy="1428022"/>
          </a:xfrm>
        </p:grpSpPr>
        <p:sp>
          <p:nvSpPr>
            <p:cNvPr id="595" name="Google Shape;595;p15"/>
            <p:cNvSpPr/>
            <p:nvPr/>
          </p:nvSpPr>
          <p:spPr>
            <a:xfrm rot="-811572">
              <a:off x="7698888" y="3177503"/>
              <a:ext cx="471399" cy="1237540"/>
            </a:xfrm>
            <a:custGeom>
              <a:avLst/>
              <a:gdLst/>
              <a:ahLst/>
              <a:cxnLst/>
              <a:rect l="l" t="t" r="r" b="b"/>
              <a:pathLst>
                <a:path w="3747" h="9837" extrusionOk="0">
                  <a:moveTo>
                    <a:pt x="963" y="0"/>
                  </a:moveTo>
                  <a:lnTo>
                    <a:pt x="963" y="0"/>
                  </a:lnTo>
                  <a:cubicBezTo>
                    <a:pt x="963" y="0"/>
                    <a:pt x="265" y="22"/>
                    <a:pt x="15" y="218"/>
                  </a:cubicBezTo>
                  <a:cubicBezTo>
                    <a:pt x="754" y="987"/>
                    <a:pt x="754" y="987"/>
                    <a:pt x="754" y="987"/>
                  </a:cubicBezTo>
                  <a:cubicBezTo>
                    <a:pt x="166" y="599"/>
                    <a:pt x="166" y="599"/>
                    <a:pt x="166" y="599"/>
                  </a:cubicBezTo>
                  <a:cubicBezTo>
                    <a:pt x="971" y="1571"/>
                    <a:pt x="971" y="1571"/>
                    <a:pt x="971" y="1571"/>
                  </a:cubicBezTo>
                  <a:cubicBezTo>
                    <a:pt x="215" y="1073"/>
                    <a:pt x="215" y="1073"/>
                    <a:pt x="215" y="1073"/>
                  </a:cubicBezTo>
                  <a:cubicBezTo>
                    <a:pt x="215" y="1073"/>
                    <a:pt x="734" y="2051"/>
                    <a:pt x="486" y="2795"/>
                  </a:cubicBezTo>
                  <a:cubicBezTo>
                    <a:pt x="236" y="3538"/>
                    <a:pt x="631" y="4521"/>
                    <a:pt x="1100" y="5273"/>
                  </a:cubicBezTo>
                  <a:cubicBezTo>
                    <a:pt x="44" y="4254"/>
                    <a:pt x="44" y="4254"/>
                    <a:pt x="44" y="4254"/>
                  </a:cubicBezTo>
                  <a:cubicBezTo>
                    <a:pt x="44" y="4254"/>
                    <a:pt x="-393" y="6257"/>
                    <a:pt x="1490" y="7057"/>
                  </a:cubicBezTo>
                  <a:cubicBezTo>
                    <a:pt x="727" y="6874"/>
                    <a:pt x="727" y="6874"/>
                    <a:pt x="727" y="6874"/>
                  </a:cubicBezTo>
                  <a:cubicBezTo>
                    <a:pt x="727" y="6874"/>
                    <a:pt x="977" y="7409"/>
                    <a:pt x="1930" y="7668"/>
                  </a:cubicBezTo>
                  <a:cubicBezTo>
                    <a:pt x="1158" y="7681"/>
                    <a:pt x="1158" y="7681"/>
                    <a:pt x="1158" y="7681"/>
                  </a:cubicBezTo>
                  <a:cubicBezTo>
                    <a:pt x="1543" y="8256"/>
                    <a:pt x="1543" y="8256"/>
                    <a:pt x="1543" y="8256"/>
                  </a:cubicBezTo>
                  <a:cubicBezTo>
                    <a:pt x="2027" y="8375"/>
                    <a:pt x="2027" y="8375"/>
                    <a:pt x="2027" y="8375"/>
                  </a:cubicBezTo>
                  <a:cubicBezTo>
                    <a:pt x="1637" y="8479"/>
                    <a:pt x="1637" y="8479"/>
                    <a:pt x="1637" y="8479"/>
                  </a:cubicBezTo>
                  <a:cubicBezTo>
                    <a:pt x="1637" y="8479"/>
                    <a:pt x="2040" y="9574"/>
                    <a:pt x="2670" y="9837"/>
                  </a:cubicBezTo>
                  <a:cubicBezTo>
                    <a:pt x="3730" y="8413"/>
                    <a:pt x="3711" y="6432"/>
                    <a:pt x="3711" y="6432"/>
                  </a:cubicBezTo>
                  <a:cubicBezTo>
                    <a:pt x="3061" y="6807"/>
                    <a:pt x="3061" y="6807"/>
                    <a:pt x="3061" y="6807"/>
                  </a:cubicBezTo>
                  <a:cubicBezTo>
                    <a:pt x="3746" y="6013"/>
                    <a:pt x="3746" y="6013"/>
                    <a:pt x="3746" y="6013"/>
                  </a:cubicBezTo>
                  <a:cubicBezTo>
                    <a:pt x="3746" y="6013"/>
                    <a:pt x="3795" y="4720"/>
                    <a:pt x="3266" y="2965"/>
                  </a:cubicBezTo>
                  <a:cubicBezTo>
                    <a:pt x="2973" y="4017"/>
                    <a:pt x="2659" y="4493"/>
                    <a:pt x="2659" y="4493"/>
                  </a:cubicBezTo>
                  <a:cubicBezTo>
                    <a:pt x="2659" y="4493"/>
                    <a:pt x="3117" y="3069"/>
                    <a:pt x="2946" y="2353"/>
                  </a:cubicBezTo>
                  <a:cubicBezTo>
                    <a:pt x="2549" y="885"/>
                    <a:pt x="963" y="0"/>
                    <a:pt x="9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15"/>
            <p:cNvSpPr/>
            <p:nvPr/>
          </p:nvSpPr>
          <p:spPr>
            <a:xfrm rot="-811572">
              <a:off x="7896163" y="3301448"/>
              <a:ext cx="198020" cy="1260436"/>
            </a:xfrm>
            <a:custGeom>
              <a:avLst/>
              <a:gdLst/>
              <a:ahLst/>
              <a:cxnLst/>
              <a:rect l="l" t="t" r="r" b="b"/>
              <a:pathLst>
                <a:path w="1574" h="10019" extrusionOk="0">
                  <a:moveTo>
                    <a:pt x="1305" y="10019"/>
                  </a:moveTo>
                  <a:lnTo>
                    <a:pt x="1305" y="10019"/>
                  </a:lnTo>
                  <a:cubicBezTo>
                    <a:pt x="1305" y="10019"/>
                    <a:pt x="2455" y="5596"/>
                    <a:pt x="0" y="0"/>
                  </a:cubicBezTo>
                  <a:cubicBezTo>
                    <a:pt x="2204" y="5430"/>
                    <a:pt x="983" y="9532"/>
                    <a:pt x="983" y="9532"/>
                  </a:cubicBezTo>
                  <a:lnTo>
                    <a:pt x="1305" y="1001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15"/>
            <p:cNvSpPr/>
            <p:nvPr/>
          </p:nvSpPr>
          <p:spPr>
            <a:xfrm rot="-811572">
              <a:off x="7677379" y="3432826"/>
              <a:ext cx="131972" cy="101021"/>
            </a:xfrm>
            <a:custGeom>
              <a:avLst/>
              <a:gdLst/>
              <a:ahLst/>
              <a:cxnLst/>
              <a:rect l="l" t="t" r="r" b="b"/>
              <a:pathLst>
                <a:path w="1049" h="803" extrusionOk="0">
                  <a:moveTo>
                    <a:pt x="1026" y="803"/>
                  </a:moveTo>
                  <a:lnTo>
                    <a:pt x="1026" y="803"/>
                  </a:lnTo>
                  <a:cubicBezTo>
                    <a:pt x="1023" y="802"/>
                    <a:pt x="1020" y="800"/>
                    <a:pt x="1017" y="798"/>
                  </a:cubicBezTo>
                  <a:cubicBezTo>
                    <a:pt x="550" y="366"/>
                    <a:pt x="15" y="39"/>
                    <a:pt x="10" y="36"/>
                  </a:cubicBezTo>
                  <a:cubicBezTo>
                    <a:pt x="1" y="30"/>
                    <a:pt x="-2" y="19"/>
                    <a:pt x="3" y="10"/>
                  </a:cubicBezTo>
                  <a:cubicBezTo>
                    <a:pt x="8" y="1"/>
                    <a:pt x="21" y="-3"/>
                    <a:pt x="30" y="3"/>
                  </a:cubicBezTo>
                  <a:cubicBezTo>
                    <a:pt x="35" y="6"/>
                    <a:pt x="574" y="335"/>
                    <a:pt x="1043" y="769"/>
                  </a:cubicBezTo>
                  <a:cubicBezTo>
                    <a:pt x="1051" y="777"/>
                    <a:pt x="1052" y="789"/>
                    <a:pt x="1045" y="797"/>
                  </a:cubicBezTo>
                  <a:cubicBezTo>
                    <a:pt x="1040" y="802"/>
                    <a:pt x="1033" y="804"/>
                    <a:pt x="1026" y="8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15"/>
            <p:cNvSpPr/>
            <p:nvPr/>
          </p:nvSpPr>
          <p:spPr>
            <a:xfrm rot="-811572">
              <a:off x="7693722" y="3477725"/>
              <a:ext cx="100017" cy="79886"/>
            </a:xfrm>
            <a:custGeom>
              <a:avLst/>
              <a:gdLst/>
              <a:ahLst/>
              <a:cxnLst/>
              <a:rect l="l" t="t" r="r" b="b"/>
              <a:pathLst>
                <a:path w="795" h="635" extrusionOk="0">
                  <a:moveTo>
                    <a:pt x="772" y="635"/>
                  </a:moveTo>
                  <a:lnTo>
                    <a:pt x="772" y="635"/>
                  </a:lnTo>
                  <a:cubicBezTo>
                    <a:pt x="768" y="634"/>
                    <a:pt x="765" y="632"/>
                    <a:pt x="762" y="630"/>
                  </a:cubicBezTo>
                  <a:cubicBezTo>
                    <a:pt x="471" y="326"/>
                    <a:pt x="14" y="39"/>
                    <a:pt x="9" y="36"/>
                  </a:cubicBezTo>
                  <a:cubicBezTo>
                    <a:pt x="0" y="30"/>
                    <a:pt x="-3" y="18"/>
                    <a:pt x="3" y="9"/>
                  </a:cubicBezTo>
                  <a:cubicBezTo>
                    <a:pt x="9" y="0"/>
                    <a:pt x="20" y="-3"/>
                    <a:pt x="30" y="3"/>
                  </a:cubicBezTo>
                  <a:cubicBezTo>
                    <a:pt x="34" y="6"/>
                    <a:pt x="496" y="295"/>
                    <a:pt x="790" y="603"/>
                  </a:cubicBezTo>
                  <a:cubicBezTo>
                    <a:pt x="797" y="610"/>
                    <a:pt x="797" y="623"/>
                    <a:pt x="790" y="630"/>
                  </a:cubicBezTo>
                  <a:cubicBezTo>
                    <a:pt x="785" y="635"/>
                    <a:pt x="778" y="636"/>
                    <a:pt x="772" y="6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15"/>
            <p:cNvSpPr/>
            <p:nvPr/>
          </p:nvSpPr>
          <p:spPr>
            <a:xfrm rot="-811572">
              <a:off x="7902970" y="3379358"/>
              <a:ext cx="53971" cy="143417"/>
            </a:xfrm>
            <a:custGeom>
              <a:avLst/>
              <a:gdLst/>
              <a:ahLst/>
              <a:cxnLst/>
              <a:rect l="l" t="t" r="r" b="b"/>
              <a:pathLst>
                <a:path w="429" h="1140" extrusionOk="0">
                  <a:moveTo>
                    <a:pt x="15" y="1140"/>
                  </a:moveTo>
                  <a:lnTo>
                    <a:pt x="15" y="1140"/>
                  </a:lnTo>
                  <a:cubicBezTo>
                    <a:pt x="14" y="1140"/>
                    <a:pt x="12" y="1139"/>
                    <a:pt x="11" y="1139"/>
                  </a:cubicBezTo>
                  <a:cubicBezTo>
                    <a:pt x="2" y="1134"/>
                    <a:pt x="-3" y="1122"/>
                    <a:pt x="2" y="1113"/>
                  </a:cubicBezTo>
                  <a:cubicBezTo>
                    <a:pt x="292" y="487"/>
                    <a:pt x="389" y="21"/>
                    <a:pt x="390" y="16"/>
                  </a:cubicBezTo>
                  <a:cubicBezTo>
                    <a:pt x="393" y="5"/>
                    <a:pt x="403" y="-1"/>
                    <a:pt x="413" y="1"/>
                  </a:cubicBezTo>
                  <a:lnTo>
                    <a:pt x="414" y="1"/>
                  </a:lnTo>
                  <a:cubicBezTo>
                    <a:pt x="424" y="3"/>
                    <a:pt x="430" y="13"/>
                    <a:pt x="429" y="24"/>
                  </a:cubicBezTo>
                  <a:cubicBezTo>
                    <a:pt x="427" y="28"/>
                    <a:pt x="329" y="498"/>
                    <a:pt x="37" y="1129"/>
                  </a:cubicBezTo>
                  <a:cubicBezTo>
                    <a:pt x="33" y="1137"/>
                    <a:pt x="24" y="1142"/>
                    <a:pt x="15" y="1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15"/>
            <p:cNvSpPr/>
            <p:nvPr/>
          </p:nvSpPr>
          <p:spPr>
            <a:xfrm rot="-811572">
              <a:off x="8065138" y="3701382"/>
              <a:ext cx="90329" cy="134359"/>
            </a:xfrm>
            <a:custGeom>
              <a:avLst/>
              <a:gdLst/>
              <a:ahLst/>
              <a:cxnLst/>
              <a:rect l="l" t="t" r="r" b="b"/>
              <a:pathLst>
                <a:path w="718" h="1068" extrusionOk="0">
                  <a:moveTo>
                    <a:pt x="16" y="1067"/>
                  </a:moveTo>
                  <a:lnTo>
                    <a:pt x="16" y="1067"/>
                  </a:lnTo>
                  <a:cubicBezTo>
                    <a:pt x="13" y="1066"/>
                    <a:pt x="10" y="1065"/>
                    <a:pt x="7" y="1063"/>
                  </a:cubicBezTo>
                  <a:cubicBezTo>
                    <a:pt x="-1" y="1055"/>
                    <a:pt x="-1" y="1043"/>
                    <a:pt x="6" y="1035"/>
                  </a:cubicBezTo>
                  <a:cubicBezTo>
                    <a:pt x="403" y="597"/>
                    <a:pt x="678" y="17"/>
                    <a:pt x="681" y="11"/>
                  </a:cubicBezTo>
                  <a:cubicBezTo>
                    <a:pt x="686" y="1"/>
                    <a:pt x="697" y="-3"/>
                    <a:pt x="707" y="2"/>
                  </a:cubicBezTo>
                  <a:cubicBezTo>
                    <a:pt x="717" y="6"/>
                    <a:pt x="721" y="18"/>
                    <a:pt x="717" y="28"/>
                  </a:cubicBezTo>
                  <a:cubicBezTo>
                    <a:pt x="714" y="34"/>
                    <a:pt x="435" y="619"/>
                    <a:pt x="35" y="1061"/>
                  </a:cubicBezTo>
                  <a:cubicBezTo>
                    <a:pt x="30" y="1067"/>
                    <a:pt x="22" y="1068"/>
                    <a:pt x="16" y="10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15"/>
            <p:cNvSpPr/>
            <p:nvPr/>
          </p:nvSpPr>
          <p:spPr>
            <a:xfrm rot="-811572">
              <a:off x="8064958" y="3663461"/>
              <a:ext cx="71207" cy="105550"/>
            </a:xfrm>
            <a:custGeom>
              <a:avLst/>
              <a:gdLst/>
              <a:ahLst/>
              <a:cxnLst/>
              <a:rect l="l" t="t" r="r" b="b"/>
              <a:pathLst>
                <a:path w="566" h="839" extrusionOk="0">
                  <a:moveTo>
                    <a:pt x="15" y="838"/>
                  </a:moveTo>
                  <a:lnTo>
                    <a:pt x="15" y="838"/>
                  </a:lnTo>
                  <a:cubicBezTo>
                    <a:pt x="13" y="837"/>
                    <a:pt x="10" y="836"/>
                    <a:pt x="8" y="834"/>
                  </a:cubicBezTo>
                  <a:cubicBezTo>
                    <a:pt x="0" y="827"/>
                    <a:pt x="-2" y="815"/>
                    <a:pt x="5" y="806"/>
                  </a:cubicBezTo>
                  <a:cubicBezTo>
                    <a:pt x="309" y="437"/>
                    <a:pt x="528" y="14"/>
                    <a:pt x="530" y="11"/>
                  </a:cubicBezTo>
                  <a:cubicBezTo>
                    <a:pt x="535" y="1"/>
                    <a:pt x="547" y="-3"/>
                    <a:pt x="556" y="2"/>
                  </a:cubicBezTo>
                  <a:cubicBezTo>
                    <a:pt x="566" y="7"/>
                    <a:pt x="569" y="19"/>
                    <a:pt x="565" y="28"/>
                  </a:cubicBezTo>
                  <a:cubicBezTo>
                    <a:pt x="562" y="32"/>
                    <a:pt x="342" y="458"/>
                    <a:pt x="35" y="831"/>
                  </a:cubicBezTo>
                  <a:cubicBezTo>
                    <a:pt x="30" y="837"/>
                    <a:pt x="23" y="839"/>
                    <a:pt x="15" y="8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15"/>
            <p:cNvSpPr/>
            <p:nvPr/>
          </p:nvSpPr>
          <p:spPr>
            <a:xfrm rot="-811572">
              <a:off x="7748447" y="3898854"/>
              <a:ext cx="177765" cy="149204"/>
            </a:xfrm>
            <a:custGeom>
              <a:avLst/>
              <a:gdLst/>
              <a:ahLst/>
              <a:cxnLst/>
              <a:rect l="l" t="t" r="r" b="b"/>
              <a:pathLst>
                <a:path w="1413" h="1186" extrusionOk="0">
                  <a:moveTo>
                    <a:pt x="1390" y="1186"/>
                  </a:moveTo>
                  <a:lnTo>
                    <a:pt x="1390" y="1186"/>
                  </a:lnTo>
                  <a:cubicBezTo>
                    <a:pt x="1388" y="1185"/>
                    <a:pt x="1386" y="1184"/>
                    <a:pt x="1385" y="1184"/>
                  </a:cubicBezTo>
                  <a:cubicBezTo>
                    <a:pt x="377" y="643"/>
                    <a:pt x="6" y="35"/>
                    <a:pt x="3" y="29"/>
                  </a:cubicBezTo>
                  <a:cubicBezTo>
                    <a:pt x="-3" y="20"/>
                    <a:pt x="0" y="8"/>
                    <a:pt x="9" y="3"/>
                  </a:cubicBezTo>
                  <a:cubicBezTo>
                    <a:pt x="18" y="-3"/>
                    <a:pt x="30" y="0"/>
                    <a:pt x="36" y="9"/>
                  </a:cubicBezTo>
                  <a:cubicBezTo>
                    <a:pt x="40" y="15"/>
                    <a:pt x="406" y="614"/>
                    <a:pt x="1403" y="1150"/>
                  </a:cubicBezTo>
                  <a:cubicBezTo>
                    <a:pt x="1413" y="1155"/>
                    <a:pt x="1416" y="1167"/>
                    <a:pt x="1411" y="1175"/>
                  </a:cubicBezTo>
                  <a:cubicBezTo>
                    <a:pt x="1407" y="1184"/>
                    <a:pt x="1398" y="1187"/>
                    <a:pt x="1390" y="11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15"/>
            <p:cNvSpPr/>
            <p:nvPr/>
          </p:nvSpPr>
          <p:spPr>
            <a:xfrm rot="-811572">
              <a:off x="8029519" y="4252264"/>
              <a:ext cx="53342" cy="14593"/>
            </a:xfrm>
            <a:custGeom>
              <a:avLst/>
              <a:gdLst/>
              <a:ahLst/>
              <a:cxnLst/>
              <a:rect l="l" t="t" r="r" b="b"/>
              <a:pathLst>
                <a:path w="424" h="116" extrusionOk="0">
                  <a:moveTo>
                    <a:pt x="15" y="114"/>
                  </a:moveTo>
                  <a:lnTo>
                    <a:pt x="15" y="114"/>
                  </a:lnTo>
                  <a:cubicBezTo>
                    <a:pt x="8" y="113"/>
                    <a:pt x="3" y="107"/>
                    <a:pt x="1" y="99"/>
                  </a:cubicBezTo>
                  <a:cubicBezTo>
                    <a:pt x="-1" y="89"/>
                    <a:pt x="5" y="78"/>
                    <a:pt x="16" y="77"/>
                  </a:cubicBezTo>
                  <a:cubicBezTo>
                    <a:pt x="401" y="1"/>
                    <a:pt x="401" y="1"/>
                    <a:pt x="401" y="1"/>
                  </a:cubicBezTo>
                  <a:cubicBezTo>
                    <a:pt x="411" y="-2"/>
                    <a:pt x="421" y="5"/>
                    <a:pt x="424" y="16"/>
                  </a:cubicBezTo>
                  <a:cubicBezTo>
                    <a:pt x="426" y="26"/>
                    <a:pt x="419" y="36"/>
                    <a:pt x="409" y="38"/>
                  </a:cubicBezTo>
                  <a:cubicBezTo>
                    <a:pt x="24" y="115"/>
                    <a:pt x="24" y="115"/>
                    <a:pt x="24" y="115"/>
                  </a:cubicBezTo>
                  <a:cubicBezTo>
                    <a:pt x="21" y="116"/>
                    <a:pt x="18" y="115"/>
                    <a:pt x="15" y="1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15"/>
            <p:cNvSpPr/>
            <p:nvPr/>
          </p:nvSpPr>
          <p:spPr>
            <a:xfrm rot="-811572">
              <a:off x="8174143" y="4067205"/>
              <a:ext cx="60639" cy="82276"/>
            </a:xfrm>
            <a:custGeom>
              <a:avLst/>
              <a:gdLst/>
              <a:ahLst/>
              <a:cxnLst/>
              <a:rect l="l" t="t" r="r" b="b"/>
              <a:pathLst>
                <a:path w="482" h="654" extrusionOk="0">
                  <a:moveTo>
                    <a:pt x="15" y="653"/>
                  </a:moveTo>
                  <a:lnTo>
                    <a:pt x="15" y="653"/>
                  </a:lnTo>
                  <a:cubicBezTo>
                    <a:pt x="11" y="652"/>
                    <a:pt x="8" y="650"/>
                    <a:pt x="5" y="647"/>
                  </a:cubicBezTo>
                  <a:cubicBezTo>
                    <a:pt x="-2" y="639"/>
                    <a:pt x="-1" y="627"/>
                    <a:pt x="7" y="620"/>
                  </a:cubicBezTo>
                  <a:cubicBezTo>
                    <a:pt x="333" y="335"/>
                    <a:pt x="444" y="17"/>
                    <a:pt x="445" y="13"/>
                  </a:cubicBezTo>
                  <a:cubicBezTo>
                    <a:pt x="449" y="3"/>
                    <a:pt x="460" y="-3"/>
                    <a:pt x="470" y="1"/>
                  </a:cubicBezTo>
                  <a:cubicBezTo>
                    <a:pt x="480" y="5"/>
                    <a:pt x="485" y="15"/>
                    <a:pt x="482" y="25"/>
                  </a:cubicBezTo>
                  <a:cubicBezTo>
                    <a:pt x="477" y="39"/>
                    <a:pt x="366" y="357"/>
                    <a:pt x="33" y="649"/>
                  </a:cubicBezTo>
                  <a:cubicBezTo>
                    <a:pt x="28" y="653"/>
                    <a:pt x="21" y="655"/>
                    <a:pt x="15" y="6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15"/>
            <p:cNvSpPr/>
            <p:nvPr/>
          </p:nvSpPr>
          <p:spPr>
            <a:xfrm rot="-811572">
              <a:off x="7730557" y="3651587"/>
              <a:ext cx="174746" cy="148953"/>
            </a:xfrm>
            <a:custGeom>
              <a:avLst/>
              <a:gdLst/>
              <a:ahLst/>
              <a:cxnLst/>
              <a:rect l="l" t="t" r="r" b="b"/>
              <a:pathLst>
                <a:path w="1389" h="1184" extrusionOk="0">
                  <a:moveTo>
                    <a:pt x="1366" y="1183"/>
                  </a:moveTo>
                  <a:lnTo>
                    <a:pt x="1366" y="1183"/>
                  </a:lnTo>
                  <a:cubicBezTo>
                    <a:pt x="1364" y="1182"/>
                    <a:pt x="1362" y="1181"/>
                    <a:pt x="1359" y="1180"/>
                  </a:cubicBezTo>
                  <a:cubicBezTo>
                    <a:pt x="457" y="585"/>
                    <a:pt x="9" y="37"/>
                    <a:pt x="5" y="32"/>
                  </a:cubicBezTo>
                  <a:cubicBezTo>
                    <a:pt x="-2" y="24"/>
                    <a:pt x="0" y="11"/>
                    <a:pt x="8" y="4"/>
                  </a:cubicBezTo>
                  <a:cubicBezTo>
                    <a:pt x="16" y="-2"/>
                    <a:pt x="28" y="-1"/>
                    <a:pt x="35" y="7"/>
                  </a:cubicBezTo>
                  <a:cubicBezTo>
                    <a:pt x="39" y="13"/>
                    <a:pt x="484" y="556"/>
                    <a:pt x="1381" y="1147"/>
                  </a:cubicBezTo>
                  <a:cubicBezTo>
                    <a:pt x="1390" y="1153"/>
                    <a:pt x="1392" y="1165"/>
                    <a:pt x="1386" y="1174"/>
                  </a:cubicBezTo>
                  <a:cubicBezTo>
                    <a:pt x="1382" y="1181"/>
                    <a:pt x="1373" y="1184"/>
                    <a:pt x="1366" y="11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8" name="Google Shape;608;p16"/>
          <p:cNvSpPr txBox="1">
            <a:spLocks noGrp="1"/>
          </p:cNvSpPr>
          <p:nvPr>
            <p:ph type="subTitle" idx="1"/>
          </p:nvPr>
        </p:nvSpPr>
        <p:spPr>
          <a:xfrm>
            <a:off x="4636496" y="1311075"/>
            <a:ext cx="3787500" cy="30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16"/>
          <p:cNvSpPr txBox="1">
            <a:spLocks noGrp="1"/>
          </p:cNvSpPr>
          <p:nvPr>
            <p:ph type="subTitle" idx="2"/>
          </p:nvPr>
        </p:nvSpPr>
        <p:spPr>
          <a:xfrm>
            <a:off x="720000" y="1311075"/>
            <a:ext cx="3787500" cy="30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10" name="Google Shape;610;p16"/>
          <p:cNvGrpSpPr/>
          <p:nvPr/>
        </p:nvGrpSpPr>
        <p:grpSpPr>
          <a:xfrm>
            <a:off x="8430763" y="-235170"/>
            <a:ext cx="992950" cy="2429163"/>
            <a:chOff x="8430763" y="-235170"/>
            <a:chExt cx="992950" cy="2429163"/>
          </a:xfrm>
        </p:grpSpPr>
        <p:sp>
          <p:nvSpPr>
            <p:cNvPr id="611" name="Google Shape;611;p16"/>
            <p:cNvSpPr/>
            <p:nvPr/>
          </p:nvSpPr>
          <p:spPr>
            <a:xfrm>
              <a:off x="8430763" y="-235170"/>
              <a:ext cx="992950" cy="1546450"/>
            </a:xfrm>
            <a:custGeom>
              <a:avLst/>
              <a:gdLst/>
              <a:ahLst/>
              <a:cxnLst/>
              <a:rect l="l" t="t" r="r" b="b"/>
              <a:pathLst>
                <a:path w="39718" h="61858" extrusionOk="0">
                  <a:moveTo>
                    <a:pt x="28034" y="1096"/>
                  </a:moveTo>
                  <a:cubicBezTo>
                    <a:pt x="21647" y="-2400"/>
                    <a:pt x="3359" y="3247"/>
                    <a:pt x="602" y="11181"/>
                  </a:cubicBezTo>
                  <a:cubicBezTo>
                    <a:pt x="-2155" y="19115"/>
                    <a:pt x="5645" y="40362"/>
                    <a:pt x="11494" y="48699"/>
                  </a:cubicBezTo>
                  <a:cubicBezTo>
                    <a:pt x="17343" y="57036"/>
                    <a:pt x="31126" y="63961"/>
                    <a:pt x="35698" y="61204"/>
                  </a:cubicBezTo>
                  <a:cubicBezTo>
                    <a:pt x="40270" y="58447"/>
                    <a:pt x="40203" y="42177"/>
                    <a:pt x="38926" y="32159"/>
                  </a:cubicBezTo>
                  <a:cubicBezTo>
                    <a:pt x="37649" y="22141"/>
                    <a:pt x="34421" y="4592"/>
                    <a:pt x="28034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  <p:sp>
          <p:nvSpPr>
            <p:cNvPr id="612" name="Google Shape;612;p16"/>
            <p:cNvSpPr/>
            <p:nvPr/>
          </p:nvSpPr>
          <p:spPr>
            <a:xfrm>
              <a:off x="8822181" y="1427792"/>
              <a:ext cx="497600" cy="766200"/>
            </a:xfrm>
            <a:custGeom>
              <a:avLst/>
              <a:gdLst/>
              <a:ahLst/>
              <a:cxnLst/>
              <a:rect l="l" t="t" r="r" b="b"/>
              <a:pathLst>
                <a:path w="19904" h="30648" extrusionOk="0">
                  <a:moveTo>
                    <a:pt x="18429" y="2189"/>
                  </a:moveTo>
                  <a:cubicBezTo>
                    <a:pt x="15672" y="-1374"/>
                    <a:pt x="2898" y="-231"/>
                    <a:pt x="679" y="4206"/>
                  </a:cubicBezTo>
                  <a:cubicBezTo>
                    <a:pt x="-1540" y="8644"/>
                    <a:pt x="2359" y="25251"/>
                    <a:pt x="5116" y="28814"/>
                  </a:cubicBezTo>
                  <a:cubicBezTo>
                    <a:pt x="7873" y="32377"/>
                    <a:pt x="15000" y="30024"/>
                    <a:pt x="17219" y="25586"/>
                  </a:cubicBezTo>
                  <a:cubicBezTo>
                    <a:pt x="19438" y="21149"/>
                    <a:pt x="21186" y="5752"/>
                    <a:pt x="18429" y="21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  <p:grpSp>
        <p:nvGrpSpPr>
          <p:cNvPr id="613" name="Google Shape;613;p16"/>
          <p:cNvGrpSpPr/>
          <p:nvPr/>
        </p:nvGrpSpPr>
        <p:grpSpPr>
          <a:xfrm>
            <a:off x="-775719" y="-416609"/>
            <a:ext cx="10432446" cy="5672053"/>
            <a:chOff x="-775719" y="-416609"/>
            <a:chExt cx="10432446" cy="5672053"/>
          </a:xfrm>
        </p:grpSpPr>
        <p:grpSp>
          <p:nvGrpSpPr>
            <p:cNvPr id="614" name="Google Shape;614;p16"/>
            <p:cNvGrpSpPr/>
            <p:nvPr/>
          </p:nvGrpSpPr>
          <p:grpSpPr>
            <a:xfrm>
              <a:off x="-775719" y="2531032"/>
              <a:ext cx="2492261" cy="2724413"/>
              <a:chOff x="-725293" y="2531032"/>
              <a:chExt cx="2492261" cy="2724413"/>
            </a:xfrm>
          </p:grpSpPr>
          <p:grpSp>
            <p:nvGrpSpPr>
              <p:cNvPr id="615" name="Google Shape;615;p16"/>
              <p:cNvGrpSpPr/>
              <p:nvPr/>
            </p:nvGrpSpPr>
            <p:grpSpPr>
              <a:xfrm rot="-1722774">
                <a:off x="-303754" y="2637224"/>
                <a:ext cx="953709" cy="1998971"/>
                <a:chOff x="8363921" y="2032870"/>
                <a:chExt cx="953751" cy="1999058"/>
              </a:xfrm>
            </p:grpSpPr>
            <p:sp>
              <p:nvSpPr>
                <p:cNvPr id="616" name="Google Shape;616;p16"/>
                <p:cNvSpPr/>
                <p:nvPr/>
              </p:nvSpPr>
              <p:spPr>
                <a:xfrm rot="1100086">
                  <a:off x="8610781" y="2067618"/>
                  <a:ext cx="459847" cy="1621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8" h="11278" extrusionOk="0">
                      <a:moveTo>
                        <a:pt x="2156" y="11278"/>
                      </a:moveTo>
                      <a:lnTo>
                        <a:pt x="2156" y="11278"/>
                      </a:lnTo>
                      <a:cubicBezTo>
                        <a:pt x="2156" y="11278"/>
                        <a:pt x="1298" y="10841"/>
                        <a:pt x="461" y="9188"/>
                      </a:cubicBezTo>
                      <a:cubicBezTo>
                        <a:pt x="1121" y="9927"/>
                        <a:pt x="1727" y="10390"/>
                        <a:pt x="1727" y="10390"/>
                      </a:cubicBezTo>
                      <a:cubicBezTo>
                        <a:pt x="1727" y="10390"/>
                        <a:pt x="625" y="9270"/>
                        <a:pt x="378" y="8588"/>
                      </a:cubicBezTo>
                      <a:cubicBezTo>
                        <a:pt x="94" y="7460"/>
                        <a:pt x="135" y="6603"/>
                        <a:pt x="135" y="6603"/>
                      </a:cubicBezTo>
                      <a:cubicBezTo>
                        <a:pt x="1116" y="7535"/>
                        <a:pt x="1116" y="7535"/>
                        <a:pt x="1116" y="7535"/>
                      </a:cubicBezTo>
                      <a:cubicBezTo>
                        <a:pt x="104" y="6165"/>
                        <a:pt x="104" y="6165"/>
                        <a:pt x="104" y="6165"/>
                      </a:cubicBezTo>
                      <a:cubicBezTo>
                        <a:pt x="8" y="5362"/>
                        <a:pt x="8" y="5362"/>
                        <a:pt x="8" y="5362"/>
                      </a:cubicBezTo>
                      <a:cubicBezTo>
                        <a:pt x="680" y="6226"/>
                        <a:pt x="680" y="6226"/>
                        <a:pt x="680" y="6226"/>
                      </a:cubicBezTo>
                      <a:cubicBezTo>
                        <a:pt x="14" y="4923"/>
                        <a:pt x="14" y="4923"/>
                        <a:pt x="14" y="4923"/>
                      </a:cubicBezTo>
                      <a:cubicBezTo>
                        <a:pt x="14" y="4923"/>
                        <a:pt x="-167" y="3110"/>
                        <a:pt x="745" y="1402"/>
                      </a:cubicBezTo>
                      <a:cubicBezTo>
                        <a:pt x="1022" y="2486"/>
                        <a:pt x="1022" y="2486"/>
                        <a:pt x="1022" y="2486"/>
                      </a:cubicBezTo>
                      <a:cubicBezTo>
                        <a:pt x="924" y="899"/>
                        <a:pt x="924" y="899"/>
                        <a:pt x="924" y="899"/>
                      </a:cubicBezTo>
                      <a:cubicBezTo>
                        <a:pt x="924" y="899"/>
                        <a:pt x="1327" y="-508"/>
                        <a:pt x="2149" y="198"/>
                      </a:cubicBezTo>
                      <a:cubicBezTo>
                        <a:pt x="2971" y="903"/>
                        <a:pt x="3069" y="3159"/>
                        <a:pt x="3069" y="3159"/>
                      </a:cubicBezTo>
                      <a:cubicBezTo>
                        <a:pt x="2771" y="4220"/>
                        <a:pt x="2771" y="4220"/>
                        <a:pt x="2771" y="4220"/>
                      </a:cubicBezTo>
                      <a:cubicBezTo>
                        <a:pt x="3101" y="3675"/>
                        <a:pt x="3101" y="3675"/>
                        <a:pt x="3101" y="3675"/>
                      </a:cubicBezTo>
                      <a:cubicBezTo>
                        <a:pt x="3101" y="3675"/>
                        <a:pt x="3247" y="5605"/>
                        <a:pt x="3180" y="6324"/>
                      </a:cubicBezTo>
                      <a:cubicBezTo>
                        <a:pt x="2564" y="7267"/>
                        <a:pt x="2564" y="7267"/>
                        <a:pt x="2564" y="7267"/>
                      </a:cubicBezTo>
                      <a:cubicBezTo>
                        <a:pt x="3132" y="6707"/>
                        <a:pt x="3132" y="6707"/>
                        <a:pt x="3132" y="6707"/>
                      </a:cubicBezTo>
                      <a:cubicBezTo>
                        <a:pt x="3079" y="7943"/>
                        <a:pt x="3079" y="7943"/>
                        <a:pt x="3079" y="7943"/>
                      </a:cubicBezTo>
                      <a:cubicBezTo>
                        <a:pt x="2470" y="8820"/>
                        <a:pt x="2470" y="8820"/>
                        <a:pt x="2470" y="8820"/>
                      </a:cubicBezTo>
                      <a:cubicBezTo>
                        <a:pt x="3030" y="8230"/>
                        <a:pt x="3030" y="8230"/>
                        <a:pt x="3030" y="8230"/>
                      </a:cubicBezTo>
                      <a:cubicBezTo>
                        <a:pt x="3030" y="8230"/>
                        <a:pt x="3093" y="10334"/>
                        <a:pt x="2156" y="1127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7" name="Google Shape;617;p16"/>
                <p:cNvSpPr/>
                <p:nvPr/>
              </p:nvSpPr>
              <p:spPr>
                <a:xfrm rot="1100086">
                  <a:off x="8786070" y="2352849"/>
                  <a:ext cx="101949" cy="1706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" h="11867" extrusionOk="0">
                      <a:moveTo>
                        <a:pt x="709" y="11867"/>
                      </a:moveTo>
                      <a:lnTo>
                        <a:pt x="709" y="11867"/>
                      </a:lnTo>
                      <a:cubicBezTo>
                        <a:pt x="709" y="11867"/>
                        <a:pt x="219" y="11402"/>
                        <a:pt x="124" y="10716"/>
                      </a:cubicBezTo>
                      <a:cubicBezTo>
                        <a:pt x="101" y="10550"/>
                        <a:pt x="82" y="9841"/>
                        <a:pt x="67" y="8859"/>
                      </a:cubicBezTo>
                      <a:cubicBezTo>
                        <a:pt x="17" y="5773"/>
                        <a:pt x="0" y="0"/>
                        <a:pt x="0" y="0"/>
                      </a:cubicBezTo>
                      <a:cubicBezTo>
                        <a:pt x="0" y="0"/>
                        <a:pt x="313" y="7477"/>
                        <a:pt x="292" y="8338"/>
                      </a:cubicBezTo>
                      <a:cubicBezTo>
                        <a:pt x="237" y="10636"/>
                        <a:pt x="505" y="11375"/>
                        <a:pt x="709" y="1186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8" name="Google Shape;618;p16"/>
                <p:cNvSpPr/>
                <p:nvPr/>
              </p:nvSpPr>
              <p:spPr>
                <a:xfrm rot="1100086">
                  <a:off x="8608068" y="2064769"/>
                  <a:ext cx="465455" cy="1627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7" h="11317" extrusionOk="0">
                      <a:moveTo>
                        <a:pt x="2181" y="203"/>
                      </a:moveTo>
                      <a:lnTo>
                        <a:pt x="2181" y="203"/>
                      </a:lnTo>
                      <a:cubicBezTo>
                        <a:pt x="1974" y="26"/>
                        <a:pt x="1775" y="-36"/>
                        <a:pt x="1588" y="20"/>
                      </a:cubicBezTo>
                      <a:cubicBezTo>
                        <a:pt x="1147" y="152"/>
                        <a:pt x="933" y="883"/>
                        <a:pt x="924" y="914"/>
                      </a:cubicBezTo>
                      <a:cubicBezTo>
                        <a:pt x="923" y="917"/>
                        <a:pt x="923" y="919"/>
                        <a:pt x="923" y="921"/>
                      </a:cubicBezTo>
                      <a:cubicBezTo>
                        <a:pt x="1009" y="2298"/>
                        <a:pt x="1009" y="2298"/>
                        <a:pt x="1009" y="2298"/>
                      </a:cubicBezTo>
                      <a:cubicBezTo>
                        <a:pt x="783" y="1417"/>
                        <a:pt x="783" y="1417"/>
                        <a:pt x="783" y="1417"/>
                      </a:cubicBezTo>
                      <a:cubicBezTo>
                        <a:pt x="781" y="1409"/>
                        <a:pt x="775" y="1403"/>
                        <a:pt x="767" y="1402"/>
                      </a:cubicBezTo>
                      <a:cubicBezTo>
                        <a:pt x="759" y="1402"/>
                        <a:pt x="751" y="1406"/>
                        <a:pt x="747" y="1413"/>
                      </a:cubicBezTo>
                      <a:cubicBezTo>
                        <a:pt x="495" y="1883"/>
                        <a:pt x="327" y="2364"/>
                        <a:pt x="215" y="2813"/>
                      </a:cubicBezTo>
                      <a:cubicBezTo>
                        <a:pt x="213" y="2817"/>
                        <a:pt x="212" y="2821"/>
                        <a:pt x="212" y="2825"/>
                      </a:cubicBezTo>
                      <a:cubicBezTo>
                        <a:pt x="188" y="2922"/>
                        <a:pt x="167" y="3017"/>
                        <a:pt x="148" y="3111"/>
                      </a:cubicBezTo>
                      <a:cubicBezTo>
                        <a:pt x="145" y="3115"/>
                        <a:pt x="144" y="3120"/>
                        <a:pt x="145" y="3124"/>
                      </a:cubicBezTo>
                      <a:cubicBezTo>
                        <a:pt x="97" y="3359"/>
                        <a:pt x="65" y="3581"/>
                        <a:pt x="43" y="3784"/>
                      </a:cubicBezTo>
                      <a:cubicBezTo>
                        <a:pt x="40" y="3790"/>
                        <a:pt x="39" y="3795"/>
                        <a:pt x="41" y="3800"/>
                      </a:cubicBezTo>
                      <a:cubicBezTo>
                        <a:pt x="-30" y="4473"/>
                        <a:pt x="13" y="4936"/>
                        <a:pt x="14" y="4945"/>
                      </a:cubicBezTo>
                      <a:cubicBezTo>
                        <a:pt x="14" y="4948"/>
                        <a:pt x="15" y="4950"/>
                        <a:pt x="16" y="4952"/>
                      </a:cubicBezTo>
                      <a:cubicBezTo>
                        <a:pt x="587" y="6070"/>
                        <a:pt x="587" y="6070"/>
                        <a:pt x="587" y="6070"/>
                      </a:cubicBezTo>
                      <a:cubicBezTo>
                        <a:pt x="43" y="5371"/>
                        <a:pt x="43" y="5371"/>
                        <a:pt x="43" y="5371"/>
                      </a:cubicBezTo>
                      <a:cubicBezTo>
                        <a:pt x="37" y="5363"/>
                        <a:pt x="28" y="5361"/>
                        <a:pt x="19" y="5364"/>
                      </a:cubicBezTo>
                      <a:cubicBezTo>
                        <a:pt x="11" y="5368"/>
                        <a:pt x="6" y="5376"/>
                        <a:pt x="7" y="5385"/>
                      </a:cubicBezTo>
                      <a:cubicBezTo>
                        <a:pt x="103" y="6188"/>
                        <a:pt x="103" y="6188"/>
                        <a:pt x="103" y="6188"/>
                      </a:cubicBezTo>
                      <a:cubicBezTo>
                        <a:pt x="104" y="6191"/>
                        <a:pt x="105" y="6194"/>
                        <a:pt x="107" y="6196"/>
                      </a:cubicBezTo>
                      <a:cubicBezTo>
                        <a:pt x="986" y="7386"/>
                        <a:pt x="986" y="7386"/>
                        <a:pt x="986" y="7386"/>
                      </a:cubicBezTo>
                      <a:cubicBezTo>
                        <a:pt x="167" y="6609"/>
                        <a:pt x="167" y="6609"/>
                        <a:pt x="167" y="6609"/>
                      </a:cubicBezTo>
                      <a:cubicBezTo>
                        <a:pt x="162" y="6604"/>
                        <a:pt x="154" y="6602"/>
                        <a:pt x="147" y="6605"/>
                      </a:cubicBezTo>
                      <a:cubicBezTo>
                        <a:pt x="139" y="6608"/>
                        <a:pt x="134" y="6615"/>
                        <a:pt x="134" y="6622"/>
                      </a:cubicBezTo>
                      <a:cubicBezTo>
                        <a:pt x="134" y="6627"/>
                        <a:pt x="125" y="6848"/>
                        <a:pt x="151" y="7208"/>
                      </a:cubicBezTo>
                      <a:cubicBezTo>
                        <a:pt x="151" y="7210"/>
                        <a:pt x="151" y="7211"/>
                        <a:pt x="152" y="7214"/>
                      </a:cubicBezTo>
                      <a:cubicBezTo>
                        <a:pt x="162" y="7360"/>
                        <a:pt x="179" y="7529"/>
                        <a:pt x="205" y="7716"/>
                      </a:cubicBezTo>
                      <a:cubicBezTo>
                        <a:pt x="205" y="7718"/>
                        <a:pt x="205" y="7721"/>
                        <a:pt x="205" y="7722"/>
                      </a:cubicBezTo>
                      <a:cubicBezTo>
                        <a:pt x="242" y="7989"/>
                        <a:pt x="297" y="8291"/>
                        <a:pt x="379" y="8614"/>
                      </a:cubicBezTo>
                      <a:cubicBezTo>
                        <a:pt x="558" y="9108"/>
                        <a:pt x="1186" y="9834"/>
                        <a:pt x="1520" y="10198"/>
                      </a:cubicBezTo>
                      <a:cubicBezTo>
                        <a:pt x="1283" y="9996"/>
                        <a:pt x="897" y="9646"/>
                        <a:pt x="494" y="9195"/>
                      </a:cubicBezTo>
                      <a:cubicBezTo>
                        <a:pt x="488" y="9188"/>
                        <a:pt x="477" y="9186"/>
                        <a:pt x="468" y="9192"/>
                      </a:cubicBezTo>
                      <a:cubicBezTo>
                        <a:pt x="460" y="9197"/>
                        <a:pt x="458" y="9208"/>
                        <a:pt x="462" y="9217"/>
                      </a:cubicBezTo>
                      <a:cubicBezTo>
                        <a:pt x="1293" y="10856"/>
                        <a:pt x="2158" y="11311"/>
                        <a:pt x="2166" y="11315"/>
                      </a:cubicBezTo>
                      <a:cubicBezTo>
                        <a:pt x="2173" y="11319"/>
                        <a:pt x="2182" y="11317"/>
                        <a:pt x="2189" y="11312"/>
                      </a:cubicBezTo>
                      <a:lnTo>
                        <a:pt x="2189" y="11311"/>
                      </a:lnTo>
                      <a:cubicBezTo>
                        <a:pt x="2657" y="10840"/>
                        <a:pt x="2877" y="10076"/>
                        <a:pt x="2980" y="9429"/>
                      </a:cubicBezTo>
                      <a:cubicBezTo>
                        <a:pt x="2983" y="9424"/>
                        <a:pt x="2984" y="9419"/>
                        <a:pt x="2983" y="9413"/>
                      </a:cubicBezTo>
                      <a:cubicBezTo>
                        <a:pt x="3082" y="8779"/>
                        <a:pt x="3069" y="8260"/>
                        <a:pt x="3069" y="8249"/>
                      </a:cubicBezTo>
                      <a:cubicBezTo>
                        <a:pt x="3069" y="8241"/>
                        <a:pt x="3064" y="8234"/>
                        <a:pt x="3057" y="8231"/>
                      </a:cubicBezTo>
                      <a:cubicBezTo>
                        <a:pt x="3049" y="8229"/>
                        <a:pt x="3040" y="8230"/>
                        <a:pt x="3035" y="8236"/>
                      </a:cubicBezTo>
                      <a:cubicBezTo>
                        <a:pt x="2653" y="8639"/>
                        <a:pt x="2653" y="8639"/>
                        <a:pt x="2653" y="8639"/>
                      </a:cubicBezTo>
                      <a:cubicBezTo>
                        <a:pt x="3114" y="7974"/>
                        <a:pt x="3114" y="7974"/>
                        <a:pt x="3114" y="7974"/>
                      </a:cubicBezTo>
                      <a:cubicBezTo>
                        <a:pt x="3117" y="7971"/>
                        <a:pt x="3118" y="7967"/>
                        <a:pt x="3118" y="7963"/>
                      </a:cubicBezTo>
                      <a:cubicBezTo>
                        <a:pt x="3171" y="6728"/>
                        <a:pt x="3171" y="6728"/>
                        <a:pt x="3171" y="6728"/>
                      </a:cubicBezTo>
                      <a:cubicBezTo>
                        <a:pt x="3171" y="6720"/>
                        <a:pt x="3167" y="6712"/>
                        <a:pt x="3159" y="6709"/>
                      </a:cubicBezTo>
                      <a:cubicBezTo>
                        <a:pt x="3152" y="6706"/>
                        <a:pt x="3145" y="6707"/>
                        <a:pt x="3137" y="6713"/>
                      </a:cubicBezTo>
                      <a:cubicBezTo>
                        <a:pt x="2699" y="7145"/>
                        <a:pt x="2699" y="7145"/>
                        <a:pt x="2699" y="7145"/>
                      </a:cubicBezTo>
                      <a:cubicBezTo>
                        <a:pt x="3216" y="6355"/>
                        <a:pt x="3216" y="6355"/>
                        <a:pt x="3216" y="6355"/>
                      </a:cubicBezTo>
                      <a:cubicBezTo>
                        <a:pt x="3217" y="6352"/>
                        <a:pt x="3219" y="6349"/>
                        <a:pt x="3219" y="6346"/>
                      </a:cubicBezTo>
                      <a:cubicBezTo>
                        <a:pt x="3242" y="6103"/>
                        <a:pt x="3240" y="5720"/>
                        <a:pt x="3228" y="5320"/>
                      </a:cubicBezTo>
                      <a:cubicBezTo>
                        <a:pt x="3228" y="5318"/>
                        <a:pt x="3228" y="5318"/>
                        <a:pt x="3228" y="5317"/>
                      </a:cubicBezTo>
                      <a:cubicBezTo>
                        <a:pt x="3224" y="5196"/>
                        <a:pt x="3219" y="5073"/>
                        <a:pt x="3214" y="4952"/>
                      </a:cubicBezTo>
                      <a:cubicBezTo>
                        <a:pt x="3214" y="4952"/>
                        <a:pt x="3214" y="4951"/>
                        <a:pt x="3214" y="4950"/>
                      </a:cubicBezTo>
                      <a:cubicBezTo>
                        <a:pt x="3186" y="4300"/>
                        <a:pt x="3141" y="3704"/>
                        <a:pt x="3140" y="3694"/>
                      </a:cubicBezTo>
                      <a:cubicBezTo>
                        <a:pt x="3139" y="3685"/>
                        <a:pt x="3133" y="3678"/>
                        <a:pt x="3125" y="3676"/>
                      </a:cubicBezTo>
                      <a:cubicBezTo>
                        <a:pt x="3117" y="3674"/>
                        <a:pt x="3108" y="3678"/>
                        <a:pt x="3104" y="3685"/>
                      </a:cubicBezTo>
                      <a:cubicBezTo>
                        <a:pt x="2848" y="4106"/>
                        <a:pt x="2848" y="4106"/>
                        <a:pt x="2848" y="4106"/>
                      </a:cubicBezTo>
                      <a:cubicBezTo>
                        <a:pt x="3107" y="3185"/>
                        <a:pt x="3107" y="3185"/>
                        <a:pt x="3107" y="3185"/>
                      </a:cubicBezTo>
                      <a:cubicBezTo>
                        <a:pt x="3108" y="3183"/>
                        <a:pt x="3108" y="3181"/>
                        <a:pt x="3108" y="3178"/>
                      </a:cubicBezTo>
                      <a:cubicBezTo>
                        <a:pt x="3104" y="3086"/>
                        <a:pt x="3000" y="906"/>
                        <a:pt x="2181" y="203"/>
                      </a:cubicBezTo>
                      <a:moveTo>
                        <a:pt x="2767" y="1353"/>
                      </a:moveTo>
                      <a:lnTo>
                        <a:pt x="2767" y="1353"/>
                      </a:lnTo>
                      <a:cubicBezTo>
                        <a:pt x="2395" y="2027"/>
                        <a:pt x="2395" y="2027"/>
                        <a:pt x="2395" y="2027"/>
                      </a:cubicBezTo>
                      <a:cubicBezTo>
                        <a:pt x="2389" y="2036"/>
                        <a:pt x="2393" y="2048"/>
                        <a:pt x="2403" y="2053"/>
                      </a:cubicBezTo>
                      <a:cubicBezTo>
                        <a:pt x="2410" y="2058"/>
                        <a:pt x="2419" y="2056"/>
                        <a:pt x="2425" y="2051"/>
                      </a:cubicBezTo>
                      <a:cubicBezTo>
                        <a:pt x="2427" y="2049"/>
                        <a:pt x="2429" y="2047"/>
                        <a:pt x="2430" y="2046"/>
                      </a:cubicBezTo>
                      <a:cubicBezTo>
                        <a:pt x="2782" y="1406"/>
                        <a:pt x="2782" y="1406"/>
                        <a:pt x="2782" y="1406"/>
                      </a:cubicBezTo>
                      <a:cubicBezTo>
                        <a:pt x="2817" y="1527"/>
                        <a:pt x="2847" y="1648"/>
                        <a:pt x="2874" y="1769"/>
                      </a:cubicBezTo>
                      <a:cubicBezTo>
                        <a:pt x="2325" y="2683"/>
                        <a:pt x="2325" y="2683"/>
                        <a:pt x="2325" y="2683"/>
                      </a:cubicBezTo>
                      <a:cubicBezTo>
                        <a:pt x="2319" y="2693"/>
                        <a:pt x="2322" y="2705"/>
                        <a:pt x="2332" y="2710"/>
                      </a:cubicBezTo>
                      <a:cubicBezTo>
                        <a:pt x="2339" y="2715"/>
                        <a:pt x="2348" y="2714"/>
                        <a:pt x="2355" y="2708"/>
                      </a:cubicBezTo>
                      <a:cubicBezTo>
                        <a:pt x="2356" y="2707"/>
                        <a:pt x="2357" y="2705"/>
                        <a:pt x="2358" y="2703"/>
                      </a:cubicBezTo>
                      <a:cubicBezTo>
                        <a:pt x="2887" y="1825"/>
                        <a:pt x="2887" y="1825"/>
                        <a:pt x="2887" y="1825"/>
                      </a:cubicBezTo>
                      <a:cubicBezTo>
                        <a:pt x="3032" y="2504"/>
                        <a:pt x="3065" y="3127"/>
                        <a:pt x="3068" y="3177"/>
                      </a:cubicBezTo>
                      <a:cubicBezTo>
                        <a:pt x="2771" y="4234"/>
                        <a:pt x="2771" y="4234"/>
                        <a:pt x="2771" y="4234"/>
                      </a:cubicBezTo>
                      <a:cubicBezTo>
                        <a:pt x="2768" y="4244"/>
                        <a:pt x="2773" y="4254"/>
                        <a:pt x="2782" y="4258"/>
                      </a:cubicBezTo>
                      <a:cubicBezTo>
                        <a:pt x="2791" y="4262"/>
                        <a:pt x="2802" y="4258"/>
                        <a:pt x="2807" y="4250"/>
                      </a:cubicBezTo>
                      <a:cubicBezTo>
                        <a:pt x="3105" y="3758"/>
                        <a:pt x="3105" y="3758"/>
                        <a:pt x="3105" y="3758"/>
                      </a:cubicBezTo>
                      <a:cubicBezTo>
                        <a:pt x="3117" y="3927"/>
                        <a:pt x="3151" y="4418"/>
                        <a:pt x="3174" y="4946"/>
                      </a:cubicBezTo>
                      <a:cubicBezTo>
                        <a:pt x="2675" y="5547"/>
                        <a:pt x="2675" y="5547"/>
                        <a:pt x="2675" y="5547"/>
                      </a:cubicBezTo>
                      <a:cubicBezTo>
                        <a:pt x="2668" y="5555"/>
                        <a:pt x="2669" y="5567"/>
                        <a:pt x="2677" y="5574"/>
                      </a:cubicBezTo>
                      <a:cubicBezTo>
                        <a:pt x="2685" y="5581"/>
                        <a:pt x="2696" y="5580"/>
                        <a:pt x="2703" y="5574"/>
                      </a:cubicBezTo>
                      <a:cubicBezTo>
                        <a:pt x="2704" y="5573"/>
                        <a:pt x="2704" y="5572"/>
                        <a:pt x="2705" y="5572"/>
                      </a:cubicBezTo>
                      <a:cubicBezTo>
                        <a:pt x="3177" y="5005"/>
                        <a:pt x="3177" y="5005"/>
                        <a:pt x="3177" y="5005"/>
                      </a:cubicBezTo>
                      <a:cubicBezTo>
                        <a:pt x="3181" y="5108"/>
                        <a:pt x="3185" y="5211"/>
                        <a:pt x="3188" y="5313"/>
                      </a:cubicBezTo>
                      <a:cubicBezTo>
                        <a:pt x="2523" y="6134"/>
                        <a:pt x="2523" y="6134"/>
                        <a:pt x="2523" y="6134"/>
                      </a:cubicBezTo>
                      <a:cubicBezTo>
                        <a:pt x="2517" y="6143"/>
                        <a:pt x="2518" y="6156"/>
                        <a:pt x="2526" y="6162"/>
                      </a:cubicBezTo>
                      <a:cubicBezTo>
                        <a:pt x="2534" y="6168"/>
                        <a:pt x="2545" y="6168"/>
                        <a:pt x="2552" y="6162"/>
                      </a:cubicBezTo>
                      <a:cubicBezTo>
                        <a:pt x="2552" y="6161"/>
                        <a:pt x="2554" y="6160"/>
                        <a:pt x="2554" y="6159"/>
                      </a:cubicBezTo>
                      <a:cubicBezTo>
                        <a:pt x="3189" y="5374"/>
                        <a:pt x="3189" y="5374"/>
                        <a:pt x="3189" y="5374"/>
                      </a:cubicBezTo>
                      <a:cubicBezTo>
                        <a:pt x="3200" y="5750"/>
                        <a:pt x="3201" y="6106"/>
                        <a:pt x="3180" y="6337"/>
                      </a:cubicBezTo>
                      <a:cubicBezTo>
                        <a:pt x="2566" y="7276"/>
                        <a:pt x="2566" y="7276"/>
                        <a:pt x="2566" y="7276"/>
                      </a:cubicBezTo>
                      <a:cubicBezTo>
                        <a:pt x="2561" y="7285"/>
                        <a:pt x="2563" y="7296"/>
                        <a:pt x="2570" y="7302"/>
                      </a:cubicBezTo>
                      <a:cubicBezTo>
                        <a:pt x="2578" y="7309"/>
                        <a:pt x="2588" y="7308"/>
                        <a:pt x="2597" y="7301"/>
                      </a:cubicBezTo>
                      <a:cubicBezTo>
                        <a:pt x="3129" y="6776"/>
                        <a:pt x="3129" y="6776"/>
                        <a:pt x="3129" y="6776"/>
                      </a:cubicBezTo>
                      <a:cubicBezTo>
                        <a:pt x="3078" y="7956"/>
                        <a:pt x="3078" y="7956"/>
                        <a:pt x="3078" y="7956"/>
                      </a:cubicBezTo>
                      <a:cubicBezTo>
                        <a:pt x="2473" y="8828"/>
                        <a:pt x="2473" y="8828"/>
                        <a:pt x="2473" y="8828"/>
                      </a:cubicBezTo>
                      <a:cubicBezTo>
                        <a:pt x="2467" y="8837"/>
                        <a:pt x="2469" y="8849"/>
                        <a:pt x="2477" y="8855"/>
                      </a:cubicBezTo>
                      <a:cubicBezTo>
                        <a:pt x="2485" y="8862"/>
                        <a:pt x="2497" y="8861"/>
                        <a:pt x="2504" y="8854"/>
                      </a:cubicBezTo>
                      <a:cubicBezTo>
                        <a:pt x="3030" y="8299"/>
                        <a:pt x="3030" y="8299"/>
                        <a:pt x="3030" y="8299"/>
                      </a:cubicBezTo>
                      <a:cubicBezTo>
                        <a:pt x="3031" y="8442"/>
                        <a:pt x="3025" y="8888"/>
                        <a:pt x="2943" y="9413"/>
                      </a:cubicBezTo>
                      <a:cubicBezTo>
                        <a:pt x="2540" y="9917"/>
                        <a:pt x="2540" y="9917"/>
                        <a:pt x="2540" y="9917"/>
                      </a:cubicBezTo>
                      <a:cubicBezTo>
                        <a:pt x="2533" y="9926"/>
                        <a:pt x="2535" y="9938"/>
                        <a:pt x="2543" y="9945"/>
                      </a:cubicBezTo>
                      <a:cubicBezTo>
                        <a:pt x="2551" y="9951"/>
                        <a:pt x="2561" y="9950"/>
                        <a:pt x="2568" y="9944"/>
                      </a:cubicBezTo>
                      <a:cubicBezTo>
                        <a:pt x="2569" y="9944"/>
                        <a:pt x="2570" y="9943"/>
                        <a:pt x="2571" y="9942"/>
                      </a:cubicBezTo>
                      <a:cubicBezTo>
                        <a:pt x="2930" y="9493"/>
                        <a:pt x="2930" y="9493"/>
                        <a:pt x="2930" y="9493"/>
                      </a:cubicBezTo>
                      <a:cubicBezTo>
                        <a:pt x="2824" y="10113"/>
                        <a:pt x="2609" y="10824"/>
                        <a:pt x="2172" y="11273"/>
                      </a:cubicBezTo>
                      <a:cubicBezTo>
                        <a:pt x="2066" y="11213"/>
                        <a:pt x="1314" y="10748"/>
                        <a:pt x="567" y="9334"/>
                      </a:cubicBezTo>
                      <a:cubicBezTo>
                        <a:pt x="1181" y="10000"/>
                        <a:pt x="1728" y="10421"/>
                        <a:pt x="1734" y="10425"/>
                      </a:cubicBezTo>
                      <a:cubicBezTo>
                        <a:pt x="1742" y="10431"/>
                        <a:pt x="1754" y="10430"/>
                        <a:pt x="1761" y="10422"/>
                      </a:cubicBezTo>
                      <a:cubicBezTo>
                        <a:pt x="1768" y="10415"/>
                        <a:pt x="1767" y="10403"/>
                        <a:pt x="1760" y="10396"/>
                      </a:cubicBezTo>
                      <a:cubicBezTo>
                        <a:pt x="1749" y="10385"/>
                        <a:pt x="659" y="9271"/>
                        <a:pt x="416" y="8602"/>
                      </a:cubicBezTo>
                      <a:cubicBezTo>
                        <a:pt x="341" y="8303"/>
                        <a:pt x="288" y="8022"/>
                        <a:pt x="252" y="7770"/>
                      </a:cubicBezTo>
                      <a:cubicBezTo>
                        <a:pt x="1090" y="8565"/>
                        <a:pt x="1090" y="8565"/>
                        <a:pt x="1090" y="8565"/>
                      </a:cubicBezTo>
                      <a:cubicBezTo>
                        <a:pt x="1097" y="8573"/>
                        <a:pt x="1109" y="8573"/>
                        <a:pt x="1117" y="8566"/>
                      </a:cubicBezTo>
                      <a:cubicBezTo>
                        <a:pt x="1117" y="8565"/>
                        <a:pt x="1117" y="8565"/>
                        <a:pt x="1118" y="8565"/>
                      </a:cubicBezTo>
                      <a:cubicBezTo>
                        <a:pt x="1125" y="8557"/>
                        <a:pt x="1125" y="8544"/>
                        <a:pt x="1117" y="8537"/>
                      </a:cubicBezTo>
                      <a:cubicBezTo>
                        <a:pt x="243" y="7708"/>
                        <a:pt x="243" y="7708"/>
                        <a:pt x="243" y="7708"/>
                      </a:cubicBezTo>
                      <a:cubicBezTo>
                        <a:pt x="221" y="7543"/>
                        <a:pt x="205" y="7393"/>
                        <a:pt x="194" y="7260"/>
                      </a:cubicBezTo>
                      <a:cubicBezTo>
                        <a:pt x="1465" y="8465"/>
                        <a:pt x="1465" y="8465"/>
                        <a:pt x="1465" y="8465"/>
                      </a:cubicBezTo>
                      <a:cubicBezTo>
                        <a:pt x="1473" y="8472"/>
                        <a:pt x="1484" y="8472"/>
                        <a:pt x="1492" y="8466"/>
                      </a:cubicBezTo>
                      <a:cubicBezTo>
                        <a:pt x="1492" y="8465"/>
                        <a:pt x="1492" y="8465"/>
                        <a:pt x="1493" y="8465"/>
                      </a:cubicBezTo>
                      <a:cubicBezTo>
                        <a:pt x="1500" y="8457"/>
                        <a:pt x="1500" y="8444"/>
                        <a:pt x="1492" y="8437"/>
                      </a:cubicBezTo>
                      <a:cubicBezTo>
                        <a:pt x="190" y="7201"/>
                        <a:pt x="190" y="7201"/>
                        <a:pt x="190" y="7201"/>
                      </a:cubicBezTo>
                      <a:cubicBezTo>
                        <a:pt x="171" y="6937"/>
                        <a:pt x="171" y="6749"/>
                        <a:pt x="172" y="6668"/>
                      </a:cubicBezTo>
                      <a:cubicBezTo>
                        <a:pt x="1122" y="7569"/>
                        <a:pt x="1122" y="7569"/>
                        <a:pt x="1122" y="7569"/>
                      </a:cubicBezTo>
                      <a:cubicBezTo>
                        <a:pt x="1129" y="7576"/>
                        <a:pt x="1141" y="7576"/>
                        <a:pt x="1148" y="7570"/>
                      </a:cubicBezTo>
                      <a:lnTo>
                        <a:pt x="1148" y="7569"/>
                      </a:lnTo>
                      <a:cubicBezTo>
                        <a:pt x="1156" y="7562"/>
                        <a:pt x="1157" y="7551"/>
                        <a:pt x="1151" y="7543"/>
                      </a:cubicBezTo>
                      <a:cubicBezTo>
                        <a:pt x="142" y="6177"/>
                        <a:pt x="142" y="6177"/>
                        <a:pt x="142" y="6177"/>
                      </a:cubicBezTo>
                      <a:cubicBezTo>
                        <a:pt x="55" y="5451"/>
                        <a:pt x="55" y="5451"/>
                        <a:pt x="55" y="5451"/>
                      </a:cubicBezTo>
                      <a:cubicBezTo>
                        <a:pt x="684" y="6259"/>
                        <a:pt x="684" y="6259"/>
                        <a:pt x="684" y="6259"/>
                      </a:cubicBezTo>
                      <a:cubicBezTo>
                        <a:pt x="690" y="6267"/>
                        <a:pt x="701" y="6269"/>
                        <a:pt x="709" y="6263"/>
                      </a:cubicBezTo>
                      <a:cubicBezTo>
                        <a:pt x="718" y="6258"/>
                        <a:pt x="721" y="6246"/>
                        <a:pt x="717" y="6237"/>
                      </a:cubicBezTo>
                      <a:cubicBezTo>
                        <a:pt x="53" y="4938"/>
                        <a:pt x="53" y="4938"/>
                        <a:pt x="53" y="4938"/>
                      </a:cubicBezTo>
                      <a:cubicBezTo>
                        <a:pt x="49" y="4893"/>
                        <a:pt x="14" y="4461"/>
                        <a:pt x="76" y="3842"/>
                      </a:cubicBezTo>
                      <a:cubicBezTo>
                        <a:pt x="1506" y="5431"/>
                        <a:pt x="1506" y="5431"/>
                        <a:pt x="1506" y="5431"/>
                      </a:cubicBezTo>
                      <a:cubicBezTo>
                        <a:pt x="1513" y="5438"/>
                        <a:pt x="1526" y="5439"/>
                        <a:pt x="1534" y="5432"/>
                      </a:cubicBezTo>
                      <a:lnTo>
                        <a:pt x="1534" y="5432"/>
                      </a:lnTo>
                      <a:cubicBezTo>
                        <a:pt x="1542" y="5424"/>
                        <a:pt x="1543" y="5412"/>
                        <a:pt x="1535" y="5404"/>
                      </a:cubicBezTo>
                      <a:cubicBezTo>
                        <a:pt x="82" y="3789"/>
                        <a:pt x="82" y="3789"/>
                        <a:pt x="82" y="3789"/>
                      </a:cubicBezTo>
                      <a:cubicBezTo>
                        <a:pt x="103" y="3595"/>
                        <a:pt x="134" y="3384"/>
                        <a:pt x="177" y="3162"/>
                      </a:cubicBezTo>
                      <a:cubicBezTo>
                        <a:pt x="1432" y="4352"/>
                        <a:pt x="1432" y="4352"/>
                        <a:pt x="1432" y="4352"/>
                      </a:cubicBezTo>
                      <a:cubicBezTo>
                        <a:pt x="1439" y="4359"/>
                        <a:pt x="1451" y="4359"/>
                        <a:pt x="1459" y="4352"/>
                      </a:cubicBezTo>
                      <a:cubicBezTo>
                        <a:pt x="1459" y="4352"/>
                        <a:pt x="1460" y="4352"/>
                        <a:pt x="1460" y="4351"/>
                      </a:cubicBezTo>
                      <a:cubicBezTo>
                        <a:pt x="1468" y="4343"/>
                        <a:pt x="1468" y="4331"/>
                        <a:pt x="1460" y="4323"/>
                      </a:cubicBezTo>
                      <a:cubicBezTo>
                        <a:pt x="187" y="3116"/>
                        <a:pt x="187" y="3116"/>
                        <a:pt x="187" y="3116"/>
                      </a:cubicBezTo>
                      <a:cubicBezTo>
                        <a:pt x="204" y="3031"/>
                        <a:pt x="223" y="2946"/>
                        <a:pt x="244" y="2859"/>
                      </a:cubicBezTo>
                      <a:cubicBezTo>
                        <a:pt x="1248" y="3702"/>
                        <a:pt x="1248" y="3702"/>
                        <a:pt x="1248" y="3702"/>
                      </a:cubicBezTo>
                      <a:cubicBezTo>
                        <a:pt x="1256" y="3709"/>
                        <a:pt x="1266" y="3708"/>
                        <a:pt x="1274" y="3702"/>
                      </a:cubicBezTo>
                      <a:cubicBezTo>
                        <a:pt x="1274" y="3701"/>
                        <a:pt x="1275" y="3700"/>
                        <a:pt x="1276" y="3700"/>
                      </a:cubicBezTo>
                      <a:cubicBezTo>
                        <a:pt x="1282" y="3691"/>
                        <a:pt x="1281" y="3679"/>
                        <a:pt x="1273" y="3672"/>
                      </a:cubicBezTo>
                      <a:cubicBezTo>
                        <a:pt x="255" y="2817"/>
                        <a:pt x="255" y="2817"/>
                        <a:pt x="255" y="2817"/>
                      </a:cubicBezTo>
                      <a:cubicBezTo>
                        <a:pt x="362" y="2387"/>
                        <a:pt x="522" y="1928"/>
                        <a:pt x="758" y="1476"/>
                      </a:cubicBezTo>
                      <a:cubicBezTo>
                        <a:pt x="1022" y="2511"/>
                        <a:pt x="1022" y="2511"/>
                        <a:pt x="1022" y="2511"/>
                      </a:cubicBezTo>
                      <a:cubicBezTo>
                        <a:pt x="1025" y="2520"/>
                        <a:pt x="1035" y="2527"/>
                        <a:pt x="1045" y="2525"/>
                      </a:cubicBezTo>
                      <a:cubicBezTo>
                        <a:pt x="1055" y="2524"/>
                        <a:pt x="1062" y="2515"/>
                        <a:pt x="1061" y="2504"/>
                      </a:cubicBezTo>
                      <a:cubicBezTo>
                        <a:pt x="962" y="922"/>
                        <a:pt x="962" y="922"/>
                        <a:pt x="962" y="922"/>
                      </a:cubicBezTo>
                      <a:cubicBezTo>
                        <a:pt x="979" y="869"/>
                        <a:pt x="1193" y="180"/>
                        <a:pt x="1599" y="58"/>
                      </a:cubicBezTo>
                      <a:cubicBezTo>
                        <a:pt x="1773" y="6"/>
                        <a:pt x="1960" y="65"/>
                        <a:pt x="2155" y="233"/>
                      </a:cubicBezTo>
                      <a:cubicBezTo>
                        <a:pt x="2435" y="473"/>
                        <a:pt x="2630" y="899"/>
                        <a:pt x="2767" y="135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19" name="Google Shape;619;p16"/>
              <p:cNvGrpSpPr/>
              <p:nvPr/>
            </p:nvGrpSpPr>
            <p:grpSpPr>
              <a:xfrm>
                <a:off x="245644" y="4603994"/>
                <a:ext cx="1521325" cy="651450"/>
                <a:chOff x="245644" y="4603994"/>
                <a:chExt cx="1521325" cy="651450"/>
              </a:xfrm>
            </p:grpSpPr>
            <p:sp>
              <p:nvSpPr>
                <p:cNvPr id="620" name="Google Shape;620;p16"/>
                <p:cNvSpPr/>
                <p:nvPr/>
              </p:nvSpPr>
              <p:spPr>
                <a:xfrm>
                  <a:off x="511077" y="4719896"/>
                  <a:ext cx="235126" cy="22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6" h="683" extrusionOk="0">
                      <a:moveTo>
                        <a:pt x="131" y="72"/>
                      </a:moveTo>
                      <a:lnTo>
                        <a:pt x="131" y="72"/>
                      </a:lnTo>
                      <a:cubicBezTo>
                        <a:pt x="133" y="67"/>
                        <a:pt x="133" y="62"/>
                        <a:pt x="132" y="57"/>
                      </a:cubicBezTo>
                      <a:cubicBezTo>
                        <a:pt x="131" y="53"/>
                        <a:pt x="129" y="48"/>
                        <a:pt x="125" y="44"/>
                      </a:cubicBezTo>
                      <a:cubicBezTo>
                        <a:pt x="108" y="17"/>
                        <a:pt x="108" y="17"/>
                        <a:pt x="108" y="17"/>
                      </a:cubicBezTo>
                      <a:cubicBezTo>
                        <a:pt x="119" y="0"/>
                        <a:pt x="119" y="0"/>
                        <a:pt x="119" y="0"/>
                      </a:cubicBezTo>
                      <a:cubicBezTo>
                        <a:pt x="290" y="116"/>
                        <a:pt x="290" y="116"/>
                        <a:pt x="290" y="116"/>
                      </a:cubicBezTo>
                      <a:cubicBezTo>
                        <a:pt x="279" y="133"/>
                        <a:pt x="279" y="133"/>
                        <a:pt x="279" y="133"/>
                      </a:cubicBezTo>
                      <a:cubicBezTo>
                        <a:pt x="221" y="112"/>
                        <a:pt x="221" y="112"/>
                        <a:pt x="221" y="112"/>
                      </a:cubicBezTo>
                      <a:cubicBezTo>
                        <a:pt x="133" y="401"/>
                        <a:pt x="133" y="401"/>
                        <a:pt x="133" y="401"/>
                      </a:cubicBezTo>
                      <a:cubicBezTo>
                        <a:pt x="125" y="427"/>
                        <a:pt x="125" y="427"/>
                        <a:pt x="125" y="427"/>
                      </a:cubicBezTo>
                      <a:cubicBezTo>
                        <a:pt x="342" y="254"/>
                        <a:pt x="342" y="254"/>
                        <a:pt x="342" y="254"/>
                      </a:cubicBezTo>
                      <a:cubicBezTo>
                        <a:pt x="419" y="203"/>
                        <a:pt x="419" y="203"/>
                        <a:pt x="419" y="203"/>
                      </a:cubicBezTo>
                      <a:cubicBezTo>
                        <a:pt x="456" y="228"/>
                        <a:pt x="456" y="228"/>
                        <a:pt x="456" y="228"/>
                      </a:cubicBezTo>
                      <a:cubicBezTo>
                        <a:pt x="357" y="551"/>
                        <a:pt x="357" y="551"/>
                        <a:pt x="357" y="551"/>
                      </a:cubicBezTo>
                      <a:cubicBezTo>
                        <a:pt x="348" y="582"/>
                        <a:pt x="348" y="582"/>
                        <a:pt x="348" y="582"/>
                      </a:cubicBezTo>
                      <a:cubicBezTo>
                        <a:pt x="606" y="379"/>
                        <a:pt x="606" y="379"/>
                        <a:pt x="606" y="379"/>
                      </a:cubicBezTo>
                      <a:cubicBezTo>
                        <a:pt x="570" y="330"/>
                        <a:pt x="570" y="330"/>
                        <a:pt x="570" y="330"/>
                      </a:cubicBezTo>
                      <a:cubicBezTo>
                        <a:pt x="582" y="313"/>
                        <a:pt x="582" y="313"/>
                        <a:pt x="582" y="313"/>
                      </a:cubicBezTo>
                      <a:cubicBezTo>
                        <a:pt x="706" y="396"/>
                        <a:pt x="706" y="396"/>
                        <a:pt x="706" y="396"/>
                      </a:cubicBezTo>
                      <a:cubicBezTo>
                        <a:pt x="694" y="414"/>
                        <a:pt x="694" y="414"/>
                        <a:pt x="694" y="414"/>
                      </a:cubicBezTo>
                      <a:cubicBezTo>
                        <a:pt x="660" y="409"/>
                        <a:pt x="660" y="409"/>
                        <a:pt x="660" y="409"/>
                      </a:cubicBezTo>
                      <a:cubicBezTo>
                        <a:pt x="655" y="408"/>
                        <a:pt x="650" y="409"/>
                        <a:pt x="645" y="409"/>
                      </a:cubicBezTo>
                      <a:cubicBezTo>
                        <a:pt x="639" y="411"/>
                        <a:pt x="635" y="412"/>
                        <a:pt x="631" y="415"/>
                      </a:cubicBezTo>
                      <a:cubicBezTo>
                        <a:pt x="349" y="633"/>
                        <a:pt x="349" y="633"/>
                        <a:pt x="349" y="633"/>
                      </a:cubicBezTo>
                      <a:cubicBezTo>
                        <a:pt x="271" y="683"/>
                        <a:pt x="271" y="683"/>
                        <a:pt x="271" y="683"/>
                      </a:cubicBezTo>
                      <a:cubicBezTo>
                        <a:pt x="228" y="653"/>
                        <a:pt x="228" y="653"/>
                        <a:pt x="228" y="653"/>
                      </a:cubicBezTo>
                      <a:cubicBezTo>
                        <a:pt x="316" y="366"/>
                        <a:pt x="316" y="366"/>
                        <a:pt x="316" y="366"/>
                      </a:cubicBezTo>
                      <a:cubicBezTo>
                        <a:pt x="331" y="320"/>
                        <a:pt x="331" y="320"/>
                        <a:pt x="331" y="320"/>
                      </a:cubicBezTo>
                      <a:cubicBezTo>
                        <a:pt x="127" y="482"/>
                        <a:pt x="127" y="482"/>
                        <a:pt x="127" y="482"/>
                      </a:cubicBezTo>
                      <a:cubicBezTo>
                        <a:pt x="49" y="533"/>
                        <a:pt x="49" y="533"/>
                        <a:pt x="49" y="533"/>
                      </a:cubicBezTo>
                      <a:cubicBezTo>
                        <a:pt x="0" y="500"/>
                        <a:pt x="0" y="500"/>
                        <a:pt x="0" y="500"/>
                      </a:cubicBezTo>
                      <a:lnTo>
                        <a:pt x="131" y="72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1" name="Google Shape;621;p16"/>
                <p:cNvSpPr/>
                <p:nvPr/>
              </p:nvSpPr>
              <p:spPr>
                <a:xfrm>
                  <a:off x="688920" y="4846789"/>
                  <a:ext cx="339035" cy="3537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" h="1062" extrusionOk="0">
                      <a:moveTo>
                        <a:pt x="23" y="782"/>
                      </a:moveTo>
                      <a:lnTo>
                        <a:pt x="23" y="782"/>
                      </a:lnTo>
                      <a:cubicBezTo>
                        <a:pt x="110" y="818"/>
                        <a:pt x="110" y="818"/>
                        <a:pt x="110" y="818"/>
                      </a:cubicBezTo>
                      <a:cubicBezTo>
                        <a:pt x="118" y="822"/>
                        <a:pt x="126" y="822"/>
                        <a:pt x="134" y="821"/>
                      </a:cubicBezTo>
                      <a:cubicBezTo>
                        <a:pt x="143" y="818"/>
                        <a:pt x="150" y="814"/>
                        <a:pt x="155" y="806"/>
                      </a:cubicBezTo>
                      <a:cubicBezTo>
                        <a:pt x="306" y="602"/>
                        <a:pt x="306" y="602"/>
                        <a:pt x="306" y="602"/>
                      </a:cubicBezTo>
                      <a:cubicBezTo>
                        <a:pt x="363" y="137"/>
                        <a:pt x="363" y="137"/>
                        <a:pt x="363" y="137"/>
                      </a:cubicBezTo>
                      <a:cubicBezTo>
                        <a:pt x="364" y="128"/>
                        <a:pt x="364" y="119"/>
                        <a:pt x="364" y="110"/>
                      </a:cubicBezTo>
                      <a:cubicBezTo>
                        <a:pt x="363" y="101"/>
                        <a:pt x="360" y="92"/>
                        <a:pt x="355" y="84"/>
                      </a:cubicBezTo>
                      <a:cubicBezTo>
                        <a:pt x="319" y="31"/>
                        <a:pt x="319" y="31"/>
                        <a:pt x="319" y="31"/>
                      </a:cubicBezTo>
                      <a:cubicBezTo>
                        <a:pt x="341" y="0"/>
                        <a:pt x="341" y="0"/>
                        <a:pt x="341" y="0"/>
                      </a:cubicBezTo>
                      <a:cubicBezTo>
                        <a:pt x="645" y="226"/>
                        <a:pt x="645" y="226"/>
                        <a:pt x="645" y="226"/>
                      </a:cubicBezTo>
                      <a:cubicBezTo>
                        <a:pt x="623" y="256"/>
                        <a:pt x="623" y="256"/>
                        <a:pt x="623" y="256"/>
                      </a:cubicBezTo>
                      <a:cubicBezTo>
                        <a:pt x="522" y="215"/>
                        <a:pt x="522" y="215"/>
                        <a:pt x="522" y="215"/>
                      </a:cubicBezTo>
                      <a:cubicBezTo>
                        <a:pt x="482" y="534"/>
                        <a:pt x="482" y="534"/>
                        <a:pt x="482" y="534"/>
                      </a:cubicBezTo>
                      <a:cubicBezTo>
                        <a:pt x="471" y="620"/>
                        <a:pt x="471" y="620"/>
                        <a:pt x="471" y="620"/>
                      </a:cubicBezTo>
                      <a:cubicBezTo>
                        <a:pt x="841" y="462"/>
                        <a:pt x="841" y="462"/>
                        <a:pt x="841" y="462"/>
                      </a:cubicBezTo>
                      <a:cubicBezTo>
                        <a:pt x="783" y="374"/>
                        <a:pt x="783" y="374"/>
                        <a:pt x="783" y="374"/>
                      </a:cubicBezTo>
                      <a:cubicBezTo>
                        <a:pt x="805" y="344"/>
                        <a:pt x="805" y="344"/>
                        <a:pt x="805" y="344"/>
                      </a:cubicBezTo>
                      <a:cubicBezTo>
                        <a:pt x="1018" y="502"/>
                        <a:pt x="1018" y="502"/>
                        <a:pt x="1018" y="502"/>
                      </a:cubicBezTo>
                      <a:cubicBezTo>
                        <a:pt x="996" y="532"/>
                        <a:pt x="996" y="532"/>
                        <a:pt x="996" y="532"/>
                      </a:cubicBezTo>
                      <a:cubicBezTo>
                        <a:pt x="932" y="518"/>
                        <a:pt x="932" y="518"/>
                        <a:pt x="932" y="518"/>
                      </a:cubicBezTo>
                      <a:cubicBezTo>
                        <a:pt x="924" y="517"/>
                        <a:pt x="915" y="516"/>
                        <a:pt x="905" y="518"/>
                      </a:cubicBezTo>
                      <a:cubicBezTo>
                        <a:pt x="896" y="520"/>
                        <a:pt x="887" y="522"/>
                        <a:pt x="878" y="525"/>
                      </a:cubicBezTo>
                      <a:cubicBezTo>
                        <a:pt x="451" y="703"/>
                        <a:pt x="451" y="703"/>
                        <a:pt x="451" y="703"/>
                      </a:cubicBezTo>
                      <a:cubicBezTo>
                        <a:pt x="297" y="911"/>
                        <a:pt x="297" y="911"/>
                        <a:pt x="297" y="911"/>
                      </a:cubicBezTo>
                      <a:cubicBezTo>
                        <a:pt x="291" y="919"/>
                        <a:pt x="289" y="927"/>
                        <a:pt x="289" y="935"/>
                      </a:cubicBezTo>
                      <a:cubicBezTo>
                        <a:pt x="290" y="943"/>
                        <a:pt x="293" y="951"/>
                        <a:pt x="299" y="958"/>
                      </a:cubicBezTo>
                      <a:cubicBezTo>
                        <a:pt x="359" y="1031"/>
                        <a:pt x="359" y="1031"/>
                        <a:pt x="359" y="1031"/>
                      </a:cubicBezTo>
                      <a:cubicBezTo>
                        <a:pt x="336" y="1062"/>
                        <a:pt x="336" y="1062"/>
                        <a:pt x="336" y="1062"/>
                      </a:cubicBezTo>
                      <a:cubicBezTo>
                        <a:pt x="0" y="813"/>
                        <a:pt x="0" y="813"/>
                        <a:pt x="0" y="813"/>
                      </a:cubicBezTo>
                      <a:lnTo>
                        <a:pt x="23" y="782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2" name="Google Shape;622;p16"/>
                <p:cNvSpPr/>
                <p:nvPr/>
              </p:nvSpPr>
              <p:spPr>
                <a:xfrm>
                  <a:off x="245644" y="4673935"/>
                  <a:ext cx="160525" cy="159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" h="480" extrusionOk="0">
                      <a:moveTo>
                        <a:pt x="51" y="90"/>
                      </a:moveTo>
                      <a:lnTo>
                        <a:pt x="51" y="90"/>
                      </a:lnTo>
                      <a:cubicBezTo>
                        <a:pt x="74" y="62"/>
                        <a:pt x="98" y="40"/>
                        <a:pt x="125" y="25"/>
                      </a:cubicBezTo>
                      <a:cubicBezTo>
                        <a:pt x="152" y="11"/>
                        <a:pt x="179" y="2"/>
                        <a:pt x="208" y="1"/>
                      </a:cubicBezTo>
                      <a:cubicBezTo>
                        <a:pt x="236" y="-2"/>
                        <a:pt x="265" y="3"/>
                        <a:pt x="295" y="14"/>
                      </a:cubicBezTo>
                      <a:cubicBezTo>
                        <a:pt x="325" y="24"/>
                        <a:pt x="353" y="41"/>
                        <a:pt x="381" y="62"/>
                      </a:cubicBezTo>
                      <a:cubicBezTo>
                        <a:pt x="408" y="83"/>
                        <a:pt x="429" y="107"/>
                        <a:pt x="446" y="132"/>
                      </a:cubicBezTo>
                      <a:cubicBezTo>
                        <a:pt x="463" y="159"/>
                        <a:pt x="474" y="186"/>
                        <a:pt x="479" y="215"/>
                      </a:cubicBezTo>
                      <a:cubicBezTo>
                        <a:pt x="485" y="244"/>
                        <a:pt x="483" y="273"/>
                        <a:pt x="476" y="303"/>
                      </a:cubicBezTo>
                      <a:cubicBezTo>
                        <a:pt x="468" y="333"/>
                        <a:pt x="454" y="362"/>
                        <a:pt x="432" y="390"/>
                      </a:cubicBezTo>
                      <a:cubicBezTo>
                        <a:pt x="408" y="420"/>
                        <a:pt x="383" y="443"/>
                        <a:pt x="355" y="457"/>
                      </a:cubicBezTo>
                      <a:cubicBezTo>
                        <a:pt x="327" y="471"/>
                        <a:pt x="299" y="478"/>
                        <a:pt x="270" y="480"/>
                      </a:cubicBezTo>
                      <a:cubicBezTo>
                        <a:pt x="242" y="481"/>
                        <a:pt x="213" y="476"/>
                        <a:pt x="184" y="464"/>
                      </a:cubicBezTo>
                      <a:cubicBezTo>
                        <a:pt x="155" y="454"/>
                        <a:pt x="129" y="438"/>
                        <a:pt x="102" y="418"/>
                      </a:cubicBezTo>
                      <a:cubicBezTo>
                        <a:pt x="87" y="405"/>
                        <a:pt x="73" y="392"/>
                        <a:pt x="60" y="377"/>
                      </a:cubicBezTo>
                      <a:cubicBezTo>
                        <a:pt x="47" y="362"/>
                        <a:pt x="36" y="346"/>
                        <a:pt x="27" y="329"/>
                      </a:cubicBezTo>
                      <a:cubicBezTo>
                        <a:pt x="17" y="311"/>
                        <a:pt x="10" y="293"/>
                        <a:pt x="5" y="274"/>
                      </a:cubicBezTo>
                      <a:cubicBezTo>
                        <a:pt x="1" y="255"/>
                        <a:pt x="-1" y="235"/>
                        <a:pt x="0" y="215"/>
                      </a:cubicBezTo>
                      <a:cubicBezTo>
                        <a:pt x="2" y="195"/>
                        <a:pt x="6" y="174"/>
                        <a:pt x="15" y="153"/>
                      </a:cubicBezTo>
                      <a:cubicBezTo>
                        <a:pt x="23" y="132"/>
                        <a:pt x="35" y="111"/>
                        <a:pt x="51" y="90"/>
                      </a:cubicBezTo>
                      <a:moveTo>
                        <a:pt x="76" y="117"/>
                      </a:moveTo>
                      <a:lnTo>
                        <a:pt x="76" y="117"/>
                      </a:lnTo>
                      <a:cubicBezTo>
                        <a:pt x="64" y="132"/>
                        <a:pt x="57" y="149"/>
                        <a:pt x="56" y="167"/>
                      </a:cubicBezTo>
                      <a:cubicBezTo>
                        <a:pt x="55" y="185"/>
                        <a:pt x="58" y="203"/>
                        <a:pt x="66" y="221"/>
                      </a:cubicBezTo>
                      <a:cubicBezTo>
                        <a:pt x="74" y="240"/>
                        <a:pt x="86" y="259"/>
                        <a:pt x="102" y="277"/>
                      </a:cubicBezTo>
                      <a:cubicBezTo>
                        <a:pt x="117" y="296"/>
                        <a:pt x="136" y="313"/>
                        <a:pt x="158" y="330"/>
                      </a:cubicBezTo>
                      <a:cubicBezTo>
                        <a:pt x="183" y="350"/>
                        <a:pt x="208" y="366"/>
                        <a:pt x="231" y="378"/>
                      </a:cubicBezTo>
                      <a:cubicBezTo>
                        <a:pt x="255" y="390"/>
                        <a:pt x="278" y="399"/>
                        <a:pt x="300" y="402"/>
                      </a:cubicBezTo>
                      <a:cubicBezTo>
                        <a:pt x="321" y="405"/>
                        <a:pt x="341" y="404"/>
                        <a:pt x="359" y="398"/>
                      </a:cubicBezTo>
                      <a:cubicBezTo>
                        <a:pt x="377" y="392"/>
                        <a:pt x="393" y="380"/>
                        <a:pt x="407" y="363"/>
                      </a:cubicBezTo>
                      <a:cubicBezTo>
                        <a:pt x="420" y="346"/>
                        <a:pt x="427" y="329"/>
                        <a:pt x="427" y="310"/>
                      </a:cubicBezTo>
                      <a:cubicBezTo>
                        <a:pt x="429" y="292"/>
                        <a:pt x="425" y="274"/>
                        <a:pt x="416" y="255"/>
                      </a:cubicBezTo>
                      <a:cubicBezTo>
                        <a:pt x="408" y="237"/>
                        <a:pt x="395" y="218"/>
                        <a:pt x="380" y="201"/>
                      </a:cubicBezTo>
                      <a:cubicBezTo>
                        <a:pt x="364" y="183"/>
                        <a:pt x="346" y="166"/>
                        <a:pt x="326" y="150"/>
                      </a:cubicBezTo>
                      <a:cubicBezTo>
                        <a:pt x="302" y="131"/>
                        <a:pt x="277" y="116"/>
                        <a:pt x="254" y="103"/>
                      </a:cubicBezTo>
                      <a:cubicBezTo>
                        <a:pt x="229" y="90"/>
                        <a:pt x="206" y="82"/>
                        <a:pt x="185" y="78"/>
                      </a:cubicBezTo>
                      <a:cubicBezTo>
                        <a:pt x="163" y="74"/>
                        <a:pt x="143" y="75"/>
                        <a:pt x="125" y="81"/>
                      </a:cubicBezTo>
                      <a:cubicBezTo>
                        <a:pt x="106" y="87"/>
                        <a:pt x="90" y="99"/>
                        <a:pt x="76" y="11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3" name="Google Shape;623;p16"/>
                <p:cNvSpPr/>
                <p:nvPr/>
              </p:nvSpPr>
              <p:spPr>
                <a:xfrm>
                  <a:off x="1201800" y="4834799"/>
                  <a:ext cx="329710" cy="27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" h="834" extrusionOk="0">
                      <a:moveTo>
                        <a:pt x="441" y="18"/>
                      </a:moveTo>
                      <a:lnTo>
                        <a:pt x="441" y="18"/>
                      </a:lnTo>
                      <a:cubicBezTo>
                        <a:pt x="434" y="78"/>
                        <a:pt x="434" y="78"/>
                        <a:pt x="434" y="78"/>
                      </a:cubicBezTo>
                      <a:cubicBezTo>
                        <a:pt x="432" y="97"/>
                        <a:pt x="438" y="114"/>
                        <a:pt x="450" y="128"/>
                      </a:cubicBezTo>
                      <a:cubicBezTo>
                        <a:pt x="897" y="635"/>
                        <a:pt x="897" y="635"/>
                        <a:pt x="897" y="635"/>
                      </a:cubicBezTo>
                      <a:cubicBezTo>
                        <a:pt x="990" y="767"/>
                        <a:pt x="990" y="767"/>
                        <a:pt x="990" y="767"/>
                      </a:cubicBezTo>
                      <a:cubicBezTo>
                        <a:pt x="955" y="834"/>
                        <a:pt x="955" y="834"/>
                        <a:pt x="955" y="834"/>
                      </a:cubicBezTo>
                      <a:cubicBezTo>
                        <a:pt x="129" y="751"/>
                        <a:pt x="129" y="751"/>
                        <a:pt x="129" y="751"/>
                      </a:cubicBezTo>
                      <a:cubicBezTo>
                        <a:pt x="120" y="751"/>
                        <a:pt x="111" y="752"/>
                        <a:pt x="103" y="755"/>
                      </a:cubicBezTo>
                      <a:cubicBezTo>
                        <a:pt x="94" y="758"/>
                        <a:pt x="86" y="762"/>
                        <a:pt x="80" y="767"/>
                      </a:cubicBezTo>
                      <a:cubicBezTo>
                        <a:pt x="35" y="808"/>
                        <a:pt x="35" y="808"/>
                        <a:pt x="35" y="808"/>
                      </a:cubicBezTo>
                      <a:cubicBezTo>
                        <a:pt x="0" y="790"/>
                        <a:pt x="0" y="790"/>
                        <a:pt x="0" y="790"/>
                      </a:cubicBezTo>
                      <a:cubicBezTo>
                        <a:pt x="171" y="458"/>
                        <a:pt x="171" y="458"/>
                        <a:pt x="171" y="458"/>
                      </a:cubicBezTo>
                      <a:cubicBezTo>
                        <a:pt x="206" y="475"/>
                        <a:pt x="206" y="475"/>
                        <a:pt x="206" y="475"/>
                      </a:cubicBezTo>
                      <a:cubicBezTo>
                        <a:pt x="180" y="584"/>
                        <a:pt x="180" y="584"/>
                        <a:pt x="180" y="584"/>
                      </a:cubicBezTo>
                      <a:cubicBezTo>
                        <a:pt x="433" y="609"/>
                        <a:pt x="433" y="609"/>
                        <a:pt x="433" y="609"/>
                      </a:cubicBezTo>
                      <a:cubicBezTo>
                        <a:pt x="559" y="364"/>
                        <a:pt x="559" y="364"/>
                        <a:pt x="559" y="364"/>
                      </a:cubicBezTo>
                      <a:cubicBezTo>
                        <a:pt x="392" y="177"/>
                        <a:pt x="392" y="177"/>
                        <a:pt x="392" y="177"/>
                      </a:cubicBezTo>
                      <a:cubicBezTo>
                        <a:pt x="317" y="258"/>
                        <a:pt x="317" y="258"/>
                        <a:pt x="317" y="258"/>
                      </a:cubicBezTo>
                      <a:cubicBezTo>
                        <a:pt x="284" y="240"/>
                        <a:pt x="284" y="240"/>
                        <a:pt x="284" y="240"/>
                      </a:cubicBezTo>
                      <a:cubicBezTo>
                        <a:pt x="407" y="0"/>
                        <a:pt x="407" y="0"/>
                        <a:pt x="407" y="0"/>
                      </a:cubicBezTo>
                      <a:lnTo>
                        <a:pt x="441" y="18"/>
                      </a:lnTo>
                      <a:moveTo>
                        <a:pt x="506" y="617"/>
                      </a:moveTo>
                      <a:lnTo>
                        <a:pt x="506" y="617"/>
                      </a:lnTo>
                      <a:cubicBezTo>
                        <a:pt x="727" y="638"/>
                        <a:pt x="727" y="638"/>
                        <a:pt x="727" y="638"/>
                      </a:cubicBezTo>
                      <a:cubicBezTo>
                        <a:pt x="816" y="649"/>
                        <a:pt x="816" y="649"/>
                        <a:pt x="816" y="649"/>
                      </a:cubicBezTo>
                      <a:cubicBezTo>
                        <a:pt x="607" y="420"/>
                        <a:pt x="607" y="420"/>
                        <a:pt x="607" y="420"/>
                      </a:cubicBezTo>
                      <a:lnTo>
                        <a:pt x="506" y="617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4" name="Google Shape;624;p16"/>
                <p:cNvSpPr/>
                <p:nvPr/>
              </p:nvSpPr>
              <p:spPr>
                <a:xfrm>
                  <a:off x="778174" y="4709905"/>
                  <a:ext cx="121893" cy="122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369" extrusionOk="0">
                      <a:moveTo>
                        <a:pt x="10" y="125"/>
                      </a:moveTo>
                      <a:lnTo>
                        <a:pt x="10" y="125"/>
                      </a:lnTo>
                      <a:cubicBezTo>
                        <a:pt x="32" y="134"/>
                        <a:pt x="32" y="134"/>
                        <a:pt x="32" y="134"/>
                      </a:cubicBezTo>
                      <a:cubicBezTo>
                        <a:pt x="38" y="137"/>
                        <a:pt x="45" y="136"/>
                        <a:pt x="52" y="133"/>
                      </a:cubicBezTo>
                      <a:cubicBezTo>
                        <a:pt x="286" y="21"/>
                        <a:pt x="286" y="21"/>
                        <a:pt x="286" y="21"/>
                      </a:cubicBezTo>
                      <a:cubicBezTo>
                        <a:pt x="345" y="0"/>
                        <a:pt x="345" y="0"/>
                        <a:pt x="345" y="0"/>
                      </a:cubicBezTo>
                      <a:cubicBezTo>
                        <a:pt x="366" y="19"/>
                        <a:pt x="366" y="19"/>
                        <a:pt x="366" y="19"/>
                      </a:cubicBezTo>
                      <a:cubicBezTo>
                        <a:pt x="249" y="317"/>
                        <a:pt x="249" y="317"/>
                        <a:pt x="249" y="317"/>
                      </a:cubicBezTo>
                      <a:cubicBezTo>
                        <a:pt x="248" y="320"/>
                        <a:pt x="248" y="324"/>
                        <a:pt x="248" y="327"/>
                      </a:cubicBezTo>
                      <a:cubicBezTo>
                        <a:pt x="248" y="331"/>
                        <a:pt x="249" y="334"/>
                        <a:pt x="250" y="337"/>
                      </a:cubicBezTo>
                      <a:cubicBezTo>
                        <a:pt x="260" y="358"/>
                        <a:pt x="260" y="358"/>
                        <a:pt x="260" y="358"/>
                      </a:cubicBezTo>
                      <a:cubicBezTo>
                        <a:pt x="250" y="369"/>
                        <a:pt x="250" y="369"/>
                        <a:pt x="250" y="369"/>
                      </a:cubicBezTo>
                      <a:cubicBezTo>
                        <a:pt x="145" y="271"/>
                        <a:pt x="145" y="271"/>
                        <a:pt x="145" y="271"/>
                      </a:cubicBezTo>
                      <a:cubicBezTo>
                        <a:pt x="155" y="260"/>
                        <a:pt x="155" y="260"/>
                        <a:pt x="155" y="260"/>
                      </a:cubicBezTo>
                      <a:cubicBezTo>
                        <a:pt x="193" y="281"/>
                        <a:pt x="193" y="281"/>
                        <a:pt x="193" y="281"/>
                      </a:cubicBezTo>
                      <a:cubicBezTo>
                        <a:pt x="228" y="190"/>
                        <a:pt x="228" y="190"/>
                        <a:pt x="228" y="190"/>
                      </a:cubicBezTo>
                      <a:cubicBezTo>
                        <a:pt x="151" y="118"/>
                        <a:pt x="151" y="118"/>
                        <a:pt x="151" y="118"/>
                      </a:cubicBezTo>
                      <a:cubicBezTo>
                        <a:pt x="64" y="160"/>
                        <a:pt x="64" y="160"/>
                        <a:pt x="64" y="160"/>
                      </a:cubicBezTo>
                      <a:cubicBezTo>
                        <a:pt x="86" y="196"/>
                        <a:pt x="86" y="196"/>
                        <a:pt x="86" y="196"/>
                      </a:cubicBezTo>
                      <a:cubicBezTo>
                        <a:pt x="76" y="207"/>
                        <a:pt x="76" y="207"/>
                        <a:pt x="76" y="207"/>
                      </a:cubicBezTo>
                      <a:cubicBezTo>
                        <a:pt x="0" y="135"/>
                        <a:pt x="0" y="135"/>
                        <a:pt x="0" y="135"/>
                      </a:cubicBezTo>
                      <a:lnTo>
                        <a:pt x="10" y="125"/>
                      </a:lnTo>
                      <a:moveTo>
                        <a:pt x="239" y="164"/>
                      </a:moveTo>
                      <a:lnTo>
                        <a:pt x="239" y="164"/>
                      </a:lnTo>
                      <a:cubicBezTo>
                        <a:pt x="270" y="84"/>
                        <a:pt x="270" y="84"/>
                        <a:pt x="270" y="84"/>
                      </a:cubicBezTo>
                      <a:cubicBezTo>
                        <a:pt x="283" y="52"/>
                        <a:pt x="283" y="52"/>
                        <a:pt x="283" y="52"/>
                      </a:cubicBezTo>
                      <a:cubicBezTo>
                        <a:pt x="176" y="106"/>
                        <a:pt x="176" y="106"/>
                        <a:pt x="176" y="106"/>
                      </a:cubicBezTo>
                      <a:lnTo>
                        <a:pt x="239" y="164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5" name="Google Shape;625;p16"/>
                <p:cNvSpPr/>
                <p:nvPr/>
              </p:nvSpPr>
              <p:spPr>
                <a:xfrm>
                  <a:off x="331901" y="4864774"/>
                  <a:ext cx="291077" cy="296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4" h="889" extrusionOk="0">
                      <a:moveTo>
                        <a:pt x="55" y="227"/>
                      </a:moveTo>
                      <a:lnTo>
                        <a:pt x="55" y="227"/>
                      </a:lnTo>
                      <a:cubicBezTo>
                        <a:pt x="66" y="205"/>
                        <a:pt x="79" y="183"/>
                        <a:pt x="93" y="163"/>
                      </a:cubicBezTo>
                      <a:cubicBezTo>
                        <a:pt x="107" y="143"/>
                        <a:pt x="121" y="123"/>
                        <a:pt x="136" y="104"/>
                      </a:cubicBezTo>
                      <a:cubicBezTo>
                        <a:pt x="151" y="86"/>
                        <a:pt x="167" y="68"/>
                        <a:pt x="183" y="51"/>
                      </a:cubicBezTo>
                      <a:cubicBezTo>
                        <a:pt x="199" y="33"/>
                        <a:pt x="216" y="16"/>
                        <a:pt x="232" y="0"/>
                      </a:cubicBezTo>
                      <a:cubicBezTo>
                        <a:pt x="454" y="98"/>
                        <a:pt x="454" y="98"/>
                        <a:pt x="454" y="98"/>
                      </a:cubicBezTo>
                      <a:cubicBezTo>
                        <a:pt x="435" y="135"/>
                        <a:pt x="435" y="135"/>
                        <a:pt x="435" y="135"/>
                      </a:cubicBezTo>
                      <a:cubicBezTo>
                        <a:pt x="300" y="127"/>
                        <a:pt x="300" y="127"/>
                        <a:pt x="300" y="127"/>
                      </a:cubicBezTo>
                      <a:cubicBezTo>
                        <a:pt x="297" y="127"/>
                        <a:pt x="293" y="127"/>
                        <a:pt x="290" y="129"/>
                      </a:cubicBezTo>
                      <a:cubicBezTo>
                        <a:pt x="286" y="129"/>
                        <a:pt x="282" y="130"/>
                        <a:pt x="278" y="131"/>
                      </a:cubicBezTo>
                      <a:cubicBezTo>
                        <a:pt x="274" y="131"/>
                        <a:pt x="270" y="132"/>
                        <a:pt x="267" y="134"/>
                      </a:cubicBezTo>
                      <a:cubicBezTo>
                        <a:pt x="264" y="135"/>
                        <a:pt x="261" y="136"/>
                        <a:pt x="259" y="138"/>
                      </a:cubicBezTo>
                      <a:cubicBezTo>
                        <a:pt x="243" y="147"/>
                        <a:pt x="228" y="157"/>
                        <a:pt x="212" y="170"/>
                      </a:cubicBezTo>
                      <a:cubicBezTo>
                        <a:pt x="197" y="183"/>
                        <a:pt x="183" y="196"/>
                        <a:pt x="170" y="210"/>
                      </a:cubicBezTo>
                      <a:cubicBezTo>
                        <a:pt x="156" y="225"/>
                        <a:pt x="144" y="238"/>
                        <a:pt x="134" y="252"/>
                      </a:cubicBezTo>
                      <a:cubicBezTo>
                        <a:pt x="124" y="266"/>
                        <a:pt x="116" y="278"/>
                        <a:pt x="111" y="289"/>
                      </a:cubicBezTo>
                      <a:cubicBezTo>
                        <a:pt x="100" y="310"/>
                        <a:pt x="94" y="330"/>
                        <a:pt x="92" y="350"/>
                      </a:cubicBezTo>
                      <a:cubicBezTo>
                        <a:pt x="90" y="370"/>
                        <a:pt x="92" y="389"/>
                        <a:pt x="98" y="407"/>
                      </a:cubicBezTo>
                      <a:cubicBezTo>
                        <a:pt x="103" y="424"/>
                        <a:pt x="112" y="440"/>
                        <a:pt x="125" y="454"/>
                      </a:cubicBezTo>
                      <a:cubicBezTo>
                        <a:pt x="137" y="468"/>
                        <a:pt x="152" y="480"/>
                        <a:pt x="169" y="489"/>
                      </a:cubicBezTo>
                      <a:cubicBezTo>
                        <a:pt x="184" y="496"/>
                        <a:pt x="197" y="501"/>
                        <a:pt x="211" y="503"/>
                      </a:cubicBezTo>
                      <a:cubicBezTo>
                        <a:pt x="224" y="505"/>
                        <a:pt x="238" y="505"/>
                        <a:pt x="252" y="501"/>
                      </a:cubicBezTo>
                      <a:cubicBezTo>
                        <a:pt x="265" y="499"/>
                        <a:pt x="279" y="493"/>
                        <a:pt x="293" y="485"/>
                      </a:cubicBezTo>
                      <a:cubicBezTo>
                        <a:pt x="307" y="477"/>
                        <a:pt x="321" y="466"/>
                        <a:pt x="337" y="453"/>
                      </a:cubicBezTo>
                      <a:cubicBezTo>
                        <a:pt x="349" y="442"/>
                        <a:pt x="361" y="431"/>
                        <a:pt x="372" y="419"/>
                      </a:cubicBezTo>
                      <a:cubicBezTo>
                        <a:pt x="384" y="407"/>
                        <a:pt x="395" y="395"/>
                        <a:pt x="406" y="384"/>
                      </a:cubicBezTo>
                      <a:cubicBezTo>
                        <a:pt x="417" y="372"/>
                        <a:pt x="428" y="360"/>
                        <a:pt x="439" y="348"/>
                      </a:cubicBezTo>
                      <a:cubicBezTo>
                        <a:pt x="450" y="337"/>
                        <a:pt x="462" y="326"/>
                        <a:pt x="475" y="315"/>
                      </a:cubicBezTo>
                      <a:cubicBezTo>
                        <a:pt x="495" y="297"/>
                        <a:pt x="517" y="283"/>
                        <a:pt x="540" y="273"/>
                      </a:cubicBezTo>
                      <a:cubicBezTo>
                        <a:pt x="563" y="263"/>
                        <a:pt x="586" y="257"/>
                        <a:pt x="610" y="254"/>
                      </a:cubicBezTo>
                      <a:cubicBezTo>
                        <a:pt x="633" y="252"/>
                        <a:pt x="657" y="252"/>
                        <a:pt x="680" y="257"/>
                      </a:cubicBezTo>
                      <a:cubicBezTo>
                        <a:pt x="703" y="261"/>
                        <a:pt x="726" y="269"/>
                        <a:pt x="748" y="280"/>
                      </a:cubicBezTo>
                      <a:cubicBezTo>
                        <a:pt x="769" y="291"/>
                        <a:pt x="788" y="305"/>
                        <a:pt x="804" y="321"/>
                      </a:cubicBezTo>
                      <a:cubicBezTo>
                        <a:pt x="820" y="338"/>
                        <a:pt x="833" y="356"/>
                        <a:pt x="843" y="376"/>
                      </a:cubicBezTo>
                      <a:cubicBezTo>
                        <a:pt x="854" y="397"/>
                        <a:pt x="862" y="418"/>
                        <a:pt x="868" y="442"/>
                      </a:cubicBezTo>
                      <a:cubicBezTo>
                        <a:pt x="873" y="466"/>
                        <a:pt x="875" y="490"/>
                        <a:pt x="874" y="515"/>
                      </a:cubicBezTo>
                      <a:cubicBezTo>
                        <a:pt x="873" y="540"/>
                        <a:pt x="870" y="566"/>
                        <a:pt x="863" y="592"/>
                      </a:cubicBezTo>
                      <a:cubicBezTo>
                        <a:pt x="856" y="618"/>
                        <a:pt x="846" y="644"/>
                        <a:pt x="833" y="669"/>
                      </a:cubicBezTo>
                      <a:cubicBezTo>
                        <a:pt x="822" y="692"/>
                        <a:pt x="809" y="713"/>
                        <a:pt x="796" y="735"/>
                      </a:cubicBezTo>
                      <a:cubicBezTo>
                        <a:pt x="783" y="755"/>
                        <a:pt x="770" y="775"/>
                        <a:pt x="756" y="793"/>
                      </a:cubicBezTo>
                      <a:cubicBezTo>
                        <a:pt x="743" y="812"/>
                        <a:pt x="729" y="829"/>
                        <a:pt x="714" y="846"/>
                      </a:cubicBezTo>
                      <a:cubicBezTo>
                        <a:pt x="701" y="861"/>
                        <a:pt x="688" y="876"/>
                        <a:pt x="675" y="889"/>
                      </a:cubicBezTo>
                      <a:cubicBezTo>
                        <a:pt x="476" y="786"/>
                        <a:pt x="476" y="786"/>
                        <a:pt x="476" y="786"/>
                      </a:cubicBezTo>
                      <a:cubicBezTo>
                        <a:pt x="495" y="749"/>
                        <a:pt x="495" y="749"/>
                        <a:pt x="495" y="749"/>
                      </a:cubicBezTo>
                      <a:cubicBezTo>
                        <a:pt x="619" y="758"/>
                        <a:pt x="619" y="758"/>
                        <a:pt x="619" y="758"/>
                      </a:cubicBezTo>
                      <a:cubicBezTo>
                        <a:pt x="625" y="759"/>
                        <a:pt x="632" y="758"/>
                        <a:pt x="639" y="755"/>
                      </a:cubicBezTo>
                      <a:cubicBezTo>
                        <a:pt x="646" y="753"/>
                        <a:pt x="652" y="750"/>
                        <a:pt x="657" y="748"/>
                      </a:cubicBezTo>
                      <a:cubicBezTo>
                        <a:pt x="669" y="743"/>
                        <a:pt x="680" y="735"/>
                        <a:pt x="691" y="725"/>
                      </a:cubicBezTo>
                      <a:cubicBezTo>
                        <a:pt x="703" y="714"/>
                        <a:pt x="713" y="703"/>
                        <a:pt x="723" y="691"/>
                      </a:cubicBezTo>
                      <a:cubicBezTo>
                        <a:pt x="733" y="679"/>
                        <a:pt x="742" y="667"/>
                        <a:pt x="750" y="656"/>
                      </a:cubicBezTo>
                      <a:cubicBezTo>
                        <a:pt x="758" y="644"/>
                        <a:pt x="764" y="633"/>
                        <a:pt x="769" y="625"/>
                      </a:cubicBezTo>
                      <a:cubicBezTo>
                        <a:pt x="778" y="606"/>
                        <a:pt x="784" y="588"/>
                        <a:pt x="786" y="570"/>
                      </a:cubicBezTo>
                      <a:cubicBezTo>
                        <a:pt x="787" y="552"/>
                        <a:pt x="786" y="536"/>
                        <a:pt x="781" y="520"/>
                      </a:cubicBezTo>
                      <a:cubicBezTo>
                        <a:pt x="777" y="505"/>
                        <a:pt x="769" y="491"/>
                        <a:pt x="759" y="479"/>
                      </a:cubicBezTo>
                      <a:cubicBezTo>
                        <a:pt x="750" y="467"/>
                        <a:pt x="738" y="458"/>
                        <a:pt x="725" y="451"/>
                      </a:cubicBezTo>
                      <a:cubicBezTo>
                        <a:pt x="711" y="444"/>
                        <a:pt x="697" y="438"/>
                        <a:pt x="682" y="435"/>
                      </a:cubicBezTo>
                      <a:cubicBezTo>
                        <a:pt x="668" y="432"/>
                        <a:pt x="653" y="431"/>
                        <a:pt x="639" y="434"/>
                      </a:cubicBezTo>
                      <a:cubicBezTo>
                        <a:pt x="625" y="436"/>
                        <a:pt x="610" y="441"/>
                        <a:pt x="596" y="449"/>
                      </a:cubicBezTo>
                      <a:cubicBezTo>
                        <a:pt x="581" y="458"/>
                        <a:pt x="565" y="469"/>
                        <a:pt x="549" y="484"/>
                      </a:cubicBezTo>
                      <a:cubicBezTo>
                        <a:pt x="538" y="495"/>
                        <a:pt x="527" y="506"/>
                        <a:pt x="516" y="517"/>
                      </a:cubicBezTo>
                      <a:cubicBezTo>
                        <a:pt x="505" y="528"/>
                        <a:pt x="495" y="539"/>
                        <a:pt x="484" y="551"/>
                      </a:cubicBezTo>
                      <a:cubicBezTo>
                        <a:pt x="473" y="562"/>
                        <a:pt x="462" y="573"/>
                        <a:pt x="450" y="584"/>
                      </a:cubicBezTo>
                      <a:cubicBezTo>
                        <a:pt x="439" y="596"/>
                        <a:pt x="426" y="608"/>
                        <a:pt x="412" y="620"/>
                      </a:cubicBezTo>
                      <a:cubicBezTo>
                        <a:pt x="395" y="634"/>
                        <a:pt x="376" y="647"/>
                        <a:pt x="356" y="658"/>
                      </a:cubicBezTo>
                      <a:cubicBezTo>
                        <a:pt x="334" y="669"/>
                        <a:pt x="312" y="677"/>
                        <a:pt x="288" y="683"/>
                      </a:cubicBezTo>
                      <a:cubicBezTo>
                        <a:pt x="265" y="688"/>
                        <a:pt x="240" y="689"/>
                        <a:pt x="213" y="686"/>
                      </a:cubicBezTo>
                      <a:cubicBezTo>
                        <a:pt x="187" y="683"/>
                        <a:pt x="161" y="675"/>
                        <a:pt x="134" y="661"/>
                      </a:cubicBezTo>
                      <a:cubicBezTo>
                        <a:pt x="104" y="646"/>
                        <a:pt x="79" y="625"/>
                        <a:pt x="56" y="599"/>
                      </a:cubicBezTo>
                      <a:cubicBezTo>
                        <a:pt x="34" y="572"/>
                        <a:pt x="18" y="541"/>
                        <a:pt x="8" y="504"/>
                      </a:cubicBezTo>
                      <a:cubicBezTo>
                        <a:pt x="-1" y="467"/>
                        <a:pt x="-3" y="425"/>
                        <a:pt x="4" y="379"/>
                      </a:cubicBezTo>
                      <a:cubicBezTo>
                        <a:pt x="10" y="332"/>
                        <a:pt x="27" y="282"/>
                        <a:pt x="55" y="22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6" name="Google Shape;626;p16"/>
                <p:cNvSpPr/>
                <p:nvPr/>
              </p:nvSpPr>
              <p:spPr>
                <a:xfrm>
                  <a:off x="970338" y="4603994"/>
                  <a:ext cx="351357" cy="367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" h="1103" extrusionOk="0">
                      <a:moveTo>
                        <a:pt x="263" y="10"/>
                      </a:moveTo>
                      <a:lnTo>
                        <a:pt x="263" y="10"/>
                      </a:lnTo>
                      <a:cubicBezTo>
                        <a:pt x="265" y="92"/>
                        <a:pt x="265" y="92"/>
                        <a:pt x="265" y="92"/>
                      </a:cubicBezTo>
                      <a:cubicBezTo>
                        <a:pt x="265" y="101"/>
                        <a:pt x="268" y="109"/>
                        <a:pt x="273" y="115"/>
                      </a:cubicBezTo>
                      <a:cubicBezTo>
                        <a:pt x="278" y="123"/>
                        <a:pt x="285" y="127"/>
                        <a:pt x="293" y="129"/>
                      </a:cubicBezTo>
                      <a:cubicBezTo>
                        <a:pt x="934" y="291"/>
                        <a:pt x="934" y="291"/>
                        <a:pt x="934" y="291"/>
                      </a:cubicBezTo>
                      <a:cubicBezTo>
                        <a:pt x="943" y="294"/>
                        <a:pt x="952" y="293"/>
                        <a:pt x="960" y="289"/>
                      </a:cubicBezTo>
                      <a:cubicBezTo>
                        <a:pt x="967" y="285"/>
                        <a:pt x="973" y="280"/>
                        <a:pt x="977" y="272"/>
                      </a:cubicBezTo>
                      <a:cubicBezTo>
                        <a:pt x="1018" y="201"/>
                        <a:pt x="1018" y="201"/>
                        <a:pt x="1018" y="201"/>
                      </a:cubicBezTo>
                      <a:cubicBezTo>
                        <a:pt x="1055" y="211"/>
                        <a:pt x="1055" y="211"/>
                        <a:pt x="1055" y="211"/>
                      </a:cubicBezTo>
                      <a:cubicBezTo>
                        <a:pt x="959" y="591"/>
                        <a:pt x="959" y="591"/>
                        <a:pt x="959" y="591"/>
                      </a:cubicBezTo>
                      <a:cubicBezTo>
                        <a:pt x="923" y="582"/>
                        <a:pt x="923" y="582"/>
                        <a:pt x="923" y="582"/>
                      </a:cubicBezTo>
                      <a:cubicBezTo>
                        <a:pt x="920" y="501"/>
                        <a:pt x="920" y="501"/>
                        <a:pt x="920" y="501"/>
                      </a:cubicBezTo>
                      <a:cubicBezTo>
                        <a:pt x="920" y="492"/>
                        <a:pt x="917" y="484"/>
                        <a:pt x="912" y="476"/>
                      </a:cubicBezTo>
                      <a:cubicBezTo>
                        <a:pt x="907" y="470"/>
                        <a:pt x="900" y="465"/>
                        <a:pt x="891" y="462"/>
                      </a:cubicBezTo>
                      <a:cubicBezTo>
                        <a:pt x="621" y="394"/>
                        <a:pt x="621" y="394"/>
                        <a:pt x="621" y="394"/>
                      </a:cubicBezTo>
                      <a:cubicBezTo>
                        <a:pt x="535" y="735"/>
                        <a:pt x="535" y="735"/>
                        <a:pt x="535" y="735"/>
                      </a:cubicBezTo>
                      <a:cubicBezTo>
                        <a:pt x="805" y="803"/>
                        <a:pt x="805" y="803"/>
                        <a:pt x="805" y="803"/>
                      </a:cubicBezTo>
                      <a:cubicBezTo>
                        <a:pt x="814" y="806"/>
                        <a:pt x="822" y="805"/>
                        <a:pt x="830" y="801"/>
                      </a:cubicBezTo>
                      <a:cubicBezTo>
                        <a:pt x="837" y="797"/>
                        <a:pt x="843" y="792"/>
                        <a:pt x="848" y="784"/>
                      </a:cubicBezTo>
                      <a:cubicBezTo>
                        <a:pt x="889" y="713"/>
                        <a:pt x="889" y="713"/>
                        <a:pt x="889" y="713"/>
                      </a:cubicBezTo>
                      <a:cubicBezTo>
                        <a:pt x="926" y="723"/>
                        <a:pt x="926" y="723"/>
                        <a:pt x="926" y="723"/>
                      </a:cubicBezTo>
                      <a:cubicBezTo>
                        <a:pt x="829" y="1103"/>
                        <a:pt x="829" y="1103"/>
                        <a:pt x="829" y="1103"/>
                      </a:cubicBezTo>
                      <a:cubicBezTo>
                        <a:pt x="792" y="1094"/>
                        <a:pt x="792" y="1094"/>
                        <a:pt x="792" y="1094"/>
                      </a:cubicBezTo>
                      <a:cubicBezTo>
                        <a:pt x="790" y="1012"/>
                        <a:pt x="790" y="1012"/>
                        <a:pt x="790" y="1012"/>
                      </a:cubicBezTo>
                      <a:cubicBezTo>
                        <a:pt x="790" y="1003"/>
                        <a:pt x="788" y="996"/>
                        <a:pt x="782" y="988"/>
                      </a:cubicBezTo>
                      <a:cubicBezTo>
                        <a:pt x="777" y="981"/>
                        <a:pt x="770" y="977"/>
                        <a:pt x="762" y="974"/>
                      </a:cubicBezTo>
                      <a:cubicBezTo>
                        <a:pt x="121" y="812"/>
                        <a:pt x="121" y="812"/>
                        <a:pt x="121" y="812"/>
                      </a:cubicBezTo>
                      <a:cubicBezTo>
                        <a:pt x="111" y="809"/>
                        <a:pt x="103" y="811"/>
                        <a:pt x="96" y="815"/>
                      </a:cubicBezTo>
                      <a:cubicBezTo>
                        <a:pt x="88" y="818"/>
                        <a:pt x="83" y="824"/>
                        <a:pt x="78" y="831"/>
                      </a:cubicBezTo>
                      <a:cubicBezTo>
                        <a:pt x="37" y="902"/>
                        <a:pt x="37" y="902"/>
                        <a:pt x="37" y="902"/>
                      </a:cubicBezTo>
                      <a:cubicBezTo>
                        <a:pt x="0" y="893"/>
                        <a:pt x="0" y="893"/>
                        <a:pt x="0" y="893"/>
                      </a:cubicBezTo>
                      <a:cubicBezTo>
                        <a:pt x="96" y="512"/>
                        <a:pt x="96" y="512"/>
                        <a:pt x="96" y="512"/>
                      </a:cubicBezTo>
                      <a:cubicBezTo>
                        <a:pt x="133" y="522"/>
                        <a:pt x="133" y="522"/>
                        <a:pt x="133" y="522"/>
                      </a:cubicBezTo>
                      <a:cubicBezTo>
                        <a:pt x="136" y="604"/>
                        <a:pt x="136" y="604"/>
                        <a:pt x="136" y="604"/>
                      </a:cubicBezTo>
                      <a:cubicBezTo>
                        <a:pt x="136" y="612"/>
                        <a:pt x="139" y="620"/>
                        <a:pt x="144" y="627"/>
                      </a:cubicBezTo>
                      <a:cubicBezTo>
                        <a:pt x="148" y="634"/>
                        <a:pt x="155" y="639"/>
                        <a:pt x="164" y="641"/>
                      </a:cubicBezTo>
                      <a:cubicBezTo>
                        <a:pt x="468" y="718"/>
                        <a:pt x="468" y="718"/>
                        <a:pt x="468" y="718"/>
                      </a:cubicBezTo>
                      <a:cubicBezTo>
                        <a:pt x="554" y="377"/>
                        <a:pt x="554" y="377"/>
                        <a:pt x="554" y="377"/>
                      </a:cubicBezTo>
                      <a:cubicBezTo>
                        <a:pt x="250" y="300"/>
                        <a:pt x="250" y="300"/>
                        <a:pt x="250" y="300"/>
                      </a:cubicBezTo>
                      <a:cubicBezTo>
                        <a:pt x="241" y="298"/>
                        <a:pt x="233" y="299"/>
                        <a:pt x="226" y="303"/>
                      </a:cubicBezTo>
                      <a:cubicBezTo>
                        <a:pt x="218" y="307"/>
                        <a:pt x="212" y="313"/>
                        <a:pt x="208" y="320"/>
                      </a:cubicBezTo>
                      <a:cubicBezTo>
                        <a:pt x="166" y="391"/>
                        <a:pt x="166" y="391"/>
                        <a:pt x="166" y="391"/>
                      </a:cubicBezTo>
                      <a:cubicBezTo>
                        <a:pt x="129" y="381"/>
                        <a:pt x="129" y="381"/>
                        <a:pt x="129" y="381"/>
                      </a:cubicBezTo>
                      <a:cubicBezTo>
                        <a:pt x="226" y="0"/>
                        <a:pt x="226" y="0"/>
                        <a:pt x="226" y="0"/>
                      </a:cubicBezTo>
                      <a:lnTo>
                        <a:pt x="263" y="1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7" name="Google Shape;627;p16"/>
                <p:cNvSpPr/>
                <p:nvPr/>
              </p:nvSpPr>
              <p:spPr>
                <a:xfrm>
                  <a:off x="1010303" y="5039959"/>
                  <a:ext cx="199824" cy="215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" h="647" extrusionOk="0">
                      <a:moveTo>
                        <a:pt x="399" y="339"/>
                      </a:moveTo>
                      <a:lnTo>
                        <a:pt x="399" y="339"/>
                      </a:lnTo>
                      <a:cubicBezTo>
                        <a:pt x="456" y="363"/>
                        <a:pt x="456" y="363"/>
                        <a:pt x="456" y="363"/>
                      </a:cubicBezTo>
                      <a:cubicBezTo>
                        <a:pt x="292" y="102"/>
                        <a:pt x="292" y="102"/>
                        <a:pt x="292" y="102"/>
                      </a:cubicBezTo>
                      <a:cubicBezTo>
                        <a:pt x="289" y="98"/>
                        <a:pt x="286" y="95"/>
                        <a:pt x="282" y="94"/>
                      </a:cubicBezTo>
                      <a:cubicBezTo>
                        <a:pt x="278" y="92"/>
                        <a:pt x="273" y="92"/>
                        <a:pt x="268" y="94"/>
                      </a:cubicBezTo>
                      <a:cubicBezTo>
                        <a:pt x="224" y="104"/>
                        <a:pt x="224" y="104"/>
                        <a:pt x="224" y="104"/>
                      </a:cubicBezTo>
                      <a:cubicBezTo>
                        <a:pt x="214" y="86"/>
                        <a:pt x="214" y="86"/>
                        <a:pt x="214" y="86"/>
                      </a:cubicBezTo>
                      <a:cubicBezTo>
                        <a:pt x="351" y="0"/>
                        <a:pt x="351" y="0"/>
                        <a:pt x="351" y="0"/>
                      </a:cubicBezTo>
                      <a:cubicBezTo>
                        <a:pt x="362" y="17"/>
                        <a:pt x="362" y="17"/>
                        <a:pt x="362" y="17"/>
                      </a:cubicBezTo>
                      <a:cubicBezTo>
                        <a:pt x="333" y="52"/>
                        <a:pt x="333" y="52"/>
                        <a:pt x="333" y="52"/>
                      </a:cubicBezTo>
                      <a:cubicBezTo>
                        <a:pt x="330" y="56"/>
                        <a:pt x="329" y="60"/>
                        <a:pt x="328" y="65"/>
                      </a:cubicBezTo>
                      <a:cubicBezTo>
                        <a:pt x="327" y="70"/>
                        <a:pt x="328" y="74"/>
                        <a:pt x="330" y="77"/>
                      </a:cubicBezTo>
                      <a:cubicBezTo>
                        <a:pt x="518" y="377"/>
                        <a:pt x="518" y="377"/>
                        <a:pt x="518" y="377"/>
                      </a:cubicBezTo>
                      <a:cubicBezTo>
                        <a:pt x="521" y="381"/>
                        <a:pt x="525" y="384"/>
                        <a:pt x="530" y="385"/>
                      </a:cubicBezTo>
                      <a:cubicBezTo>
                        <a:pt x="534" y="386"/>
                        <a:pt x="538" y="386"/>
                        <a:pt x="542" y="385"/>
                      </a:cubicBezTo>
                      <a:cubicBezTo>
                        <a:pt x="588" y="372"/>
                        <a:pt x="588" y="372"/>
                        <a:pt x="588" y="372"/>
                      </a:cubicBezTo>
                      <a:cubicBezTo>
                        <a:pt x="600" y="390"/>
                        <a:pt x="600" y="390"/>
                        <a:pt x="600" y="390"/>
                      </a:cubicBezTo>
                      <a:cubicBezTo>
                        <a:pt x="475" y="468"/>
                        <a:pt x="475" y="468"/>
                        <a:pt x="475" y="468"/>
                      </a:cubicBezTo>
                      <a:cubicBezTo>
                        <a:pt x="150" y="330"/>
                        <a:pt x="150" y="330"/>
                        <a:pt x="150" y="330"/>
                      </a:cubicBezTo>
                      <a:cubicBezTo>
                        <a:pt x="99" y="307"/>
                        <a:pt x="99" y="307"/>
                        <a:pt x="99" y="307"/>
                      </a:cubicBezTo>
                      <a:cubicBezTo>
                        <a:pt x="249" y="546"/>
                        <a:pt x="249" y="546"/>
                        <a:pt x="249" y="546"/>
                      </a:cubicBezTo>
                      <a:cubicBezTo>
                        <a:pt x="251" y="550"/>
                        <a:pt x="255" y="552"/>
                        <a:pt x="259" y="554"/>
                      </a:cubicBezTo>
                      <a:cubicBezTo>
                        <a:pt x="263" y="555"/>
                        <a:pt x="267" y="555"/>
                        <a:pt x="273" y="554"/>
                      </a:cubicBezTo>
                      <a:cubicBezTo>
                        <a:pt x="316" y="543"/>
                        <a:pt x="316" y="543"/>
                        <a:pt x="316" y="543"/>
                      </a:cubicBezTo>
                      <a:cubicBezTo>
                        <a:pt x="327" y="561"/>
                        <a:pt x="327" y="561"/>
                        <a:pt x="327" y="561"/>
                      </a:cubicBezTo>
                      <a:cubicBezTo>
                        <a:pt x="190" y="647"/>
                        <a:pt x="190" y="647"/>
                        <a:pt x="190" y="647"/>
                      </a:cubicBezTo>
                      <a:cubicBezTo>
                        <a:pt x="179" y="630"/>
                        <a:pt x="179" y="630"/>
                        <a:pt x="179" y="630"/>
                      </a:cubicBezTo>
                      <a:cubicBezTo>
                        <a:pt x="207" y="595"/>
                        <a:pt x="207" y="595"/>
                        <a:pt x="207" y="595"/>
                      </a:cubicBezTo>
                      <a:cubicBezTo>
                        <a:pt x="210" y="591"/>
                        <a:pt x="212" y="587"/>
                        <a:pt x="213" y="583"/>
                      </a:cubicBezTo>
                      <a:cubicBezTo>
                        <a:pt x="214" y="578"/>
                        <a:pt x="213" y="574"/>
                        <a:pt x="210" y="570"/>
                      </a:cubicBezTo>
                      <a:cubicBezTo>
                        <a:pt x="34" y="290"/>
                        <a:pt x="34" y="290"/>
                        <a:pt x="34" y="290"/>
                      </a:cubicBezTo>
                      <a:cubicBezTo>
                        <a:pt x="0" y="217"/>
                        <a:pt x="0" y="217"/>
                        <a:pt x="0" y="217"/>
                      </a:cubicBezTo>
                      <a:cubicBezTo>
                        <a:pt x="45" y="188"/>
                        <a:pt x="45" y="188"/>
                        <a:pt x="45" y="188"/>
                      </a:cubicBezTo>
                      <a:lnTo>
                        <a:pt x="399" y="339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8" name="Google Shape;628;p16"/>
                <p:cNvSpPr/>
                <p:nvPr/>
              </p:nvSpPr>
              <p:spPr>
                <a:xfrm>
                  <a:off x="1540502" y="4919061"/>
                  <a:ext cx="226467" cy="2278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" h="684" extrusionOk="0">
                      <a:moveTo>
                        <a:pt x="382" y="14"/>
                      </a:moveTo>
                      <a:lnTo>
                        <a:pt x="382" y="14"/>
                      </a:lnTo>
                      <a:cubicBezTo>
                        <a:pt x="365" y="51"/>
                        <a:pt x="365" y="51"/>
                        <a:pt x="365" y="51"/>
                      </a:cubicBezTo>
                      <a:cubicBezTo>
                        <a:pt x="363" y="55"/>
                        <a:pt x="363" y="59"/>
                        <a:pt x="363" y="64"/>
                      </a:cubicBezTo>
                      <a:cubicBezTo>
                        <a:pt x="363" y="68"/>
                        <a:pt x="365" y="72"/>
                        <a:pt x="368" y="74"/>
                      </a:cubicBezTo>
                      <a:cubicBezTo>
                        <a:pt x="607" y="300"/>
                        <a:pt x="607" y="300"/>
                        <a:pt x="607" y="300"/>
                      </a:cubicBezTo>
                      <a:cubicBezTo>
                        <a:pt x="611" y="304"/>
                        <a:pt x="615" y="305"/>
                        <a:pt x="619" y="306"/>
                      </a:cubicBezTo>
                      <a:cubicBezTo>
                        <a:pt x="623" y="306"/>
                        <a:pt x="627" y="305"/>
                        <a:pt x="631" y="303"/>
                      </a:cubicBezTo>
                      <a:cubicBezTo>
                        <a:pt x="666" y="282"/>
                        <a:pt x="666" y="282"/>
                        <a:pt x="666" y="282"/>
                      </a:cubicBezTo>
                      <a:cubicBezTo>
                        <a:pt x="680" y="295"/>
                        <a:pt x="680" y="295"/>
                        <a:pt x="680" y="295"/>
                      </a:cubicBezTo>
                      <a:cubicBezTo>
                        <a:pt x="570" y="410"/>
                        <a:pt x="570" y="410"/>
                        <a:pt x="570" y="410"/>
                      </a:cubicBezTo>
                      <a:cubicBezTo>
                        <a:pt x="335" y="307"/>
                        <a:pt x="335" y="307"/>
                        <a:pt x="335" y="307"/>
                      </a:cubicBezTo>
                      <a:cubicBezTo>
                        <a:pt x="274" y="280"/>
                        <a:pt x="274" y="280"/>
                        <a:pt x="274" y="280"/>
                      </a:cubicBezTo>
                      <a:cubicBezTo>
                        <a:pt x="419" y="569"/>
                        <a:pt x="419" y="569"/>
                        <a:pt x="419" y="569"/>
                      </a:cubicBezTo>
                      <a:cubicBezTo>
                        <a:pt x="311" y="684"/>
                        <a:pt x="311" y="684"/>
                        <a:pt x="311" y="684"/>
                      </a:cubicBezTo>
                      <a:cubicBezTo>
                        <a:pt x="297" y="671"/>
                        <a:pt x="297" y="671"/>
                        <a:pt x="297" y="671"/>
                      </a:cubicBezTo>
                      <a:cubicBezTo>
                        <a:pt x="316" y="634"/>
                        <a:pt x="316" y="634"/>
                        <a:pt x="316" y="634"/>
                      </a:cubicBezTo>
                      <a:cubicBezTo>
                        <a:pt x="318" y="630"/>
                        <a:pt x="319" y="627"/>
                        <a:pt x="318" y="622"/>
                      </a:cubicBezTo>
                      <a:cubicBezTo>
                        <a:pt x="318" y="618"/>
                        <a:pt x="316" y="614"/>
                        <a:pt x="313" y="611"/>
                      </a:cubicBezTo>
                      <a:cubicBezTo>
                        <a:pt x="73" y="384"/>
                        <a:pt x="73" y="384"/>
                        <a:pt x="73" y="384"/>
                      </a:cubicBezTo>
                      <a:cubicBezTo>
                        <a:pt x="70" y="381"/>
                        <a:pt x="66" y="379"/>
                        <a:pt x="62" y="379"/>
                      </a:cubicBezTo>
                      <a:cubicBezTo>
                        <a:pt x="57" y="379"/>
                        <a:pt x="53" y="380"/>
                        <a:pt x="49" y="382"/>
                      </a:cubicBezTo>
                      <a:cubicBezTo>
                        <a:pt x="14" y="403"/>
                        <a:pt x="14" y="403"/>
                        <a:pt x="14" y="403"/>
                      </a:cubicBezTo>
                      <a:cubicBezTo>
                        <a:pt x="0" y="389"/>
                        <a:pt x="0" y="389"/>
                        <a:pt x="0" y="389"/>
                      </a:cubicBezTo>
                      <a:cubicBezTo>
                        <a:pt x="135" y="247"/>
                        <a:pt x="135" y="247"/>
                        <a:pt x="135" y="247"/>
                      </a:cubicBezTo>
                      <a:cubicBezTo>
                        <a:pt x="149" y="260"/>
                        <a:pt x="149" y="260"/>
                        <a:pt x="149" y="260"/>
                      </a:cubicBezTo>
                      <a:cubicBezTo>
                        <a:pt x="131" y="296"/>
                        <a:pt x="131" y="296"/>
                        <a:pt x="131" y="296"/>
                      </a:cubicBezTo>
                      <a:cubicBezTo>
                        <a:pt x="128" y="300"/>
                        <a:pt x="127" y="305"/>
                        <a:pt x="128" y="309"/>
                      </a:cubicBezTo>
                      <a:cubicBezTo>
                        <a:pt x="128" y="313"/>
                        <a:pt x="130" y="317"/>
                        <a:pt x="133" y="320"/>
                      </a:cubicBezTo>
                      <a:cubicBezTo>
                        <a:pt x="363" y="537"/>
                        <a:pt x="363" y="537"/>
                        <a:pt x="363" y="537"/>
                      </a:cubicBezTo>
                      <a:cubicBezTo>
                        <a:pt x="335" y="484"/>
                        <a:pt x="335" y="484"/>
                        <a:pt x="335" y="484"/>
                      </a:cubicBezTo>
                      <a:cubicBezTo>
                        <a:pt x="222" y="259"/>
                        <a:pt x="222" y="259"/>
                        <a:pt x="222" y="259"/>
                      </a:cubicBezTo>
                      <a:cubicBezTo>
                        <a:pt x="192" y="187"/>
                        <a:pt x="192" y="187"/>
                        <a:pt x="192" y="187"/>
                      </a:cubicBezTo>
                      <a:cubicBezTo>
                        <a:pt x="215" y="163"/>
                        <a:pt x="215" y="163"/>
                        <a:pt x="215" y="163"/>
                      </a:cubicBezTo>
                      <a:cubicBezTo>
                        <a:pt x="515" y="294"/>
                        <a:pt x="515" y="294"/>
                        <a:pt x="515" y="294"/>
                      </a:cubicBezTo>
                      <a:cubicBezTo>
                        <a:pt x="570" y="320"/>
                        <a:pt x="570" y="320"/>
                        <a:pt x="570" y="320"/>
                      </a:cubicBezTo>
                      <a:cubicBezTo>
                        <a:pt x="341" y="103"/>
                        <a:pt x="341" y="103"/>
                        <a:pt x="341" y="103"/>
                      </a:cubicBezTo>
                      <a:cubicBezTo>
                        <a:pt x="338" y="100"/>
                        <a:pt x="334" y="98"/>
                        <a:pt x="330" y="98"/>
                      </a:cubicBezTo>
                      <a:cubicBezTo>
                        <a:pt x="326" y="98"/>
                        <a:pt x="322" y="99"/>
                        <a:pt x="318" y="101"/>
                      </a:cubicBezTo>
                      <a:cubicBezTo>
                        <a:pt x="281" y="120"/>
                        <a:pt x="281" y="120"/>
                        <a:pt x="281" y="120"/>
                      </a:cubicBezTo>
                      <a:cubicBezTo>
                        <a:pt x="267" y="107"/>
                        <a:pt x="267" y="107"/>
                        <a:pt x="267" y="107"/>
                      </a:cubicBezTo>
                      <a:cubicBezTo>
                        <a:pt x="369" y="0"/>
                        <a:pt x="369" y="0"/>
                        <a:pt x="369" y="0"/>
                      </a:cubicBezTo>
                      <a:lnTo>
                        <a:pt x="382" y="14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29" name="Google Shape;629;p16"/>
            <p:cNvGrpSpPr/>
            <p:nvPr/>
          </p:nvGrpSpPr>
          <p:grpSpPr>
            <a:xfrm>
              <a:off x="7413903" y="-416609"/>
              <a:ext cx="2242824" cy="2047956"/>
              <a:chOff x="7413903" y="-416609"/>
              <a:chExt cx="2242824" cy="2047956"/>
            </a:xfrm>
          </p:grpSpPr>
          <p:sp>
            <p:nvSpPr>
              <p:cNvPr id="630" name="Google Shape;630;p16"/>
              <p:cNvSpPr/>
              <p:nvPr/>
            </p:nvSpPr>
            <p:spPr>
              <a:xfrm rot="-6672208">
                <a:off x="8570186" y="-464765"/>
                <a:ext cx="531799" cy="1204102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9324" extrusionOk="0">
                    <a:moveTo>
                      <a:pt x="4118" y="5690"/>
                    </a:moveTo>
                    <a:lnTo>
                      <a:pt x="4118" y="5690"/>
                    </a:lnTo>
                    <a:cubicBezTo>
                      <a:pt x="2555" y="6818"/>
                      <a:pt x="2417" y="7956"/>
                      <a:pt x="2443" y="8446"/>
                    </a:cubicBezTo>
                    <a:cubicBezTo>
                      <a:pt x="2334" y="8157"/>
                      <a:pt x="2219" y="7796"/>
                      <a:pt x="2125" y="7369"/>
                    </a:cubicBezTo>
                    <a:cubicBezTo>
                      <a:pt x="2039" y="6978"/>
                      <a:pt x="1965" y="6502"/>
                      <a:pt x="1936" y="5952"/>
                    </a:cubicBezTo>
                    <a:cubicBezTo>
                      <a:pt x="2166" y="5855"/>
                      <a:pt x="3355" y="5264"/>
                      <a:pt x="3645" y="3392"/>
                    </a:cubicBezTo>
                    <a:cubicBezTo>
                      <a:pt x="2345" y="4066"/>
                      <a:pt x="2011" y="5217"/>
                      <a:pt x="1926" y="5720"/>
                    </a:cubicBezTo>
                    <a:cubicBezTo>
                      <a:pt x="1902" y="4915"/>
                      <a:pt x="1974" y="3965"/>
                      <a:pt x="2233" y="2898"/>
                    </a:cubicBezTo>
                    <a:cubicBezTo>
                      <a:pt x="2484" y="2775"/>
                      <a:pt x="3704" y="2064"/>
                      <a:pt x="3266" y="0"/>
                    </a:cubicBezTo>
                    <a:cubicBezTo>
                      <a:pt x="2107" y="1149"/>
                      <a:pt x="2137" y="2444"/>
                      <a:pt x="2174" y="2814"/>
                    </a:cubicBezTo>
                    <a:cubicBezTo>
                      <a:pt x="2074" y="3215"/>
                      <a:pt x="2001" y="3601"/>
                      <a:pt x="1949" y="3969"/>
                    </a:cubicBezTo>
                    <a:cubicBezTo>
                      <a:pt x="1905" y="3467"/>
                      <a:pt x="1657" y="2642"/>
                      <a:pt x="656" y="1793"/>
                    </a:cubicBezTo>
                    <a:cubicBezTo>
                      <a:pt x="721" y="3262"/>
                      <a:pt x="1701" y="4250"/>
                      <a:pt x="1894" y="4431"/>
                    </a:cubicBezTo>
                    <a:cubicBezTo>
                      <a:pt x="1786" y="5547"/>
                      <a:pt x="1873" y="6479"/>
                      <a:pt x="2008" y="7181"/>
                    </a:cubicBezTo>
                    <a:cubicBezTo>
                      <a:pt x="1821" y="6615"/>
                      <a:pt x="1314" y="5545"/>
                      <a:pt x="0" y="4591"/>
                    </a:cubicBezTo>
                    <a:cubicBezTo>
                      <a:pt x="352" y="6890"/>
                      <a:pt x="1923" y="7517"/>
                      <a:pt x="2095" y="7580"/>
                    </a:cubicBezTo>
                    <a:cubicBezTo>
                      <a:pt x="2365" y="8680"/>
                      <a:pt x="2759" y="9300"/>
                      <a:pt x="2763" y="9306"/>
                    </a:cubicBezTo>
                    <a:cubicBezTo>
                      <a:pt x="2770" y="9318"/>
                      <a:pt x="2783" y="9324"/>
                      <a:pt x="2795" y="9324"/>
                    </a:cubicBezTo>
                    <a:cubicBezTo>
                      <a:pt x="2802" y="9324"/>
                      <a:pt x="2810" y="9322"/>
                      <a:pt x="2816" y="9318"/>
                    </a:cubicBezTo>
                    <a:cubicBezTo>
                      <a:pt x="2834" y="9307"/>
                      <a:pt x="2839" y="9283"/>
                      <a:pt x="2828" y="9265"/>
                    </a:cubicBezTo>
                    <a:cubicBezTo>
                      <a:pt x="2825" y="9262"/>
                      <a:pt x="2696" y="9059"/>
                      <a:pt x="2537" y="8682"/>
                    </a:cubicBezTo>
                    <a:cubicBezTo>
                      <a:pt x="2811" y="8604"/>
                      <a:pt x="3939" y="8138"/>
                      <a:pt x="4118" y="56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16"/>
              <p:cNvSpPr/>
              <p:nvPr/>
            </p:nvSpPr>
            <p:spPr>
              <a:xfrm rot="-9883473">
                <a:off x="8910518" y="464583"/>
                <a:ext cx="310343" cy="702686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9324" extrusionOk="0">
                    <a:moveTo>
                      <a:pt x="4118" y="5690"/>
                    </a:moveTo>
                    <a:lnTo>
                      <a:pt x="4118" y="5690"/>
                    </a:lnTo>
                    <a:cubicBezTo>
                      <a:pt x="2555" y="6818"/>
                      <a:pt x="2417" y="7956"/>
                      <a:pt x="2443" y="8446"/>
                    </a:cubicBezTo>
                    <a:cubicBezTo>
                      <a:pt x="2334" y="8157"/>
                      <a:pt x="2219" y="7796"/>
                      <a:pt x="2125" y="7369"/>
                    </a:cubicBezTo>
                    <a:cubicBezTo>
                      <a:pt x="2039" y="6978"/>
                      <a:pt x="1965" y="6502"/>
                      <a:pt x="1936" y="5952"/>
                    </a:cubicBezTo>
                    <a:cubicBezTo>
                      <a:pt x="2166" y="5855"/>
                      <a:pt x="3355" y="5264"/>
                      <a:pt x="3645" y="3392"/>
                    </a:cubicBezTo>
                    <a:cubicBezTo>
                      <a:pt x="2345" y="4066"/>
                      <a:pt x="2011" y="5217"/>
                      <a:pt x="1926" y="5720"/>
                    </a:cubicBezTo>
                    <a:cubicBezTo>
                      <a:pt x="1902" y="4915"/>
                      <a:pt x="1974" y="3965"/>
                      <a:pt x="2233" y="2898"/>
                    </a:cubicBezTo>
                    <a:cubicBezTo>
                      <a:pt x="2484" y="2775"/>
                      <a:pt x="3704" y="2064"/>
                      <a:pt x="3266" y="0"/>
                    </a:cubicBezTo>
                    <a:cubicBezTo>
                      <a:pt x="2107" y="1149"/>
                      <a:pt x="2137" y="2444"/>
                      <a:pt x="2174" y="2814"/>
                    </a:cubicBezTo>
                    <a:cubicBezTo>
                      <a:pt x="2074" y="3215"/>
                      <a:pt x="2001" y="3601"/>
                      <a:pt x="1949" y="3969"/>
                    </a:cubicBezTo>
                    <a:cubicBezTo>
                      <a:pt x="1905" y="3467"/>
                      <a:pt x="1657" y="2642"/>
                      <a:pt x="656" y="1793"/>
                    </a:cubicBezTo>
                    <a:cubicBezTo>
                      <a:pt x="721" y="3262"/>
                      <a:pt x="1701" y="4250"/>
                      <a:pt x="1894" y="4431"/>
                    </a:cubicBezTo>
                    <a:cubicBezTo>
                      <a:pt x="1786" y="5547"/>
                      <a:pt x="1873" y="6479"/>
                      <a:pt x="2008" y="7181"/>
                    </a:cubicBezTo>
                    <a:cubicBezTo>
                      <a:pt x="1821" y="6615"/>
                      <a:pt x="1314" y="5545"/>
                      <a:pt x="0" y="4591"/>
                    </a:cubicBezTo>
                    <a:cubicBezTo>
                      <a:pt x="352" y="6890"/>
                      <a:pt x="1923" y="7517"/>
                      <a:pt x="2095" y="7580"/>
                    </a:cubicBezTo>
                    <a:cubicBezTo>
                      <a:pt x="2365" y="8680"/>
                      <a:pt x="2759" y="9300"/>
                      <a:pt x="2763" y="9306"/>
                    </a:cubicBezTo>
                    <a:cubicBezTo>
                      <a:pt x="2770" y="9318"/>
                      <a:pt x="2783" y="9324"/>
                      <a:pt x="2795" y="9324"/>
                    </a:cubicBezTo>
                    <a:cubicBezTo>
                      <a:pt x="2802" y="9324"/>
                      <a:pt x="2810" y="9322"/>
                      <a:pt x="2816" y="9318"/>
                    </a:cubicBezTo>
                    <a:cubicBezTo>
                      <a:pt x="2834" y="9307"/>
                      <a:pt x="2839" y="9283"/>
                      <a:pt x="2828" y="9265"/>
                    </a:cubicBezTo>
                    <a:cubicBezTo>
                      <a:pt x="2825" y="9262"/>
                      <a:pt x="2696" y="9059"/>
                      <a:pt x="2537" y="8682"/>
                    </a:cubicBezTo>
                    <a:cubicBezTo>
                      <a:pt x="2811" y="8604"/>
                      <a:pt x="3939" y="8138"/>
                      <a:pt x="4118" y="56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16"/>
              <p:cNvSpPr/>
              <p:nvPr/>
            </p:nvSpPr>
            <p:spPr>
              <a:xfrm rot="10480700">
                <a:off x="9070228" y="31698"/>
                <a:ext cx="531805" cy="1204117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9324" extrusionOk="0">
                    <a:moveTo>
                      <a:pt x="4118" y="5690"/>
                    </a:moveTo>
                    <a:lnTo>
                      <a:pt x="4118" y="5690"/>
                    </a:lnTo>
                    <a:cubicBezTo>
                      <a:pt x="2555" y="6818"/>
                      <a:pt x="2417" y="7956"/>
                      <a:pt x="2443" y="8446"/>
                    </a:cubicBezTo>
                    <a:cubicBezTo>
                      <a:pt x="2334" y="8157"/>
                      <a:pt x="2219" y="7796"/>
                      <a:pt x="2125" y="7369"/>
                    </a:cubicBezTo>
                    <a:cubicBezTo>
                      <a:pt x="2039" y="6978"/>
                      <a:pt x="1965" y="6502"/>
                      <a:pt x="1936" y="5952"/>
                    </a:cubicBezTo>
                    <a:cubicBezTo>
                      <a:pt x="2166" y="5855"/>
                      <a:pt x="3355" y="5264"/>
                      <a:pt x="3645" y="3392"/>
                    </a:cubicBezTo>
                    <a:cubicBezTo>
                      <a:pt x="2345" y="4066"/>
                      <a:pt x="2011" y="5217"/>
                      <a:pt x="1926" y="5720"/>
                    </a:cubicBezTo>
                    <a:cubicBezTo>
                      <a:pt x="1902" y="4915"/>
                      <a:pt x="1974" y="3965"/>
                      <a:pt x="2233" y="2898"/>
                    </a:cubicBezTo>
                    <a:cubicBezTo>
                      <a:pt x="2484" y="2775"/>
                      <a:pt x="3704" y="2064"/>
                      <a:pt x="3266" y="0"/>
                    </a:cubicBezTo>
                    <a:cubicBezTo>
                      <a:pt x="2107" y="1149"/>
                      <a:pt x="2137" y="2444"/>
                      <a:pt x="2174" y="2814"/>
                    </a:cubicBezTo>
                    <a:cubicBezTo>
                      <a:pt x="2074" y="3215"/>
                      <a:pt x="2001" y="3601"/>
                      <a:pt x="1949" y="3969"/>
                    </a:cubicBezTo>
                    <a:cubicBezTo>
                      <a:pt x="1905" y="3467"/>
                      <a:pt x="1657" y="2642"/>
                      <a:pt x="656" y="1793"/>
                    </a:cubicBezTo>
                    <a:cubicBezTo>
                      <a:pt x="721" y="3262"/>
                      <a:pt x="1701" y="4250"/>
                      <a:pt x="1894" y="4431"/>
                    </a:cubicBezTo>
                    <a:cubicBezTo>
                      <a:pt x="1786" y="5547"/>
                      <a:pt x="1873" y="6479"/>
                      <a:pt x="2008" y="7181"/>
                    </a:cubicBezTo>
                    <a:cubicBezTo>
                      <a:pt x="1821" y="6615"/>
                      <a:pt x="1314" y="5545"/>
                      <a:pt x="0" y="4591"/>
                    </a:cubicBezTo>
                    <a:cubicBezTo>
                      <a:pt x="352" y="6890"/>
                      <a:pt x="1923" y="7517"/>
                      <a:pt x="2095" y="7580"/>
                    </a:cubicBezTo>
                    <a:cubicBezTo>
                      <a:pt x="2365" y="8680"/>
                      <a:pt x="2759" y="9300"/>
                      <a:pt x="2763" y="9306"/>
                    </a:cubicBezTo>
                    <a:cubicBezTo>
                      <a:pt x="2770" y="9318"/>
                      <a:pt x="2783" y="9324"/>
                      <a:pt x="2795" y="9324"/>
                    </a:cubicBezTo>
                    <a:cubicBezTo>
                      <a:pt x="2802" y="9324"/>
                      <a:pt x="2810" y="9322"/>
                      <a:pt x="2816" y="9318"/>
                    </a:cubicBezTo>
                    <a:cubicBezTo>
                      <a:pt x="2834" y="9307"/>
                      <a:pt x="2839" y="9283"/>
                      <a:pt x="2828" y="9265"/>
                    </a:cubicBezTo>
                    <a:cubicBezTo>
                      <a:pt x="2825" y="9262"/>
                      <a:pt x="2696" y="9059"/>
                      <a:pt x="2537" y="8682"/>
                    </a:cubicBezTo>
                    <a:cubicBezTo>
                      <a:pt x="2811" y="8604"/>
                      <a:pt x="3939" y="8138"/>
                      <a:pt x="4118" y="56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33" name="Google Shape;633;p16"/>
              <p:cNvGrpSpPr/>
              <p:nvPr/>
            </p:nvGrpSpPr>
            <p:grpSpPr>
              <a:xfrm rot="-6672410">
                <a:off x="8557156" y="1164454"/>
                <a:ext cx="283584" cy="283584"/>
                <a:chOff x="7314840" y="1753920"/>
                <a:chExt cx="948960" cy="948960"/>
              </a:xfrm>
            </p:grpSpPr>
            <p:sp>
              <p:nvSpPr>
                <p:cNvPr id="634" name="Google Shape;634;p16"/>
                <p:cNvSpPr/>
                <p:nvPr/>
              </p:nvSpPr>
              <p:spPr>
                <a:xfrm>
                  <a:off x="7314840" y="1753920"/>
                  <a:ext cx="948960" cy="94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6" h="2636" extrusionOk="0">
                      <a:moveTo>
                        <a:pt x="2636" y="1439"/>
                      </a:moveTo>
                      <a:lnTo>
                        <a:pt x="2636" y="1439"/>
                      </a:lnTo>
                      <a:cubicBezTo>
                        <a:pt x="2644" y="1349"/>
                        <a:pt x="2356" y="1248"/>
                        <a:pt x="1992" y="1215"/>
                      </a:cubicBezTo>
                      <a:cubicBezTo>
                        <a:pt x="1975" y="1214"/>
                        <a:pt x="1958" y="1212"/>
                        <a:pt x="1942" y="1211"/>
                      </a:cubicBezTo>
                      <a:cubicBezTo>
                        <a:pt x="1957" y="1204"/>
                        <a:pt x="1972" y="1198"/>
                        <a:pt x="1987" y="1191"/>
                      </a:cubicBezTo>
                      <a:cubicBezTo>
                        <a:pt x="2319" y="1037"/>
                        <a:pt x="2558" y="846"/>
                        <a:pt x="2520" y="764"/>
                      </a:cubicBezTo>
                      <a:cubicBezTo>
                        <a:pt x="2481" y="681"/>
                        <a:pt x="2181" y="739"/>
                        <a:pt x="1849" y="892"/>
                      </a:cubicBezTo>
                      <a:cubicBezTo>
                        <a:pt x="1834" y="898"/>
                        <a:pt x="1819" y="906"/>
                        <a:pt x="1805" y="913"/>
                      </a:cubicBezTo>
                      <a:cubicBezTo>
                        <a:pt x="1814" y="900"/>
                        <a:pt x="1824" y="887"/>
                        <a:pt x="1834" y="873"/>
                      </a:cubicBezTo>
                      <a:cubicBezTo>
                        <a:pt x="2045" y="574"/>
                        <a:pt x="2156" y="290"/>
                        <a:pt x="2082" y="237"/>
                      </a:cubicBezTo>
                      <a:cubicBezTo>
                        <a:pt x="2008" y="185"/>
                        <a:pt x="1776" y="384"/>
                        <a:pt x="1565" y="683"/>
                      </a:cubicBezTo>
                      <a:cubicBezTo>
                        <a:pt x="1556" y="697"/>
                        <a:pt x="1546" y="710"/>
                        <a:pt x="1537" y="724"/>
                      </a:cubicBezTo>
                      <a:cubicBezTo>
                        <a:pt x="1539" y="707"/>
                        <a:pt x="1541" y="691"/>
                        <a:pt x="1542" y="674"/>
                      </a:cubicBezTo>
                      <a:cubicBezTo>
                        <a:pt x="1575" y="310"/>
                        <a:pt x="1529" y="9"/>
                        <a:pt x="1439" y="0"/>
                      </a:cubicBezTo>
                      <a:cubicBezTo>
                        <a:pt x="1348" y="-8"/>
                        <a:pt x="1248" y="280"/>
                        <a:pt x="1214" y="644"/>
                      </a:cubicBezTo>
                      <a:cubicBezTo>
                        <a:pt x="1213" y="661"/>
                        <a:pt x="1211" y="678"/>
                        <a:pt x="1210" y="694"/>
                      </a:cubicBezTo>
                      <a:cubicBezTo>
                        <a:pt x="1204" y="679"/>
                        <a:pt x="1197" y="663"/>
                        <a:pt x="1190" y="648"/>
                      </a:cubicBezTo>
                      <a:cubicBezTo>
                        <a:pt x="1037" y="316"/>
                        <a:pt x="846" y="78"/>
                        <a:pt x="763" y="116"/>
                      </a:cubicBezTo>
                      <a:cubicBezTo>
                        <a:pt x="681" y="154"/>
                        <a:pt x="738" y="454"/>
                        <a:pt x="891" y="786"/>
                      </a:cubicBezTo>
                      <a:cubicBezTo>
                        <a:pt x="898" y="801"/>
                        <a:pt x="905" y="816"/>
                        <a:pt x="913" y="831"/>
                      </a:cubicBezTo>
                      <a:cubicBezTo>
                        <a:pt x="899" y="822"/>
                        <a:pt x="886" y="812"/>
                        <a:pt x="872" y="802"/>
                      </a:cubicBezTo>
                      <a:cubicBezTo>
                        <a:pt x="574" y="591"/>
                        <a:pt x="289" y="480"/>
                        <a:pt x="237" y="554"/>
                      </a:cubicBezTo>
                      <a:cubicBezTo>
                        <a:pt x="184" y="628"/>
                        <a:pt x="384" y="860"/>
                        <a:pt x="682" y="1071"/>
                      </a:cubicBezTo>
                      <a:cubicBezTo>
                        <a:pt x="696" y="1080"/>
                        <a:pt x="710" y="1090"/>
                        <a:pt x="724" y="1099"/>
                      </a:cubicBezTo>
                      <a:cubicBezTo>
                        <a:pt x="707" y="1097"/>
                        <a:pt x="691" y="1095"/>
                        <a:pt x="674" y="1094"/>
                      </a:cubicBezTo>
                      <a:cubicBezTo>
                        <a:pt x="310" y="1060"/>
                        <a:pt x="8" y="1106"/>
                        <a:pt x="0" y="1197"/>
                      </a:cubicBezTo>
                      <a:cubicBezTo>
                        <a:pt x="-9" y="1288"/>
                        <a:pt x="280" y="1388"/>
                        <a:pt x="643" y="1422"/>
                      </a:cubicBezTo>
                      <a:cubicBezTo>
                        <a:pt x="660" y="1423"/>
                        <a:pt x="677" y="1424"/>
                        <a:pt x="693" y="1425"/>
                      </a:cubicBezTo>
                      <a:cubicBezTo>
                        <a:pt x="678" y="1432"/>
                        <a:pt x="663" y="1438"/>
                        <a:pt x="648" y="1446"/>
                      </a:cubicBezTo>
                      <a:cubicBezTo>
                        <a:pt x="316" y="1599"/>
                        <a:pt x="78" y="1789"/>
                        <a:pt x="116" y="1872"/>
                      </a:cubicBezTo>
                      <a:cubicBezTo>
                        <a:pt x="154" y="1955"/>
                        <a:pt x="453" y="1898"/>
                        <a:pt x="785" y="1745"/>
                      </a:cubicBezTo>
                      <a:cubicBezTo>
                        <a:pt x="801" y="1737"/>
                        <a:pt x="816" y="1730"/>
                        <a:pt x="831" y="1723"/>
                      </a:cubicBezTo>
                      <a:cubicBezTo>
                        <a:pt x="821" y="1736"/>
                        <a:pt x="811" y="1750"/>
                        <a:pt x="802" y="1764"/>
                      </a:cubicBezTo>
                      <a:cubicBezTo>
                        <a:pt x="590" y="2062"/>
                        <a:pt x="479" y="2347"/>
                        <a:pt x="554" y="2399"/>
                      </a:cubicBezTo>
                      <a:cubicBezTo>
                        <a:pt x="628" y="2452"/>
                        <a:pt x="859" y="2252"/>
                        <a:pt x="1070" y="1954"/>
                      </a:cubicBezTo>
                      <a:cubicBezTo>
                        <a:pt x="1080" y="1940"/>
                        <a:pt x="1089" y="1926"/>
                        <a:pt x="1099" y="1912"/>
                      </a:cubicBezTo>
                      <a:cubicBezTo>
                        <a:pt x="1097" y="1929"/>
                        <a:pt x="1095" y="1945"/>
                        <a:pt x="1093" y="1962"/>
                      </a:cubicBezTo>
                      <a:cubicBezTo>
                        <a:pt x="1060" y="2326"/>
                        <a:pt x="1106" y="2628"/>
                        <a:pt x="1196" y="2636"/>
                      </a:cubicBezTo>
                      <a:cubicBezTo>
                        <a:pt x="1287" y="2644"/>
                        <a:pt x="1387" y="2356"/>
                        <a:pt x="1421" y="1992"/>
                      </a:cubicBezTo>
                      <a:cubicBezTo>
                        <a:pt x="1422" y="1975"/>
                        <a:pt x="1424" y="1959"/>
                        <a:pt x="1425" y="1942"/>
                      </a:cubicBezTo>
                      <a:cubicBezTo>
                        <a:pt x="1432" y="1958"/>
                        <a:pt x="1438" y="1973"/>
                        <a:pt x="1445" y="1988"/>
                      </a:cubicBezTo>
                      <a:cubicBezTo>
                        <a:pt x="1598" y="2320"/>
                        <a:pt x="1789" y="2558"/>
                        <a:pt x="1871" y="2520"/>
                      </a:cubicBezTo>
                      <a:cubicBezTo>
                        <a:pt x="1954" y="2482"/>
                        <a:pt x="1897" y="2182"/>
                        <a:pt x="1744" y="1850"/>
                      </a:cubicBezTo>
                      <a:cubicBezTo>
                        <a:pt x="1737" y="1835"/>
                        <a:pt x="1730" y="1820"/>
                        <a:pt x="1723" y="1805"/>
                      </a:cubicBezTo>
                      <a:cubicBezTo>
                        <a:pt x="1736" y="1815"/>
                        <a:pt x="1749" y="1825"/>
                        <a:pt x="1763" y="1834"/>
                      </a:cubicBezTo>
                      <a:cubicBezTo>
                        <a:pt x="2061" y="2045"/>
                        <a:pt x="2346" y="2156"/>
                        <a:pt x="2398" y="2082"/>
                      </a:cubicBezTo>
                      <a:cubicBezTo>
                        <a:pt x="2451" y="2007"/>
                        <a:pt x="2252" y="1776"/>
                        <a:pt x="1953" y="1566"/>
                      </a:cubicBezTo>
                      <a:cubicBezTo>
                        <a:pt x="1939" y="1556"/>
                        <a:pt x="1926" y="1547"/>
                        <a:pt x="1912" y="1538"/>
                      </a:cubicBezTo>
                      <a:cubicBezTo>
                        <a:pt x="1928" y="1539"/>
                        <a:pt x="1945" y="1541"/>
                        <a:pt x="1962" y="1543"/>
                      </a:cubicBezTo>
                      <a:cubicBezTo>
                        <a:pt x="2326" y="1576"/>
                        <a:pt x="2627" y="1530"/>
                        <a:pt x="2636" y="143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5" name="Google Shape;635;p16"/>
                <p:cNvSpPr/>
                <p:nvPr/>
              </p:nvSpPr>
              <p:spPr>
                <a:xfrm>
                  <a:off x="7689600" y="2128320"/>
                  <a:ext cx="199800" cy="19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" h="555" extrusionOk="0">
                      <a:moveTo>
                        <a:pt x="393" y="530"/>
                      </a:moveTo>
                      <a:lnTo>
                        <a:pt x="393" y="530"/>
                      </a:lnTo>
                      <a:cubicBezTo>
                        <a:pt x="253" y="594"/>
                        <a:pt x="89" y="533"/>
                        <a:pt x="25" y="394"/>
                      </a:cubicBezTo>
                      <a:cubicBezTo>
                        <a:pt x="-39" y="255"/>
                        <a:pt x="21" y="91"/>
                        <a:pt x="160" y="26"/>
                      </a:cubicBezTo>
                      <a:cubicBezTo>
                        <a:pt x="299" y="-38"/>
                        <a:pt x="464" y="23"/>
                        <a:pt x="529" y="162"/>
                      </a:cubicBezTo>
                      <a:cubicBezTo>
                        <a:pt x="593" y="301"/>
                        <a:pt x="532" y="466"/>
                        <a:pt x="393" y="53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36" name="Google Shape;636;p16"/>
              <p:cNvSpPr/>
              <p:nvPr/>
            </p:nvSpPr>
            <p:spPr>
              <a:xfrm rot="-6672757">
                <a:off x="7424265" y="70840"/>
                <a:ext cx="70475" cy="70475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637" name="Google Shape;637;p16"/>
              <p:cNvSpPr/>
              <p:nvPr/>
            </p:nvSpPr>
            <p:spPr>
              <a:xfrm rot="-6671643">
                <a:off x="7525944" y="165741"/>
                <a:ext cx="141898" cy="141898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638" name="Google Shape;638;p16"/>
              <p:cNvSpPr/>
              <p:nvPr/>
            </p:nvSpPr>
            <p:spPr>
              <a:xfrm rot="-6672757">
                <a:off x="8541347" y="525266"/>
                <a:ext cx="70475" cy="70475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639" name="Google Shape;639;p16"/>
              <p:cNvSpPr/>
              <p:nvPr/>
            </p:nvSpPr>
            <p:spPr>
              <a:xfrm rot="-6672757">
                <a:off x="8323015" y="555523"/>
                <a:ext cx="70475" cy="70475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640" name="Google Shape;640;p16"/>
              <p:cNvSpPr/>
              <p:nvPr/>
            </p:nvSpPr>
            <p:spPr>
              <a:xfrm rot="-6671643">
                <a:off x="8994750" y="1159296"/>
                <a:ext cx="141898" cy="141898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641" name="Google Shape;641;p16"/>
              <p:cNvSpPr/>
              <p:nvPr/>
            </p:nvSpPr>
            <p:spPr>
              <a:xfrm rot="-9107273" flipH="1">
                <a:off x="8431648" y="-11307"/>
                <a:ext cx="531805" cy="1204116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9324" extrusionOk="0">
                    <a:moveTo>
                      <a:pt x="4118" y="5690"/>
                    </a:moveTo>
                    <a:lnTo>
                      <a:pt x="4118" y="5690"/>
                    </a:lnTo>
                    <a:cubicBezTo>
                      <a:pt x="2555" y="6818"/>
                      <a:pt x="2417" y="7956"/>
                      <a:pt x="2443" y="8446"/>
                    </a:cubicBezTo>
                    <a:cubicBezTo>
                      <a:pt x="2334" y="8157"/>
                      <a:pt x="2219" y="7796"/>
                      <a:pt x="2125" y="7369"/>
                    </a:cubicBezTo>
                    <a:cubicBezTo>
                      <a:pt x="2039" y="6978"/>
                      <a:pt x="1965" y="6502"/>
                      <a:pt x="1936" y="5952"/>
                    </a:cubicBezTo>
                    <a:cubicBezTo>
                      <a:pt x="2166" y="5855"/>
                      <a:pt x="3355" y="5264"/>
                      <a:pt x="3645" y="3392"/>
                    </a:cubicBezTo>
                    <a:cubicBezTo>
                      <a:pt x="2345" y="4066"/>
                      <a:pt x="2011" y="5217"/>
                      <a:pt x="1926" y="5720"/>
                    </a:cubicBezTo>
                    <a:cubicBezTo>
                      <a:pt x="1902" y="4915"/>
                      <a:pt x="1974" y="3965"/>
                      <a:pt x="2233" y="2898"/>
                    </a:cubicBezTo>
                    <a:cubicBezTo>
                      <a:pt x="2484" y="2775"/>
                      <a:pt x="3704" y="2064"/>
                      <a:pt x="3266" y="0"/>
                    </a:cubicBezTo>
                    <a:cubicBezTo>
                      <a:pt x="2107" y="1149"/>
                      <a:pt x="2137" y="2444"/>
                      <a:pt x="2174" y="2814"/>
                    </a:cubicBezTo>
                    <a:cubicBezTo>
                      <a:pt x="2074" y="3215"/>
                      <a:pt x="2001" y="3601"/>
                      <a:pt x="1949" y="3969"/>
                    </a:cubicBezTo>
                    <a:cubicBezTo>
                      <a:pt x="1905" y="3467"/>
                      <a:pt x="1657" y="2642"/>
                      <a:pt x="656" y="1793"/>
                    </a:cubicBezTo>
                    <a:cubicBezTo>
                      <a:pt x="721" y="3262"/>
                      <a:pt x="1701" y="4250"/>
                      <a:pt x="1894" y="4431"/>
                    </a:cubicBezTo>
                    <a:cubicBezTo>
                      <a:pt x="1786" y="5547"/>
                      <a:pt x="1873" y="6479"/>
                      <a:pt x="2008" y="7181"/>
                    </a:cubicBezTo>
                    <a:cubicBezTo>
                      <a:pt x="1821" y="6615"/>
                      <a:pt x="1314" y="5545"/>
                      <a:pt x="0" y="4591"/>
                    </a:cubicBezTo>
                    <a:cubicBezTo>
                      <a:pt x="352" y="6890"/>
                      <a:pt x="1923" y="7517"/>
                      <a:pt x="2095" y="7580"/>
                    </a:cubicBezTo>
                    <a:cubicBezTo>
                      <a:pt x="2365" y="8680"/>
                      <a:pt x="2759" y="9300"/>
                      <a:pt x="2763" y="9306"/>
                    </a:cubicBezTo>
                    <a:cubicBezTo>
                      <a:pt x="2770" y="9318"/>
                      <a:pt x="2783" y="9324"/>
                      <a:pt x="2795" y="9324"/>
                    </a:cubicBezTo>
                    <a:cubicBezTo>
                      <a:pt x="2802" y="9324"/>
                      <a:pt x="2810" y="9322"/>
                      <a:pt x="2816" y="9318"/>
                    </a:cubicBezTo>
                    <a:cubicBezTo>
                      <a:pt x="2834" y="9307"/>
                      <a:pt x="2839" y="9283"/>
                      <a:pt x="2828" y="9265"/>
                    </a:cubicBezTo>
                    <a:cubicBezTo>
                      <a:pt x="2825" y="9262"/>
                      <a:pt x="2696" y="9059"/>
                      <a:pt x="2537" y="8682"/>
                    </a:cubicBezTo>
                    <a:cubicBezTo>
                      <a:pt x="2811" y="8604"/>
                      <a:pt x="3939" y="8138"/>
                      <a:pt x="4118" y="56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42" name="Google Shape;642;p16"/>
              <p:cNvGrpSpPr/>
              <p:nvPr/>
            </p:nvGrpSpPr>
            <p:grpSpPr>
              <a:xfrm rot="-6671775">
                <a:off x="8952355" y="577994"/>
                <a:ext cx="475855" cy="475855"/>
                <a:chOff x="7193160" y="357120"/>
                <a:chExt cx="1192320" cy="1192320"/>
              </a:xfrm>
            </p:grpSpPr>
            <p:sp>
              <p:nvSpPr>
                <p:cNvPr id="643" name="Google Shape;643;p16"/>
                <p:cNvSpPr/>
                <p:nvPr/>
              </p:nvSpPr>
              <p:spPr>
                <a:xfrm>
                  <a:off x="7203600" y="417240"/>
                  <a:ext cx="1171440" cy="1072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4" h="2978" extrusionOk="0">
                      <a:moveTo>
                        <a:pt x="2458" y="1362"/>
                      </a:moveTo>
                      <a:lnTo>
                        <a:pt x="2458" y="1362"/>
                      </a:lnTo>
                      <a:cubicBezTo>
                        <a:pt x="2241" y="1342"/>
                        <a:pt x="2043" y="1345"/>
                        <a:pt x="1894" y="1366"/>
                      </a:cubicBezTo>
                      <a:cubicBezTo>
                        <a:pt x="2007" y="1266"/>
                        <a:pt x="2138" y="1117"/>
                        <a:pt x="2264" y="939"/>
                      </a:cubicBezTo>
                      <a:cubicBezTo>
                        <a:pt x="2524" y="571"/>
                        <a:pt x="2661" y="220"/>
                        <a:pt x="2570" y="155"/>
                      </a:cubicBezTo>
                      <a:cubicBezTo>
                        <a:pt x="2478" y="90"/>
                        <a:pt x="2193" y="336"/>
                        <a:pt x="1933" y="705"/>
                      </a:cubicBezTo>
                      <a:cubicBezTo>
                        <a:pt x="1806" y="883"/>
                        <a:pt x="1710" y="1056"/>
                        <a:pt x="1653" y="1196"/>
                      </a:cubicBezTo>
                      <a:cubicBezTo>
                        <a:pt x="1624" y="1048"/>
                        <a:pt x="1560" y="860"/>
                        <a:pt x="1469" y="662"/>
                      </a:cubicBezTo>
                      <a:cubicBezTo>
                        <a:pt x="1280" y="253"/>
                        <a:pt x="1044" y="-42"/>
                        <a:pt x="943" y="5"/>
                      </a:cubicBezTo>
                      <a:cubicBezTo>
                        <a:pt x="841" y="53"/>
                        <a:pt x="912" y="423"/>
                        <a:pt x="1100" y="832"/>
                      </a:cubicBezTo>
                      <a:cubicBezTo>
                        <a:pt x="1191" y="1030"/>
                        <a:pt x="1293" y="1201"/>
                        <a:pt x="1386" y="1319"/>
                      </a:cubicBezTo>
                      <a:cubicBezTo>
                        <a:pt x="1243" y="1271"/>
                        <a:pt x="1049" y="1232"/>
                        <a:pt x="832" y="1212"/>
                      </a:cubicBezTo>
                      <a:cubicBezTo>
                        <a:pt x="383" y="1171"/>
                        <a:pt x="10" y="1228"/>
                        <a:pt x="0" y="1339"/>
                      </a:cubicBezTo>
                      <a:cubicBezTo>
                        <a:pt x="-10" y="1451"/>
                        <a:pt x="346" y="1575"/>
                        <a:pt x="795" y="1616"/>
                      </a:cubicBezTo>
                      <a:cubicBezTo>
                        <a:pt x="1012" y="1636"/>
                        <a:pt x="1210" y="1633"/>
                        <a:pt x="1360" y="1612"/>
                      </a:cubicBezTo>
                      <a:cubicBezTo>
                        <a:pt x="1247" y="1712"/>
                        <a:pt x="1115" y="1861"/>
                        <a:pt x="989" y="2039"/>
                      </a:cubicBezTo>
                      <a:cubicBezTo>
                        <a:pt x="729" y="2407"/>
                        <a:pt x="593" y="2758"/>
                        <a:pt x="684" y="2823"/>
                      </a:cubicBezTo>
                      <a:cubicBezTo>
                        <a:pt x="775" y="2888"/>
                        <a:pt x="1061" y="2642"/>
                        <a:pt x="1321" y="2273"/>
                      </a:cubicBezTo>
                      <a:cubicBezTo>
                        <a:pt x="1447" y="2095"/>
                        <a:pt x="1543" y="1922"/>
                        <a:pt x="1599" y="1782"/>
                      </a:cubicBezTo>
                      <a:cubicBezTo>
                        <a:pt x="1630" y="1930"/>
                        <a:pt x="1693" y="2118"/>
                        <a:pt x="1784" y="2315"/>
                      </a:cubicBezTo>
                      <a:cubicBezTo>
                        <a:pt x="1973" y="2725"/>
                        <a:pt x="2209" y="3020"/>
                        <a:pt x="2310" y="2973"/>
                      </a:cubicBezTo>
                      <a:cubicBezTo>
                        <a:pt x="2412" y="2925"/>
                        <a:pt x="2342" y="2555"/>
                        <a:pt x="2153" y="2146"/>
                      </a:cubicBezTo>
                      <a:cubicBezTo>
                        <a:pt x="2062" y="1948"/>
                        <a:pt x="1959" y="1777"/>
                        <a:pt x="1867" y="1659"/>
                      </a:cubicBezTo>
                      <a:cubicBezTo>
                        <a:pt x="2010" y="1707"/>
                        <a:pt x="2205" y="1746"/>
                        <a:pt x="2421" y="1766"/>
                      </a:cubicBezTo>
                      <a:cubicBezTo>
                        <a:pt x="2871" y="1807"/>
                        <a:pt x="3243" y="1750"/>
                        <a:pt x="3254" y="1639"/>
                      </a:cubicBezTo>
                      <a:cubicBezTo>
                        <a:pt x="3264" y="1527"/>
                        <a:pt x="2908" y="1403"/>
                        <a:pt x="2458" y="136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4" name="Google Shape;644;p16"/>
                <p:cNvSpPr/>
                <p:nvPr/>
              </p:nvSpPr>
              <p:spPr>
                <a:xfrm>
                  <a:off x="7193160" y="406800"/>
                  <a:ext cx="1192320" cy="1092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" h="3036" extrusionOk="0">
                      <a:moveTo>
                        <a:pt x="3067" y="1475"/>
                      </a:moveTo>
                      <a:lnTo>
                        <a:pt x="3067" y="1475"/>
                      </a:lnTo>
                      <a:cubicBezTo>
                        <a:pt x="2915" y="1422"/>
                        <a:pt x="2710" y="1381"/>
                        <a:pt x="2490" y="1361"/>
                      </a:cubicBezTo>
                      <a:cubicBezTo>
                        <a:pt x="2323" y="1346"/>
                        <a:pt x="2153" y="1343"/>
                        <a:pt x="2009" y="1355"/>
                      </a:cubicBezTo>
                      <a:cubicBezTo>
                        <a:pt x="2112" y="1253"/>
                        <a:pt x="2219" y="1123"/>
                        <a:pt x="2317" y="985"/>
                      </a:cubicBezTo>
                      <a:cubicBezTo>
                        <a:pt x="2560" y="642"/>
                        <a:pt x="2740" y="248"/>
                        <a:pt x="2615" y="160"/>
                      </a:cubicBezTo>
                      <a:cubicBezTo>
                        <a:pt x="2491" y="72"/>
                        <a:pt x="2180" y="373"/>
                        <a:pt x="1937" y="717"/>
                      </a:cubicBezTo>
                      <a:cubicBezTo>
                        <a:pt x="1840" y="855"/>
                        <a:pt x="1753" y="1000"/>
                        <a:pt x="1691" y="1131"/>
                      </a:cubicBezTo>
                      <a:cubicBezTo>
                        <a:pt x="1654" y="991"/>
                        <a:pt x="1595" y="832"/>
                        <a:pt x="1525" y="679"/>
                      </a:cubicBezTo>
                      <a:cubicBezTo>
                        <a:pt x="1433" y="479"/>
                        <a:pt x="1326" y="299"/>
                        <a:pt x="1225" y="173"/>
                      </a:cubicBezTo>
                      <a:cubicBezTo>
                        <a:pt x="1113" y="33"/>
                        <a:pt x="1024" y="-22"/>
                        <a:pt x="960" y="8"/>
                      </a:cubicBezTo>
                      <a:cubicBezTo>
                        <a:pt x="895" y="37"/>
                        <a:pt x="879" y="142"/>
                        <a:pt x="912" y="318"/>
                      </a:cubicBezTo>
                      <a:cubicBezTo>
                        <a:pt x="943" y="476"/>
                        <a:pt x="1010" y="674"/>
                        <a:pt x="1103" y="874"/>
                      </a:cubicBezTo>
                      <a:cubicBezTo>
                        <a:pt x="1176" y="1032"/>
                        <a:pt x="1258" y="1178"/>
                        <a:pt x="1339" y="1294"/>
                      </a:cubicBezTo>
                      <a:cubicBezTo>
                        <a:pt x="1202" y="1256"/>
                        <a:pt x="1038" y="1228"/>
                        <a:pt x="864" y="1211"/>
                      </a:cubicBezTo>
                      <a:cubicBezTo>
                        <a:pt x="445" y="1173"/>
                        <a:pt x="14" y="1214"/>
                        <a:pt x="0" y="1366"/>
                      </a:cubicBezTo>
                      <a:cubicBezTo>
                        <a:pt x="-7" y="1437"/>
                        <a:pt x="75" y="1502"/>
                        <a:pt x="244" y="1561"/>
                      </a:cubicBezTo>
                      <a:cubicBezTo>
                        <a:pt x="397" y="1614"/>
                        <a:pt x="601" y="1655"/>
                        <a:pt x="821" y="1675"/>
                      </a:cubicBezTo>
                      <a:cubicBezTo>
                        <a:pt x="920" y="1684"/>
                        <a:pt x="1017" y="1688"/>
                        <a:pt x="1108" y="1688"/>
                      </a:cubicBezTo>
                      <a:cubicBezTo>
                        <a:pt x="1177" y="1688"/>
                        <a:pt x="1242" y="1686"/>
                        <a:pt x="1304" y="1680"/>
                      </a:cubicBezTo>
                      <a:cubicBezTo>
                        <a:pt x="1202" y="1780"/>
                        <a:pt x="1095" y="1908"/>
                        <a:pt x="994" y="2051"/>
                      </a:cubicBezTo>
                      <a:cubicBezTo>
                        <a:pt x="752" y="2394"/>
                        <a:pt x="571" y="2788"/>
                        <a:pt x="696" y="2876"/>
                      </a:cubicBezTo>
                      <a:cubicBezTo>
                        <a:pt x="711" y="2887"/>
                        <a:pt x="728" y="2892"/>
                        <a:pt x="748" y="2892"/>
                      </a:cubicBezTo>
                      <a:cubicBezTo>
                        <a:pt x="894" y="2892"/>
                        <a:pt x="1160" y="2621"/>
                        <a:pt x="1374" y="2319"/>
                      </a:cubicBezTo>
                      <a:cubicBezTo>
                        <a:pt x="1475" y="2176"/>
                        <a:pt x="1560" y="2033"/>
                        <a:pt x="1620" y="1904"/>
                      </a:cubicBezTo>
                      <a:cubicBezTo>
                        <a:pt x="1657" y="2045"/>
                        <a:pt x="1716" y="2204"/>
                        <a:pt x="1787" y="2357"/>
                      </a:cubicBezTo>
                      <a:cubicBezTo>
                        <a:pt x="1949" y="2708"/>
                        <a:pt x="2174" y="3036"/>
                        <a:pt x="2317" y="3036"/>
                      </a:cubicBezTo>
                      <a:cubicBezTo>
                        <a:pt x="2329" y="3036"/>
                        <a:pt x="2341" y="3034"/>
                        <a:pt x="2352" y="3028"/>
                      </a:cubicBezTo>
                      <a:cubicBezTo>
                        <a:pt x="2416" y="2999"/>
                        <a:pt x="2432" y="2894"/>
                        <a:pt x="2399" y="2718"/>
                      </a:cubicBezTo>
                      <a:cubicBezTo>
                        <a:pt x="2369" y="2560"/>
                        <a:pt x="2301" y="2362"/>
                        <a:pt x="2209" y="2162"/>
                      </a:cubicBezTo>
                      <a:lnTo>
                        <a:pt x="2209" y="2162"/>
                      </a:lnTo>
                      <a:cubicBezTo>
                        <a:pt x="2136" y="2004"/>
                        <a:pt x="2054" y="1858"/>
                        <a:pt x="1973" y="1742"/>
                      </a:cubicBezTo>
                      <a:cubicBezTo>
                        <a:pt x="2112" y="1780"/>
                        <a:pt x="2280" y="1809"/>
                        <a:pt x="2448" y="1824"/>
                      </a:cubicBezTo>
                      <a:cubicBezTo>
                        <a:pt x="2545" y="1833"/>
                        <a:pt x="2643" y="1838"/>
                        <a:pt x="2736" y="1838"/>
                      </a:cubicBezTo>
                      <a:cubicBezTo>
                        <a:pt x="3044" y="1838"/>
                        <a:pt x="3301" y="1787"/>
                        <a:pt x="3312" y="1670"/>
                      </a:cubicBezTo>
                      <a:cubicBezTo>
                        <a:pt x="3318" y="1599"/>
                        <a:pt x="3236" y="1534"/>
                        <a:pt x="3067" y="1475"/>
                      </a:cubicBezTo>
                      <a:moveTo>
                        <a:pt x="1985" y="751"/>
                      </a:moveTo>
                      <a:lnTo>
                        <a:pt x="1985" y="751"/>
                      </a:lnTo>
                      <a:cubicBezTo>
                        <a:pt x="2241" y="389"/>
                        <a:pt x="2475" y="202"/>
                        <a:pt x="2560" y="202"/>
                      </a:cubicBezTo>
                      <a:cubicBezTo>
                        <a:pt x="2569" y="202"/>
                        <a:pt x="2576" y="204"/>
                        <a:pt x="2582" y="208"/>
                      </a:cubicBezTo>
                      <a:cubicBezTo>
                        <a:pt x="2641" y="250"/>
                        <a:pt x="2550" y="553"/>
                        <a:pt x="2269" y="951"/>
                      </a:cubicBezTo>
                      <a:cubicBezTo>
                        <a:pt x="2138" y="1136"/>
                        <a:pt x="2014" y="1274"/>
                        <a:pt x="1912" y="1366"/>
                      </a:cubicBezTo>
                      <a:cubicBezTo>
                        <a:pt x="1840" y="1377"/>
                        <a:pt x="1778" y="1392"/>
                        <a:pt x="1731" y="1411"/>
                      </a:cubicBezTo>
                      <a:cubicBezTo>
                        <a:pt x="1733" y="1360"/>
                        <a:pt x="1727" y="1297"/>
                        <a:pt x="1713" y="1226"/>
                      </a:cubicBezTo>
                      <a:cubicBezTo>
                        <a:pt x="1766" y="1099"/>
                        <a:pt x="1855" y="935"/>
                        <a:pt x="1985" y="751"/>
                      </a:cubicBezTo>
                      <a:moveTo>
                        <a:pt x="1642" y="1591"/>
                      </a:moveTo>
                      <a:lnTo>
                        <a:pt x="1642" y="1591"/>
                      </a:lnTo>
                      <a:cubicBezTo>
                        <a:pt x="1645" y="1589"/>
                        <a:pt x="1647" y="1586"/>
                        <a:pt x="1649" y="1584"/>
                      </a:cubicBezTo>
                      <a:cubicBezTo>
                        <a:pt x="1651" y="1586"/>
                        <a:pt x="1653" y="1588"/>
                        <a:pt x="1654" y="1590"/>
                      </a:cubicBezTo>
                      <a:cubicBezTo>
                        <a:pt x="1655" y="1613"/>
                        <a:pt x="1651" y="1646"/>
                        <a:pt x="1640" y="1689"/>
                      </a:cubicBezTo>
                      <a:cubicBezTo>
                        <a:pt x="1636" y="1648"/>
                        <a:pt x="1637" y="1615"/>
                        <a:pt x="1642" y="1591"/>
                      </a:cubicBezTo>
                      <a:moveTo>
                        <a:pt x="1601" y="1473"/>
                      </a:moveTo>
                      <a:lnTo>
                        <a:pt x="1601" y="1473"/>
                      </a:lnTo>
                      <a:cubicBezTo>
                        <a:pt x="1602" y="1475"/>
                        <a:pt x="1602" y="1478"/>
                        <a:pt x="1603" y="1480"/>
                      </a:cubicBezTo>
                      <a:cubicBezTo>
                        <a:pt x="1599" y="1480"/>
                        <a:pt x="1597" y="1480"/>
                        <a:pt x="1594" y="1481"/>
                      </a:cubicBezTo>
                      <a:cubicBezTo>
                        <a:pt x="1573" y="1470"/>
                        <a:pt x="1547" y="1450"/>
                        <a:pt x="1517" y="1420"/>
                      </a:cubicBezTo>
                      <a:cubicBezTo>
                        <a:pt x="1556" y="1439"/>
                        <a:pt x="1584" y="1457"/>
                        <a:pt x="1601" y="1473"/>
                      </a:cubicBezTo>
                      <a:moveTo>
                        <a:pt x="1669" y="1446"/>
                      </a:moveTo>
                      <a:lnTo>
                        <a:pt x="1669" y="1446"/>
                      </a:lnTo>
                      <a:cubicBezTo>
                        <a:pt x="1667" y="1449"/>
                        <a:pt x="1664" y="1450"/>
                        <a:pt x="1662" y="1452"/>
                      </a:cubicBezTo>
                      <a:cubicBezTo>
                        <a:pt x="1659" y="1450"/>
                        <a:pt x="1658" y="1447"/>
                        <a:pt x="1655" y="1444"/>
                      </a:cubicBezTo>
                      <a:cubicBezTo>
                        <a:pt x="1655" y="1419"/>
                        <a:pt x="1660" y="1385"/>
                        <a:pt x="1672" y="1345"/>
                      </a:cubicBezTo>
                      <a:cubicBezTo>
                        <a:pt x="1675" y="1387"/>
                        <a:pt x="1674" y="1422"/>
                        <a:pt x="1669" y="1446"/>
                      </a:cubicBezTo>
                      <a:moveTo>
                        <a:pt x="1597" y="1546"/>
                      </a:moveTo>
                      <a:lnTo>
                        <a:pt x="1597" y="1546"/>
                      </a:lnTo>
                      <a:cubicBezTo>
                        <a:pt x="1595" y="1548"/>
                        <a:pt x="1595" y="1551"/>
                        <a:pt x="1594" y="1553"/>
                      </a:cubicBezTo>
                      <a:cubicBezTo>
                        <a:pt x="1574" y="1565"/>
                        <a:pt x="1544" y="1577"/>
                        <a:pt x="1502" y="1589"/>
                      </a:cubicBezTo>
                      <a:cubicBezTo>
                        <a:pt x="1537" y="1565"/>
                        <a:pt x="1566" y="1551"/>
                        <a:pt x="1588" y="1543"/>
                      </a:cubicBezTo>
                      <a:cubicBezTo>
                        <a:pt x="1590" y="1544"/>
                        <a:pt x="1594" y="1545"/>
                        <a:pt x="1597" y="1546"/>
                      </a:cubicBezTo>
                      <a:moveTo>
                        <a:pt x="1712" y="1566"/>
                      </a:moveTo>
                      <a:lnTo>
                        <a:pt x="1712" y="1566"/>
                      </a:lnTo>
                      <a:cubicBezTo>
                        <a:pt x="1712" y="1562"/>
                        <a:pt x="1710" y="1559"/>
                        <a:pt x="1709" y="1556"/>
                      </a:cubicBezTo>
                      <a:cubicBezTo>
                        <a:pt x="1712" y="1555"/>
                        <a:pt x="1714" y="1555"/>
                        <a:pt x="1717" y="1554"/>
                      </a:cubicBezTo>
                      <a:cubicBezTo>
                        <a:pt x="1738" y="1566"/>
                        <a:pt x="1764" y="1586"/>
                        <a:pt x="1796" y="1617"/>
                      </a:cubicBezTo>
                      <a:cubicBezTo>
                        <a:pt x="1759" y="1600"/>
                        <a:pt x="1731" y="1582"/>
                        <a:pt x="1712" y="1566"/>
                      </a:cubicBezTo>
                      <a:moveTo>
                        <a:pt x="1715" y="1491"/>
                      </a:moveTo>
                      <a:lnTo>
                        <a:pt x="1715" y="1491"/>
                      </a:lnTo>
                      <a:cubicBezTo>
                        <a:pt x="1716" y="1488"/>
                        <a:pt x="1717" y="1485"/>
                        <a:pt x="1718" y="1482"/>
                      </a:cubicBezTo>
                      <a:cubicBezTo>
                        <a:pt x="1739" y="1469"/>
                        <a:pt x="1772" y="1456"/>
                        <a:pt x="1814" y="1445"/>
                      </a:cubicBezTo>
                      <a:cubicBezTo>
                        <a:pt x="1779" y="1469"/>
                        <a:pt x="1750" y="1485"/>
                        <a:pt x="1725" y="1493"/>
                      </a:cubicBezTo>
                      <a:cubicBezTo>
                        <a:pt x="1722" y="1492"/>
                        <a:pt x="1718" y="1492"/>
                        <a:pt x="1715" y="1491"/>
                      </a:cubicBezTo>
                      <a:moveTo>
                        <a:pt x="1156" y="849"/>
                      </a:moveTo>
                      <a:lnTo>
                        <a:pt x="1156" y="849"/>
                      </a:lnTo>
                      <a:cubicBezTo>
                        <a:pt x="1066" y="653"/>
                        <a:pt x="1000" y="460"/>
                        <a:pt x="970" y="306"/>
                      </a:cubicBezTo>
                      <a:cubicBezTo>
                        <a:pt x="939" y="144"/>
                        <a:pt x="958" y="73"/>
                        <a:pt x="984" y="61"/>
                      </a:cubicBezTo>
                      <a:cubicBezTo>
                        <a:pt x="987" y="60"/>
                        <a:pt x="991" y="59"/>
                        <a:pt x="995" y="59"/>
                      </a:cubicBezTo>
                      <a:cubicBezTo>
                        <a:pt x="1027" y="59"/>
                        <a:pt x="1089" y="97"/>
                        <a:pt x="1179" y="210"/>
                      </a:cubicBezTo>
                      <a:cubicBezTo>
                        <a:pt x="1277" y="332"/>
                        <a:pt x="1381" y="508"/>
                        <a:pt x="1471" y="703"/>
                      </a:cubicBezTo>
                      <a:cubicBezTo>
                        <a:pt x="1566" y="909"/>
                        <a:pt x="1623" y="1086"/>
                        <a:pt x="1652" y="1221"/>
                      </a:cubicBezTo>
                      <a:cubicBezTo>
                        <a:pt x="1625" y="1288"/>
                        <a:pt x="1608" y="1349"/>
                        <a:pt x="1602" y="1400"/>
                      </a:cubicBezTo>
                      <a:cubicBezTo>
                        <a:pt x="1562" y="1374"/>
                        <a:pt x="1509" y="1349"/>
                        <a:pt x="1440" y="1325"/>
                      </a:cubicBezTo>
                      <a:cubicBezTo>
                        <a:pt x="1438" y="1325"/>
                        <a:pt x="1436" y="1323"/>
                        <a:pt x="1433" y="1323"/>
                      </a:cubicBezTo>
                      <a:cubicBezTo>
                        <a:pt x="1340" y="1202"/>
                        <a:pt x="1242" y="1035"/>
                        <a:pt x="1156" y="849"/>
                      </a:cubicBezTo>
                      <a:moveTo>
                        <a:pt x="827" y="1616"/>
                      </a:moveTo>
                      <a:lnTo>
                        <a:pt x="827" y="1616"/>
                      </a:lnTo>
                      <a:cubicBezTo>
                        <a:pt x="611" y="1597"/>
                        <a:pt x="412" y="1557"/>
                        <a:pt x="264" y="1506"/>
                      </a:cubicBezTo>
                      <a:cubicBezTo>
                        <a:pt x="108" y="1451"/>
                        <a:pt x="56" y="1399"/>
                        <a:pt x="59" y="1371"/>
                      </a:cubicBezTo>
                      <a:cubicBezTo>
                        <a:pt x="64" y="1314"/>
                        <a:pt x="256" y="1257"/>
                        <a:pt x="574" y="1257"/>
                      </a:cubicBezTo>
                      <a:cubicBezTo>
                        <a:pt x="660" y="1257"/>
                        <a:pt x="755" y="1261"/>
                        <a:pt x="858" y="1270"/>
                      </a:cubicBezTo>
                      <a:cubicBezTo>
                        <a:pt x="1062" y="1289"/>
                        <a:pt x="1252" y="1326"/>
                        <a:pt x="1397" y="1373"/>
                      </a:cubicBezTo>
                      <a:cubicBezTo>
                        <a:pt x="1399" y="1375"/>
                        <a:pt x="1401" y="1377"/>
                        <a:pt x="1402" y="1380"/>
                      </a:cubicBezTo>
                      <a:cubicBezTo>
                        <a:pt x="1447" y="1435"/>
                        <a:pt x="1488" y="1477"/>
                        <a:pt x="1525" y="1506"/>
                      </a:cubicBezTo>
                      <a:cubicBezTo>
                        <a:pt x="1483" y="1528"/>
                        <a:pt x="1435" y="1561"/>
                        <a:pt x="1381" y="1608"/>
                      </a:cubicBezTo>
                      <a:cubicBezTo>
                        <a:pt x="1379" y="1610"/>
                        <a:pt x="1377" y="1612"/>
                        <a:pt x="1376" y="1613"/>
                      </a:cubicBezTo>
                      <a:cubicBezTo>
                        <a:pt x="1224" y="1634"/>
                        <a:pt x="1031" y="1635"/>
                        <a:pt x="827" y="1616"/>
                      </a:cubicBezTo>
                      <a:moveTo>
                        <a:pt x="1326" y="2285"/>
                      </a:moveTo>
                      <a:lnTo>
                        <a:pt x="1326" y="2285"/>
                      </a:lnTo>
                      <a:cubicBezTo>
                        <a:pt x="1044" y="2684"/>
                        <a:pt x="789" y="2870"/>
                        <a:pt x="730" y="2828"/>
                      </a:cubicBezTo>
                      <a:cubicBezTo>
                        <a:pt x="671" y="2786"/>
                        <a:pt x="761" y="2483"/>
                        <a:pt x="1043" y="2085"/>
                      </a:cubicBezTo>
                      <a:cubicBezTo>
                        <a:pt x="1161" y="1917"/>
                        <a:pt x="1288" y="1771"/>
                        <a:pt x="1401" y="1669"/>
                      </a:cubicBezTo>
                      <a:cubicBezTo>
                        <a:pt x="1404" y="1669"/>
                        <a:pt x="1406" y="1669"/>
                        <a:pt x="1409" y="1668"/>
                      </a:cubicBezTo>
                      <a:cubicBezTo>
                        <a:pt x="1480" y="1657"/>
                        <a:pt x="1537" y="1642"/>
                        <a:pt x="1581" y="1625"/>
                      </a:cubicBezTo>
                      <a:cubicBezTo>
                        <a:pt x="1578" y="1676"/>
                        <a:pt x="1584" y="1738"/>
                        <a:pt x="1598" y="1809"/>
                      </a:cubicBezTo>
                      <a:cubicBezTo>
                        <a:pt x="1539" y="1950"/>
                        <a:pt x="1444" y="2118"/>
                        <a:pt x="1326" y="2285"/>
                      </a:cubicBezTo>
                      <a:moveTo>
                        <a:pt x="2155" y="2187"/>
                      </a:moveTo>
                      <a:lnTo>
                        <a:pt x="2155" y="2187"/>
                      </a:lnTo>
                      <a:lnTo>
                        <a:pt x="2155" y="2187"/>
                      </a:lnTo>
                      <a:cubicBezTo>
                        <a:pt x="2246" y="2383"/>
                        <a:pt x="2311" y="2575"/>
                        <a:pt x="2341" y="2730"/>
                      </a:cubicBezTo>
                      <a:cubicBezTo>
                        <a:pt x="2372" y="2892"/>
                        <a:pt x="2353" y="2963"/>
                        <a:pt x="2327" y="2975"/>
                      </a:cubicBezTo>
                      <a:cubicBezTo>
                        <a:pt x="2262" y="3005"/>
                        <a:pt x="2044" y="2776"/>
                        <a:pt x="1840" y="2332"/>
                      </a:cubicBezTo>
                      <a:cubicBezTo>
                        <a:pt x="1745" y="2127"/>
                        <a:pt x="1687" y="1949"/>
                        <a:pt x="1659" y="1815"/>
                      </a:cubicBezTo>
                      <a:cubicBezTo>
                        <a:pt x="1660" y="1812"/>
                        <a:pt x="1662" y="1810"/>
                        <a:pt x="1662" y="1807"/>
                      </a:cubicBezTo>
                      <a:cubicBezTo>
                        <a:pt x="1689" y="1740"/>
                        <a:pt x="1704" y="1683"/>
                        <a:pt x="1710" y="1636"/>
                      </a:cubicBezTo>
                      <a:cubicBezTo>
                        <a:pt x="1754" y="1665"/>
                        <a:pt x="1811" y="1691"/>
                        <a:pt x="1879" y="1714"/>
                      </a:cubicBezTo>
                      <a:cubicBezTo>
                        <a:pt x="1972" y="1835"/>
                        <a:pt x="2070" y="2001"/>
                        <a:pt x="2155" y="2187"/>
                      </a:cubicBezTo>
                      <a:moveTo>
                        <a:pt x="2453" y="1766"/>
                      </a:moveTo>
                      <a:lnTo>
                        <a:pt x="2453" y="1766"/>
                      </a:lnTo>
                      <a:cubicBezTo>
                        <a:pt x="2228" y="1745"/>
                        <a:pt x="2045" y="1706"/>
                        <a:pt x="1914" y="1663"/>
                      </a:cubicBezTo>
                      <a:cubicBezTo>
                        <a:pt x="1913" y="1661"/>
                        <a:pt x="1911" y="1659"/>
                        <a:pt x="1909" y="1656"/>
                      </a:cubicBezTo>
                      <a:cubicBezTo>
                        <a:pt x="1865" y="1600"/>
                        <a:pt x="1823" y="1559"/>
                        <a:pt x="1786" y="1530"/>
                      </a:cubicBezTo>
                      <a:cubicBezTo>
                        <a:pt x="1832" y="1507"/>
                        <a:pt x="1883" y="1469"/>
                        <a:pt x="1937" y="1422"/>
                      </a:cubicBezTo>
                      <a:cubicBezTo>
                        <a:pt x="2011" y="1412"/>
                        <a:pt x="2100" y="1406"/>
                        <a:pt x="2202" y="1406"/>
                      </a:cubicBezTo>
                      <a:cubicBezTo>
                        <a:pt x="2287" y="1406"/>
                        <a:pt x="2382" y="1410"/>
                        <a:pt x="2485" y="1420"/>
                      </a:cubicBezTo>
                      <a:cubicBezTo>
                        <a:pt x="2700" y="1440"/>
                        <a:pt x="2900" y="1479"/>
                        <a:pt x="3048" y="1530"/>
                      </a:cubicBezTo>
                      <a:cubicBezTo>
                        <a:pt x="3203" y="1585"/>
                        <a:pt x="3256" y="1637"/>
                        <a:pt x="3253" y="1665"/>
                      </a:cubicBezTo>
                      <a:cubicBezTo>
                        <a:pt x="3246" y="1737"/>
                        <a:pt x="2939" y="1810"/>
                        <a:pt x="2453" y="176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5" name="Google Shape;645;p16"/>
                <p:cNvSpPr/>
                <p:nvPr/>
              </p:nvSpPr>
              <p:spPr>
                <a:xfrm>
                  <a:off x="7253280" y="367920"/>
                  <a:ext cx="1071720" cy="1171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7" h="3253" extrusionOk="0">
                      <a:moveTo>
                        <a:pt x="2972" y="942"/>
                      </a:moveTo>
                      <a:lnTo>
                        <a:pt x="2972" y="942"/>
                      </a:lnTo>
                      <a:cubicBezTo>
                        <a:pt x="2925" y="841"/>
                        <a:pt x="2555" y="911"/>
                        <a:pt x="2146" y="1100"/>
                      </a:cubicBezTo>
                      <a:cubicBezTo>
                        <a:pt x="1948" y="1191"/>
                        <a:pt x="1777" y="1293"/>
                        <a:pt x="1658" y="1386"/>
                      </a:cubicBezTo>
                      <a:cubicBezTo>
                        <a:pt x="1707" y="1243"/>
                        <a:pt x="1746" y="1048"/>
                        <a:pt x="1766" y="831"/>
                      </a:cubicBezTo>
                      <a:cubicBezTo>
                        <a:pt x="1807" y="382"/>
                        <a:pt x="1750" y="10"/>
                        <a:pt x="1638" y="0"/>
                      </a:cubicBezTo>
                      <a:cubicBezTo>
                        <a:pt x="1527" y="-11"/>
                        <a:pt x="1403" y="345"/>
                        <a:pt x="1361" y="794"/>
                      </a:cubicBezTo>
                      <a:cubicBezTo>
                        <a:pt x="1341" y="1011"/>
                        <a:pt x="1344" y="1210"/>
                        <a:pt x="1366" y="1359"/>
                      </a:cubicBezTo>
                      <a:cubicBezTo>
                        <a:pt x="1266" y="1246"/>
                        <a:pt x="1117" y="1115"/>
                        <a:pt x="939" y="989"/>
                      </a:cubicBezTo>
                      <a:cubicBezTo>
                        <a:pt x="571" y="728"/>
                        <a:pt x="220" y="592"/>
                        <a:pt x="155" y="683"/>
                      </a:cubicBezTo>
                      <a:cubicBezTo>
                        <a:pt x="90" y="775"/>
                        <a:pt x="336" y="1060"/>
                        <a:pt x="705" y="1320"/>
                      </a:cubicBezTo>
                      <a:cubicBezTo>
                        <a:pt x="882" y="1446"/>
                        <a:pt x="1056" y="1543"/>
                        <a:pt x="1196" y="1599"/>
                      </a:cubicBezTo>
                      <a:cubicBezTo>
                        <a:pt x="1048" y="1629"/>
                        <a:pt x="860" y="1692"/>
                        <a:pt x="662" y="1784"/>
                      </a:cubicBezTo>
                      <a:cubicBezTo>
                        <a:pt x="252" y="1973"/>
                        <a:pt x="-42" y="2208"/>
                        <a:pt x="5" y="2310"/>
                      </a:cubicBezTo>
                      <a:cubicBezTo>
                        <a:pt x="52" y="2412"/>
                        <a:pt x="423" y="2341"/>
                        <a:pt x="832" y="2153"/>
                      </a:cubicBezTo>
                      <a:cubicBezTo>
                        <a:pt x="1030" y="2061"/>
                        <a:pt x="1200" y="1959"/>
                        <a:pt x="1319" y="1867"/>
                      </a:cubicBezTo>
                      <a:cubicBezTo>
                        <a:pt x="1271" y="2009"/>
                        <a:pt x="1232" y="2204"/>
                        <a:pt x="1211" y="2421"/>
                      </a:cubicBezTo>
                      <a:cubicBezTo>
                        <a:pt x="1171" y="2870"/>
                        <a:pt x="1228" y="3242"/>
                        <a:pt x="1339" y="3253"/>
                      </a:cubicBezTo>
                      <a:cubicBezTo>
                        <a:pt x="1451" y="3263"/>
                        <a:pt x="1575" y="2907"/>
                        <a:pt x="1616" y="2458"/>
                      </a:cubicBezTo>
                      <a:cubicBezTo>
                        <a:pt x="1636" y="2241"/>
                        <a:pt x="1633" y="2042"/>
                        <a:pt x="1612" y="1893"/>
                      </a:cubicBezTo>
                      <a:cubicBezTo>
                        <a:pt x="1712" y="2006"/>
                        <a:pt x="1861" y="2137"/>
                        <a:pt x="2038" y="2263"/>
                      </a:cubicBezTo>
                      <a:cubicBezTo>
                        <a:pt x="2407" y="2524"/>
                        <a:pt x="2758" y="2660"/>
                        <a:pt x="2823" y="2569"/>
                      </a:cubicBezTo>
                      <a:cubicBezTo>
                        <a:pt x="2887" y="2477"/>
                        <a:pt x="2641" y="2192"/>
                        <a:pt x="2273" y="1932"/>
                      </a:cubicBezTo>
                      <a:cubicBezTo>
                        <a:pt x="2095" y="1805"/>
                        <a:pt x="1921" y="1709"/>
                        <a:pt x="1782" y="1653"/>
                      </a:cubicBezTo>
                      <a:cubicBezTo>
                        <a:pt x="1929" y="1623"/>
                        <a:pt x="2117" y="1560"/>
                        <a:pt x="2315" y="1468"/>
                      </a:cubicBezTo>
                      <a:cubicBezTo>
                        <a:pt x="2725" y="1280"/>
                        <a:pt x="3019" y="1044"/>
                        <a:pt x="2972" y="9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6" name="Google Shape;646;p16"/>
                <p:cNvSpPr/>
                <p:nvPr/>
              </p:nvSpPr>
              <p:spPr>
                <a:xfrm>
                  <a:off x="7242840" y="357120"/>
                  <a:ext cx="1092960" cy="1192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3312" extrusionOk="0">
                      <a:moveTo>
                        <a:pt x="3028" y="960"/>
                      </a:moveTo>
                      <a:lnTo>
                        <a:pt x="3028" y="960"/>
                      </a:lnTo>
                      <a:cubicBezTo>
                        <a:pt x="2998" y="895"/>
                        <a:pt x="2894" y="879"/>
                        <a:pt x="2718" y="913"/>
                      </a:cubicBezTo>
                      <a:cubicBezTo>
                        <a:pt x="2560" y="943"/>
                        <a:pt x="2362" y="1011"/>
                        <a:pt x="2162" y="1103"/>
                      </a:cubicBezTo>
                      <a:cubicBezTo>
                        <a:pt x="2004" y="1176"/>
                        <a:pt x="1858" y="1258"/>
                        <a:pt x="1742" y="1339"/>
                      </a:cubicBezTo>
                      <a:cubicBezTo>
                        <a:pt x="1780" y="1199"/>
                        <a:pt x="1808" y="1032"/>
                        <a:pt x="1824" y="864"/>
                      </a:cubicBezTo>
                      <a:cubicBezTo>
                        <a:pt x="1862" y="446"/>
                        <a:pt x="1822" y="14"/>
                        <a:pt x="1670" y="0"/>
                      </a:cubicBezTo>
                      <a:cubicBezTo>
                        <a:pt x="1599" y="-6"/>
                        <a:pt x="1533" y="76"/>
                        <a:pt x="1474" y="245"/>
                      </a:cubicBezTo>
                      <a:cubicBezTo>
                        <a:pt x="1422" y="397"/>
                        <a:pt x="1381" y="602"/>
                        <a:pt x="1361" y="821"/>
                      </a:cubicBezTo>
                      <a:cubicBezTo>
                        <a:pt x="1345" y="989"/>
                        <a:pt x="1342" y="1159"/>
                        <a:pt x="1355" y="1303"/>
                      </a:cubicBezTo>
                      <a:cubicBezTo>
                        <a:pt x="1255" y="1202"/>
                        <a:pt x="1127" y="1095"/>
                        <a:pt x="985" y="994"/>
                      </a:cubicBezTo>
                      <a:cubicBezTo>
                        <a:pt x="642" y="752"/>
                        <a:pt x="248" y="571"/>
                        <a:pt x="159" y="696"/>
                      </a:cubicBezTo>
                      <a:cubicBezTo>
                        <a:pt x="71" y="821"/>
                        <a:pt x="373" y="1132"/>
                        <a:pt x="716" y="1375"/>
                      </a:cubicBezTo>
                      <a:cubicBezTo>
                        <a:pt x="859" y="1475"/>
                        <a:pt x="1003" y="1560"/>
                        <a:pt x="1131" y="1620"/>
                      </a:cubicBezTo>
                      <a:cubicBezTo>
                        <a:pt x="991" y="1657"/>
                        <a:pt x="832" y="1716"/>
                        <a:pt x="679" y="1787"/>
                      </a:cubicBezTo>
                      <a:cubicBezTo>
                        <a:pt x="297" y="1963"/>
                        <a:pt x="-56" y="2213"/>
                        <a:pt x="7" y="2352"/>
                      </a:cubicBezTo>
                      <a:cubicBezTo>
                        <a:pt x="27" y="2395"/>
                        <a:pt x="79" y="2416"/>
                        <a:pt x="163" y="2416"/>
                      </a:cubicBezTo>
                      <a:cubicBezTo>
                        <a:pt x="205" y="2416"/>
                        <a:pt x="257" y="2411"/>
                        <a:pt x="317" y="2399"/>
                      </a:cubicBezTo>
                      <a:cubicBezTo>
                        <a:pt x="476" y="2369"/>
                        <a:pt x="673" y="2301"/>
                        <a:pt x="873" y="2209"/>
                      </a:cubicBezTo>
                      <a:cubicBezTo>
                        <a:pt x="1036" y="2134"/>
                        <a:pt x="1180" y="2052"/>
                        <a:pt x="1294" y="1973"/>
                      </a:cubicBezTo>
                      <a:cubicBezTo>
                        <a:pt x="1256" y="2110"/>
                        <a:pt x="1228" y="2274"/>
                        <a:pt x="1211" y="2448"/>
                      </a:cubicBezTo>
                      <a:cubicBezTo>
                        <a:pt x="1191" y="2667"/>
                        <a:pt x="1193" y="2876"/>
                        <a:pt x="1218" y="3036"/>
                      </a:cubicBezTo>
                      <a:cubicBezTo>
                        <a:pt x="1245" y="3212"/>
                        <a:pt x="1295" y="3306"/>
                        <a:pt x="1365" y="3312"/>
                      </a:cubicBezTo>
                      <a:cubicBezTo>
                        <a:pt x="1368" y="3312"/>
                        <a:pt x="1371" y="3312"/>
                        <a:pt x="1373" y="3312"/>
                      </a:cubicBezTo>
                      <a:cubicBezTo>
                        <a:pt x="1441" y="3312"/>
                        <a:pt x="1504" y="3230"/>
                        <a:pt x="1561" y="3067"/>
                      </a:cubicBezTo>
                      <a:cubicBezTo>
                        <a:pt x="1614" y="2915"/>
                        <a:pt x="1654" y="2710"/>
                        <a:pt x="1674" y="2490"/>
                      </a:cubicBezTo>
                      <a:cubicBezTo>
                        <a:pt x="1691" y="2316"/>
                        <a:pt x="1692" y="2150"/>
                        <a:pt x="1680" y="2009"/>
                      </a:cubicBezTo>
                      <a:cubicBezTo>
                        <a:pt x="1782" y="2111"/>
                        <a:pt x="1913" y="2220"/>
                        <a:pt x="2051" y="2317"/>
                      </a:cubicBezTo>
                      <a:cubicBezTo>
                        <a:pt x="2231" y="2444"/>
                        <a:pt x="2412" y="2547"/>
                        <a:pt x="2563" y="2605"/>
                      </a:cubicBezTo>
                      <a:cubicBezTo>
                        <a:pt x="2651" y="2640"/>
                        <a:pt x="2722" y="2657"/>
                        <a:pt x="2775" y="2657"/>
                      </a:cubicBezTo>
                      <a:cubicBezTo>
                        <a:pt x="2823" y="2657"/>
                        <a:pt x="2856" y="2643"/>
                        <a:pt x="2876" y="2616"/>
                      </a:cubicBezTo>
                      <a:cubicBezTo>
                        <a:pt x="2964" y="2491"/>
                        <a:pt x="2662" y="2180"/>
                        <a:pt x="2319" y="1938"/>
                      </a:cubicBezTo>
                      <a:cubicBezTo>
                        <a:pt x="2181" y="1840"/>
                        <a:pt x="2035" y="1753"/>
                        <a:pt x="1905" y="1691"/>
                      </a:cubicBezTo>
                      <a:cubicBezTo>
                        <a:pt x="2044" y="1655"/>
                        <a:pt x="2204" y="1596"/>
                        <a:pt x="2357" y="1525"/>
                      </a:cubicBezTo>
                      <a:cubicBezTo>
                        <a:pt x="2739" y="1349"/>
                        <a:pt x="3092" y="1098"/>
                        <a:pt x="3028" y="960"/>
                      </a:cubicBezTo>
                      <a:moveTo>
                        <a:pt x="1490" y="1597"/>
                      </a:moveTo>
                      <a:lnTo>
                        <a:pt x="1490" y="1597"/>
                      </a:lnTo>
                      <a:cubicBezTo>
                        <a:pt x="1487" y="1596"/>
                        <a:pt x="1484" y="1594"/>
                        <a:pt x="1482" y="1594"/>
                      </a:cubicBezTo>
                      <a:cubicBezTo>
                        <a:pt x="1469" y="1572"/>
                        <a:pt x="1456" y="1541"/>
                        <a:pt x="1446" y="1500"/>
                      </a:cubicBezTo>
                      <a:cubicBezTo>
                        <a:pt x="1470" y="1537"/>
                        <a:pt x="1485" y="1566"/>
                        <a:pt x="1493" y="1588"/>
                      </a:cubicBezTo>
                      <a:cubicBezTo>
                        <a:pt x="1491" y="1591"/>
                        <a:pt x="1491" y="1594"/>
                        <a:pt x="1490" y="1597"/>
                      </a:cubicBezTo>
                      <a:moveTo>
                        <a:pt x="1452" y="1650"/>
                      </a:moveTo>
                      <a:lnTo>
                        <a:pt x="1452" y="1650"/>
                      </a:lnTo>
                      <a:cubicBezTo>
                        <a:pt x="1450" y="1652"/>
                        <a:pt x="1448" y="1653"/>
                        <a:pt x="1446" y="1655"/>
                      </a:cubicBezTo>
                      <a:cubicBezTo>
                        <a:pt x="1422" y="1655"/>
                        <a:pt x="1390" y="1652"/>
                        <a:pt x="1347" y="1640"/>
                      </a:cubicBezTo>
                      <a:cubicBezTo>
                        <a:pt x="1388" y="1636"/>
                        <a:pt x="1422" y="1638"/>
                        <a:pt x="1446" y="1643"/>
                      </a:cubicBezTo>
                      <a:cubicBezTo>
                        <a:pt x="1448" y="1645"/>
                        <a:pt x="1450" y="1648"/>
                        <a:pt x="1452" y="1650"/>
                      </a:cubicBezTo>
                      <a:moveTo>
                        <a:pt x="1471" y="1712"/>
                      </a:moveTo>
                      <a:lnTo>
                        <a:pt x="1471" y="1712"/>
                      </a:lnTo>
                      <a:cubicBezTo>
                        <a:pt x="1474" y="1712"/>
                        <a:pt x="1477" y="1710"/>
                        <a:pt x="1480" y="1710"/>
                      </a:cubicBezTo>
                      <a:cubicBezTo>
                        <a:pt x="1480" y="1712"/>
                        <a:pt x="1481" y="1714"/>
                        <a:pt x="1482" y="1717"/>
                      </a:cubicBezTo>
                      <a:cubicBezTo>
                        <a:pt x="1469" y="1739"/>
                        <a:pt x="1448" y="1765"/>
                        <a:pt x="1420" y="1794"/>
                      </a:cubicBezTo>
                      <a:cubicBezTo>
                        <a:pt x="1438" y="1756"/>
                        <a:pt x="1456" y="1729"/>
                        <a:pt x="1471" y="1712"/>
                      </a:cubicBezTo>
                      <a:moveTo>
                        <a:pt x="1544" y="1721"/>
                      </a:moveTo>
                      <a:lnTo>
                        <a:pt x="1544" y="1721"/>
                      </a:lnTo>
                      <a:cubicBezTo>
                        <a:pt x="1545" y="1719"/>
                        <a:pt x="1545" y="1718"/>
                        <a:pt x="1545" y="1716"/>
                      </a:cubicBezTo>
                      <a:cubicBezTo>
                        <a:pt x="1548" y="1717"/>
                        <a:pt x="1550" y="1718"/>
                        <a:pt x="1553" y="1718"/>
                      </a:cubicBezTo>
                      <a:cubicBezTo>
                        <a:pt x="1565" y="1739"/>
                        <a:pt x="1578" y="1769"/>
                        <a:pt x="1589" y="1812"/>
                      </a:cubicBezTo>
                      <a:cubicBezTo>
                        <a:pt x="1566" y="1778"/>
                        <a:pt x="1550" y="1749"/>
                        <a:pt x="1542" y="1726"/>
                      </a:cubicBezTo>
                      <a:cubicBezTo>
                        <a:pt x="1543" y="1724"/>
                        <a:pt x="1544" y="1722"/>
                        <a:pt x="1544" y="1721"/>
                      </a:cubicBezTo>
                      <a:moveTo>
                        <a:pt x="1583" y="1662"/>
                      </a:moveTo>
                      <a:lnTo>
                        <a:pt x="1583" y="1662"/>
                      </a:lnTo>
                      <a:cubicBezTo>
                        <a:pt x="1586" y="1660"/>
                        <a:pt x="1588" y="1658"/>
                        <a:pt x="1591" y="1656"/>
                      </a:cubicBezTo>
                      <a:cubicBezTo>
                        <a:pt x="1592" y="1656"/>
                        <a:pt x="1593" y="1656"/>
                        <a:pt x="1594" y="1656"/>
                      </a:cubicBezTo>
                      <a:cubicBezTo>
                        <a:pt x="1619" y="1656"/>
                        <a:pt x="1651" y="1661"/>
                        <a:pt x="1690" y="1672"/>
                      </a:cubicBezTo>
                      <a:cubicBezTo>
                        <a:pt x="1649" y="1676"/>
                        <a:pt x="1615" y="1675"/>
                        <a:pt x="1590" y="1669"/>
                      </a:cubicBezTo>
                      <a:cubicBezTo>
                        <a:pt x="1588" y="1667"/>
                        <a:pt x="1586" y="1665"/>
                        <a:pt x="1583" y="1662"/>
                      </a:cubicBezTo>
                      <a:moveTo>
                        <a:pt x="1565" y="1601"/>
                      </a:moveTo>
                      <a:lnTo>
                        <a:pt x="1565" y="1601"/>
                      </a:lnTo>
                      <a:cubicBezTo>
                        <a:pt x="1562" y="1602"/>
                        <a:pt x="1558" y="1602"/>
                        <a:pt x="1556" y="1603"/>
                      </a:cubicBezTo>
                      <a:cubicBezTo>
                        <a:pt x="1556" y="1600"/>
                        <a:pt x="1556" y="1597"/>
                        <a:pt x="1555" y="1594"/>
                      </a:cubicBezTo>
                      <a:cubicBezTo>
                        <a:pt x="1566" y="1573"/>
                        <a:pt x="1586" y="1547"/>
                        <a:pt x="1617" y="1516"/>
                      </a:cubicBezTo>
                      <a:cubicBezTo>
                        <a:pt x="1599" y="1554"/>
                        <a:pt x="1581" y="1583"/>
                        <a:pt x="1565" y="1601"/>
                      </a:cubicBezTo>
                      <a:moveTo>
                        <a:pt x="1419" y="827"/>
                      </a:moveTo>
                      <a:lnTo>
                        <a:pt x="1419" y="827"/>
                      </a:lnTo>
                      <a:cubicBezTo>
                        <a:pt x="1439" y="612"/>
                        <a:pt x="1479" y="412"/>
                        <a:pt x="1530" y="264"/>
                      </a:cubicBezTo>
                      <a:cubicBezTo>
                        <a:pt x="1583" y="112"/>
                        <a:pt x="1634" y="59"/>
                        <a:pt x="1663" y="59"/>
                      </a:cubicBezTo>
                      <a:lnTo>
                        <a:pt x="1664" y="59"/>
                      </a:lnTo>
                      <a:cubicBezTo>
                        <a:pt x="1737" y="65"/>
                        <a:pt x="1810" y="373"/>
                        <a:pt x="1765" y="859"/>
                      </a:cubicBezTo>
                      <a:cubicBezTo>
                        <a:pt x="1745" y="1084"/>
                        <a:pt x="1706" y="1266"/>
                        <a:pt x="1663" y="1398"/>
                      </a:cubicBezTo>
                      <a:cubicBezTo>
                        <a:pt x="1661" y="1399"/>
                        <a:pt x="1659" y="1401"/>
                        <a:pt x="1656" y="1403"/>
                      </a:cubicBezTo>
                      <a:cubicBezTo>
                        <a:pt x="1600" y="1447"/>
                        <a:pt x="1558" y="1488"/>
                        <a:pt x="1530" y="1526"/>
                      </a:cubicBezTo>
                      <a:cubicBezTo>
                        <a:pt x="1508" y="1484"/>
                        <a:pt x="1474" y="1436"/>
                        <a:pt x="1428" y="1381"/>
                      </a:cubicBezTo>
                      <a:cubicBezTo>
                        <a:pt x="1426" y="1379"/>
                        <a:pt x="1424" y="1377"/>
                        <a:pt x="1422" y="1375"/>
                      </a:cubicBezTo>
                      <a:cubicBezTo>
                        <a:pt x="1404" y="1239"/>
                        <a:pt x="1399" y="1052"/>
                        <a:pt x="1419" y="827"/>
                      </a:cubicBezTo>
                      <a:moveTo>
                        <a:pt x="750" y="1326"/>
                      </a:moveTo>
                      <a:lnTo>
                        <a:pt x="750" y="1326"/>
                      </a:lnTo>
                      <a:cubicBezTo>
                        <a:pt x="352" y="1045"/>
                        <a:pt x="166" y="789"/>
                        <a:pt x="208" y="730"/>
                      </a:cubicBezTo>
                      <a:cubicBezTo>
                        <a:pt x="216" y="719"/>
                        <a:pt x="233" y="713"/>
                        <a:pt x="260" y="713"/>
                      </a:cubicBezTo>
                      <a:cubicBezTo>
                        <a:pt x="370" y="713"/>
                        <a:pt x="629" y="816"/>
                        <a:pt x="951" y="1043"/>
                      </a:cubicBezTo>
                      <a:lnTo>
                        <a:pt x="951" y="1043"/>
                      </a:lnTo>
                      <a:cubicBezTo>
                        <a:pt x="1118" y="1161"/>
                        <a:pt x="1264" y="1287"/>
                        <a:pt x="1366" y="1401"/>
                      </a:cubicBezTo>
                      <a:cubicBezTo>
                        <a:pt x="1376" y="1472"/>
                        <a:pt x="1391" y="1534"/>
                        <a:pt x="1411" y="1581"/>
                      </a:cubicBezTo>
                      <a:cubicBezTo>
                        <a:pt x="1360" y="1578"/>
                        <a:pt x="1298" y="1584"/>
                        <a:pt x="1227" y="1598"/>
                      </a:cubicBezTo>
                      <a:cubicBezTo>
                        <a:pt x="1086" y="1540"/>
                        <a:pt x="917" y="1445"/>
                        <a:pt x="750" y="1326"/>
                      </a:cubicBezTo>
                      <a:moveTo>
                        <a:pt x="849" y="2156"/>
                      </a:moveTo>
                      <a:lnTo>
                        <a:pt x="849" y="2156"/>
                      </a:lnTo>
                      <a:cubicBezTo>
                        <a:pt x="653" y="2246"/>
                        <a:pt x="460" y="2312"/>
                        <a:pt x="306" y="2341"/>
                      </a:cubicBezTo>
                      <a:cubicBezTo>
                        <a:pt x="144" y="2372"/>
                        <a:pt x="72" y="2353"/>
                        <a:pt x="61" y="2328"/>
                      </a:cubicBezTo>
                      <a:cubicBezTo>
                        <a:pt x="30" y="2262"/>
                        <a:pt x="260" y="2045"/>
                        <a:pt x="703" y="1840"/>
                      </a:cubicBezTo>
                      <a:cubicBezTo>
                        <a:pt x="909" y="1745"/>
                        <a:pt x="1086" y="1688"/>
                        <a:pt x="1221" y="1659"/>
                      </a:cubicBezTo>
                      <a:cubicBezTo>
                        <a:pt x="1224" y="1661"/>
                        <a:pt x="1226" y="1662"/>
                        <a:pt x="1229" y="1663"/>
                      </a:cubicBezTo>
                      <a:cubicBezTo>
                        <a:pt x="1295" y="1689"/>
                        <a:pt x="1352" y="1705"/>
                        <a:pt x="1399" y="1711"/>
                      </a:cubicBezTo>
                      <a:cubicBezTo>
                        <a:pt x="1373" y="1751"/>
                        <a:pt x="1349" y="1803"/>
                        <a:pt x="1325" y="1871"/>
                      </a:cubicBezTo>
                      <a:cubicBezTo>
                        <a:pt x="1324" y="1874"/>
                        <a:pt x="1323" y="1876"/>
                        <a:pt x="1322" y="1879"/>
                      </a:cubicBezTo>
                      <a:cubicBezTo>
                        <a:pt x="1212" y="1964"/>
                        <a:pt x="1051" y="2062"/>
                        <a:pt x="849" y="2156"/>
                      </a:cubicBezTo>
                      <a:moveTo>
                        <a:pt x="1616" y="2485"/>
                      </a:moveTo>
                      <a:lnTo>
                        <a:pt x="1616" y="2485"/>
                      </a:lnTo>
                      <a:cubicBezTo>
                        <a:pt x="1596" y="2700"/>
                        <a:pt x="1557" y="2900"/>
                        <a:pt x="1505" y="3048"/>
                      </a:cubicBezTo>
                      <a:cubicBezTo>
                        <a:pt x="1451" y="3203"/>
                        <a:pt x="1399" y="3255"/>
                        <a:pt x="1371" y="3253"/>
                      </a:cubicBezTo>
                      <a:cubicBezTo>
                        <a:pt x="1343" y="3251"/>
                        <a:pt x="1301" y="3190"/>
                        <a:pt x="1276" y="3027"/>
                      </a:cubicBezTo>
                      <a:cubicBezTo>
                        <a:pt x="1252" y="2872"/>
                        <a:pt x="1251" y="2668"/>
                        <a:pt x="1270" y="2453"/>
                      </a:cubicBezTo>
                      <a:cubicBezTo>
                        <a:pt x="1289" y="2250"/>
                        <a:pt x="1325" y="2060"/>
                        <a:pt x="1373" y="1914"/>
                      </a:cubicBezTo>
                      <a:cubicBezTo>
                        <a:pt x="1430" y="1869"/>
                        <a:pt x="1475" y="1825"/>
                        <a:pt x="1506" y="1786"/>
                      </a:cubicBezTo>
                      <a:cubicBezTo>
                        <a:pt x="1529" y="1832"/>
                        <a:pt x="1566" y="1883"/>
                        <a:pt x="1613" y="1937"/>
                      </a:cubicBezTo>
                      <a:cubicBezTo>
                        <a:pt x="1633" y="2088"/>
                        <a:pt x="1635" y="2282"/>
                        <a:pt x="1616" y="2485"/>
                      </a:cubicBezTo>
                      <a:moveTo>
                        <a:pt x="2285" y="1986"/>
                      </a:moveTo>
                      <a:lnTo>
                        <a:pt x="2285" y="1986"/>
                      </a:lnTo>
                      <a:cubicBezTo>
                        <a:pt x="2683" y="2267"/>
                        <a:pt x="2869" y="2523"/>
                        <a:pt x="2828" y="2582"/>
                      </a:cubicBezTo>
                      <a:cubicBezTo>
                        <a:pt x="2812" y="2605"/>
                        <a:pt x="2738" y="2610"/>
                        <a:pt x="2584" y="2550"/>
                      </a:cubicBezTo>
                      <a:cubicBezTo>
                        <a:pt x="2438" y="2494"/>
                        <a:pt x="2261" y="2394"/>
                        <a:pt x="2084" y="2269"/>
                      </a:cubicBezTo>
                      <a:cubicBezTo>
                        <a:pt x="1900" y="2138"/>
                        <a:pt x="1761" y="2014"/>
                        <a:pt x="1669" y="1911"/>
                      </a:cubicBezTo>
                      <a:cubicBezTo>
                        <a:pt x="1669" y="1908"/>
                        <a:pt x="1668" y="1906"/>
                        <a:pt x="1668" y="1903"/>
                      </a:cubicBezTo>
                      <a:cubicBezTo>
                        <a:pt x="1657" y="1832"/>
                        <a:pt x="1642" y="1775"/>
                        <a:pt x="1624" y="1731"/>
                      </a:cubicBezTo>
                      <a:cubicBezTo>
                        <a:pt x="1632" y="1732"/>
                        <a:pt x="1640" y="1732"/>
                        <a:pt x="1649" y="1732"/>
                      </a:cubicBezTo>
                      <a:cubicBezTo>
                        <a:pt x="1695" y="1732"/>
                        <a:pt x="1750" y="1726"/>
                        <a:pt x="1810" y="1714"/>
                      </a:cubicBezTo>
                      <a:cubicBezTo>
                        <a:pt x="1937" y="1766"/>
                        <a:pt x="2101" y="1855"/>
                        <a:pt x="2285" y="1986"/>
                      </a:cubicBezTo>
                      <a:moveTo>
                        <a:pt x="1815" y="1652"/>
                      </a:moveTo>
                      <a:lnTo>
                        <a:pt x="1815" y="1652"/>
                      </a:lnTo>
                      <a:cubicBezTo>
                        <a:pt x="1748" y="1626"/>
                        <a:pt x="1687" y="1608"/>
                        <a:pt x="1636" y="1602"/>
                      </a:cubicBezTo>
                      <a:cubicBezTo>
                        <a:pt x="1664" y="1559"/>
                        <a:pt x="1690" y="1501"/>
                        <a:pt x="1714" y="1433"/>
                      </a:cubicBezTo>
                      <a:cubicBezTo>
                        <a:pt x="1834" y="1340"/>
                        <a:pt x="2001" y="1242"/>
                        <a:pt x="2187" y="1156"/>
                      </a:cubicBezTo>
                      <a:cubicBezTo>
                        <a:pt x="2383" y="1066"/>
                        <a:pt x="2575" y="1000"/>
                        <a:pt x="2729" y="971"/>
                      </a:cubicBezTo>
                      <a:cubicBezTo>
                        <a:pt x="2789" y="960"/>
                        <a:pt x="2837" y="955"/>
                        <a:pt x="2873" y="955"/>
                      </a:cubicBezTo>
                      <a:cubicBezTo>
                        <a:pt x="2936" y="955"/>
                        <a:pt x="2967" y="968"/>
                        <a:pt x="2975" y="984"/>
                      </a:cubicBezTo>
                      <a:cubicBezTo>
                        <a:pt x="3005" y="1050"/>
                        <a:pt x="2775" y="1267"/>
                        <a:pt x="2332" y="1472"/>
                      </a:cubicBezTo>
                      <a:cubicBezTo>
                        <a:pt x="2127" y="1566"/>
                        <a:pt x="1950" y="1624"/>
                        <a:pt x="1815" y="165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647;p16"/>
                <p:cNvSpPr/>
                <p:nvPr/>
              </p:nvSpPr>
              <p:spPr>
                <a:xfrm>
                  <a:off x="7665840" y="829800"/>
                  <a:ext cx="246600" cy="2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" h="685" extrusionOk="0">
                      <a:moveTo>
                        <a:pt x="224" y="664"/>
                      </a:moveTo>
                      <a:lnTo>
                        <a:pt x="224" y="664"/>
                      </a:lnTo>
                      <a:cubicBezTo>
                        <a:pt x="47" y="599"/>
                        <a:pt x="-44" y="402"/>
                        <a:pt x="21" y="225"/>
                      </a:cubicBezTo>
                      <a:cubicBezTo>
                        <a:pt x="87" y="47"/>
                        <a:pt x="284" y="-44"/>
                        <a:pt x="461" y="22"/>
                      </a:cubicBezTo>
                      <a:cubicBezTo>
                        <a:pt x="638" y="87"/>
                        <a:pt x="729" y="284"/>
                        <a:pt x="664" y="461"/>
                      </a:cubicBezTo>
                      <a:cubicBezTo>
                        <a:pt x="599" y="639"/>
                        <a:pt x="402" y="730"/>
                        <a:pt x="224" y="66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48" name="Google Shape;648;p16"/>
              <p:cNvSpPr/>
              <p:nvPr/>
            </p:nvSpPr>
            <p:spPr>
              <a:xfrm rot="-4963418">
                <a:off x="7789298" y="-214069"/>
                <a:ext cx="310340" cy="702700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9324" extrusionOk="0">
                    <a:moveTo>
                      <a:pt x="4118" y="5690"/>
                    </a:moveTo>
                    <a:lnTo>
                      <a:pt x="4118" y="5690"/>
                    </a:lnTo>
                    <a:cubicBezTo>
                      <a:pt x="2555" y="6818"/>
                      <a:pt x="2417" y="7956"/>
                      <a:pt x="2443" y="8446"/>
                    </a:cubicBezTo>
                    <a:cubicBezTo>
                      <a:pt x="2334" y="8157"/>
                      <a:pt x="2219" y="7796"/>
                      <a:pt x="2125" y="7369"/>
                    </a:cubicBezTo>
                    <a:cubicBezTo>
                      <a:pt x="2039" y="6978"/>
                      <a:pt x="1965" y="6502"/>
                      <a:pt x="1936" y="5952"/>
                    </a:cubicBezTo>
                    <a:cubicBezTo>
                      <a:pt x="2166" y="5855"/>
                      <a:pt x="3355" y="5264"/>
                      <a:pt x="3645" y="3392"/>
                    </a:cubicBezTo>
                    <a:cubicBezTo>
                      <a:pt x="2345" y="4066"/>
                      <a:pt x="2011" y="5217"/>
                      <a:pt x="1926" y="5720"/>
                    </a:cubicBezTo>
                    <a:cubicBezTo>
                      <a:pt x="1902" y="4915"/>
                      <a:pt x="1974" y="3965"/>
                      <a:pt x="2233" y="2898"/>
                    </a:cubicBezTo>
                    <a:cubicBezTo>
                      <a:pt x="2484" y="2775"/>
                      <a:pt x="3704" y="2064"/>
                      <a:pt x="3266" y="0"/>
                    </a:cubicBezTo>
                    <a:cubicBezTo>
                      <a:pt x="2107" y="1149"/>
                      <a:pt x="2137" y="2444"/>
                      <a:pt x="2174" y="2814"/>
                    </a:cubicBezTo>
                    <a:cubicBezTo>
                      <a:pt x="2074" y="3215"/>
                      <a:pt x="2001" y="3601"/>
                      <a:pt x="1949" y="3969"/>
                    </a:cubicBezTo>
                    <a:cubicBezTo>
                      <a:pt x="1905" y="3467"/>
                      <a:pt x="1657" y="2642"/>
                      <a:pt x="656" y="1793"/>
                    </a:cubicBezTo>
                    <a:cubicBezTo>
                      <a:pt x="721" y="3262"/>
                      <a:pt x="1701" y="4250"/>
                      <a:pt x="1894" y="4431"/>
                    </a:cubicBezTo>
                    <a:cubicBezTo>
                      <a:pt x="1786" y="5547"/>
                      <a:pt x="1873" y="6479"/>
                      <a:pt x="2008" y="7181"/>
                    </a:cubicBezTo>
                    <a:cubicBezTo>
                      <a:pt x="1821" y="6615"/>
                      <a:pt x="1314" y="5545"/>
                      <a:pt x="0" y="4591"/>
                    </a:cubicBezTo>
                    <a:cubicBezTo>
                      <a:pt x="352" y="6890"/>
                      <a:pt x="1923" y="7517"/>
                      <a:pt x="2095" y="7580"/>
                    </a:cubicBezTo>
                    <a:cubicBezTo>
                      <a:pt x="2365" y="8680"/>
                      <a:pt x="2759" y="9300"/>
                      <a:pt x="2763" y="9306"/>
                    </a:cubicBezTo>
                    <a:cubicBezTo>
                      <a:pt x="2770" y="9318"/>
                      <a:pt x="2783" y="9324"/>
                      <a:pt x="2795" y="9324"/>
                    </a:cubicBezTo>
                    <a:cubicBezTo>
                      <a:pt x="2802" y="9324"/>
                      <a:pt x="2810" y="9322"/>
                      <a:pt x="2816" y="9318"/>
                    </a:cubicBezTo>
                    <a:cubicBezTo>
                      <a:pt x="2834" y="9307"/>
                      <a:pt x="2839" y="9283"/>
                      <a:pt x="2828" y="9265"/>
                    </a:cubicBezTo>
                    <a:cubicBezTo>
                      <a:pt x="2825" y="9262"/>
                      <a:pt x="2696" y="9059"/>
                      <a:pt x="2537" y="8682"/>
                    </a:cubicBezTo>
                    <a:cubicBezTo>
                      <a:pt x="2811" y="8604"/>
                      <a:pt x="3939" y="8138"/>
                      <a:pt x="4118" y="56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16"/>
              <p:cNvSpPr/>
              <p:nvPr/>
            </p:nvSpPr>
            <p:spPr>
              <a:xfrm rot="-4667389" flipH="1">
                <a:off x="8053286" y="-583893"/>
                <a:ext cx="414042" cy="93749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9324" extrusionOk="0">
                    <a:moveTo>
                      <a:pt x="4118" y="5690"/>
                    </a:moveTo>
                    <a:lnTo>
                      <a:pt x="4118" y="5690"/>
                    </a:lnTo>
                    <a:cubicBezTo>
                      <a:pt x="2555" y="6818"/>
                      <a:pt x="2417" y="7956"/>
                      <a:pt x="2443" y="8446"/>
                    </a:cubicBezTo>
                    <a:cubicBezTo>
                      <a:pt x="2334" y="8157"/>
                      <a:pt x="2219" y="7796"/>
                      <a:pt x="2125" y="7369"/>
                    </a:cubicBezTo>
                    <a:cubicBezTo>
                      <a:pt x="2039" y="6978"/>
                      <a:pt x="1965" y="6502"/>
                      <a:pt x="1936" y="5952"/>
                    </a:cubicBezTo>
                    <a:cubicBezTo>
                      <a:pt x="2166" y="5855"/>
                      <a:pt x="3355" y="5264"/>
                      <a:pt x="3645" y="3392"/>
                    </a:cubicBezTo>
                    <a:cubicBezTo>
                      <a:pt x="2345" y="4066"/>
                      <a:pt x="2011" y="5217"/>
                      <a:pt x="1926" y="5720"/>
                    </a:cubicBezTo>
                    <a:cubicBezTo>
                      <a:pt x="1902" y="4915"/>
                      <a:pt x="1974" y="3965"/>
                      <a:pt x="2233" y="2898"/>
                    </a:cubicBezTo>
                    <a:cubicBezTo>
                      <a:pt x="2484" y="2775"/>
                      <a:pt x="3704" y="2064"/>
                      <a:pt x="3266" y="0"/>
                    </a:cubicBezTo>
                    <a:cubicBezTo>
                      <a:pt x="2107" y="1149"/>
                      <a:pt x="2137" y="2444"/>
                      <a:pt x="2174" y="2814"/>
                    </a:cubicBezTo>
                    <a:cubicBezTo>
                      <a:pt x="2074" y="3215"/>
                      <a:pt x="2001" y="3601"/>
                      <a:pt x="1949" y="3969"/>
                    </a:cubicBezTo>
                    <a:cubicBezTo>
                      <a:pt x="1905" y="3467"/>
                      <a:pt x="1657" y="2642"/>
                      <a:pt x="656" y="1793"/>
                    </a:cubicBezTo>
                    <a:cubicBezTo>
                      <a:pt x="721" y="3262"/>
                      <a:pt x="1701" y="4250"/>
                      <a:pt x="1894" y="4431"/>
                    </a:cubicBezTo>
                    <a:cubicBezTo>
                      <a:pt x="1786" y="5547"/>
                      <a:pt x="1873" y="6479"/>
                      <a:pt x="2008" y="7181"/>
                    </a:cubicBezTo>
                    <a:cubicBezTo>
                      <a:pt x="1821" y="6615"/>
                      <a:pt x="1314" y="5545"/>
                      <a:pt x="0" y="4591"/>
                    </a:cubicBezTo>
                    <a:cubicBezTo>
                      <a:pt x="352" y="6890"/>
                      <a:pt x="1923" y="7517"/>
                      <a:pt x="2095" y="7580"/>
                    </a:cubicBezTo>
                    <a:cubicBezTo>
                      <a:pt x="2365" y="8680"/>
                      <a:pt x="2759" y="9300"/>
                      <a:pt x="2763" y="9306"/>
                    </a:cubicBezTo>
                    <a:cubicBezTo>
                      <a:pt x="2770" y="9318"/>
                      <a:pt x="2783" y="9324"/>
                      <a:pt x="2795" y="9324"/>
                    </a:cubicBezTo>
                    <a:cubicBezTo>
                      <a:pt x="2802" y="9324"/>
                      <a:pt x="2810" y="9322"/>
                      <a:pt x="2816" y="9318"/>
                    </a:cubicBezTo>
                    <a:cubicBezTo>
                      <a:pt x="2834" y="9307"/>
                      <a:pt x="2839" y="9283"/>
                      <a:pt x="2828" y="9265"/>
                    </a:cubicBezTo>
                    <a:cubicBezTo>
                      <a:pt x="2825" y="9262"/>
                      <a:pt x="2696" y="9059"/>
                      <a:pt x="2537" y="8682"/>
                    </a:cubicBezTo>
                    <a:cubicBezTo>
                      <a:pt x="2811" y="8604"/>
                      <a:pt x="3939" y="8138"/>
                      <a:pt x="4118" y="56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50" name="Google Shape;650;p16"/>
              <p:cNvGrpSpPr/>
              <p:nvPr/>
            </p:nvGrpSpPr>
            <p:grpSpPr>
              <a:xfrm rot="-6672410">
                <a:off x="7900397" y="-127351"/>
                <a:ext cx="283584" cy="283584"/>
                <a:chOff x="7314840" y="1753920"/>
                <a:chExt cx="948960" cy="948960"/>
              </a:xfrm>
            </p:grpSpPr>
            <p:sp>
              <p:nvSpPr>
                <p:cNvPr id="651" name="Google Shape;651;p16"/>
                <p:cNvSpPr/>
                <p:nvPr/>
              </p:nvSpPr>
              <p:spPr>
                <a:xfrm>
                  <a:off x="7314840" y="1753920"/>
                  <a:ext cx="948960" cy="94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6" h="2636" extrusionOk="0">
                      <a:moveTo>
                        <a:pt x="2636" y="1439"/>
                      </a:moveTo>
                      <a:lnTo>
                        <a:pt x="2636" y="1439"/>
                      </a:lnTo>
                      <a:cubicBezTo>
                        <a:pt x="2644" y="1349"/>
                        <a:pt x="2356" y="1248"/>
                        <a:pt x="1992" y="1215"/>
                      </a:cubicBezTo>
                      <a:cubicBezTo>
                        <a:pt x="1975" y="1214"/>
                        <a:pt x="1958" y="1212"/>
                        <a:pt x="1942" y="1211"/>
                      </a:cubicBezTo>
                      <a:cubicBezTo>
                        <a:pt x="1957" y="1204"/>
                        <a:pt x="1972" y="1198"/>
                        <a:pt x="1987" y="1191"/>
                      </a:cubicBezTo>
                      <a:cubicBezTo>
                        <a:pt x="2319" y="1037"/>
                        <a:pt x="2558" y="846"/>
                        <a:pt x="2520" y="764"/>
                      </a:cubicBezTo>
                      <a:cubicBezTo>
                        <a:pt x="2481" y="681"/>
                        <a:pt x="2181" y="739"/>
                        <a:pt x="1849" y="892"/>
                      </a:cubicBezTo>
                      <a:cubicBezTo>
                        <a:pt x="1834" y="898"/>
                        <a:pt x="1819" y="906"/>
                        <a:pt x="1805" y="913"/>
                      </a:cubicBezTo>
                      <a:cubicBezTo>
                        <a:pt x="1814" y="900"/>
                        <a:pt x="1824" y="887"/>
                        <a:pt x="1834" y="873"/>
                      </a:cubicBezTo>
                      <a:cubicBezTo>
                        <a:pt x="2045" y="574"/>
                        <a:pt x="2156" y="290"/>
                        <a:pt x="2082" y="237"/>
                      </a:cubicBezTo>
                      <a:cubicBezTo>
                        <a:pt x="2008" y="185"/>
                        <a:pt x="1776" y="384"/>
                        <a:pt x="1565" y="683"/>
                      </a:cubicBezTo>
                      <a:cubicBezTo>
                        <a:pt x="1556" y="697"/>
                        <a:pt x="1546" y="710"/>
                        <a:pt x="1537" y="724"/>
                      </a:cubicBezTo>
                      <a:cubicBezTo>
                        <a:pt x="1539" y="707"/>
                        <a:pt x="1541" y="691"/>
                        <a:pt x="1542" y="674"/>
                      </a:cubicBezTo>
                      <a:cubicBezTo>
                        <a:pt x="1575" y="310"/>
                        <a:pt x="1529" y="9"/>
                        <a:pt x="1439" y="0"/>
                      </a:cubicBezTo>
                      <a:cubicBezTo>
                        <a:pt x="1348" y="-8"/>
                        <a:pt x="1248" y="280"/>
                        <a:pt x="1214" y="644"/>
                      </a:cubicBezTo>
                      <a:cubicBezTo>
                        <a:pt x="1213" y="661"/>
                        <a:pt x="1211" y="678"/>
                        <a:pt x="1210" y="694"/>
                      </a:cubicBezTo>
                      <a:cubicBezTo>
                        <a:pt x="1204" y="679"/>
                        <a:pt x="1197" y="663"/>
                        <a:pt x="1190" y="648"/>
                      </a:cubicBezTo>
                      <a:cubicBezTo>
                        <a:pt x="1037" y="316"/>
                        <a:pt x="846" y="78"/>
                        <a:pt x="763" y="116"/>
                      </a:cubicBezTo>
                      <a:cubicBezTo>
                        <a:pt x="681" y="154"/>
                        <a:pt x="738" y="454"/>
                        <a:pt x="891" y="786"/>
                      </a:cubicBezTo>
                      <a:cubicBezTo>
                        <a:pt x="898" y="801"/>
                        <a:pt x="905" y="816"/>
                        <a:pt x="913" y="831"/>
                      </a:cubicBezTo>
                      <a:cubicBezTo>
                        <a:pt x="899" y="822"/>
                        <a:pt x="886" y="812"/>
                        <a:pt x="872" y="802"/>
                      </a:cubicBezTo>
                      <a:cubicBezTo>
                        <a:pt x="574" y="591"/>
                        <a:pt x="289" y="480"/>
                        <a:pt x="237" y="554"/>
                      </a:cubicBezTo>
                      <a:cubicBezTo>
                        <a:pt x="184" y="628"/>
                        <a:pt x="384" y="860"/>
                        <a:pt x="682" y="1071"/>
                      </a:cubicBezTo>
                      <a:cubicBezTo>
                        <a:pt x="696" y="1080"/>
                        <a:pt x="710" y="1090"/>
                        <a:pt x="724" y="1099"/>
                      </a:cubicBezTo>
                      <a:cubicBezTo>
                        <a:pt x="707" y="1097"/>
                        <a:pt x="691" y="1095"/>
                        <a:pt x="674" y="1094"/>
                      </a:cubicBezTo>
                      <a:cubicBezTo>
                        <a:pt x="310" y="1060"/>
                        <a:pt x="8" y="1106"/>
                        <a:pt x="0" y="1197"/>
                      </a:cubicBezTo>
                      <a:cubicBezTo>
                        <a:pt x="-9" y="1288"/>
                        <a:pt x="280" y="1388"/>
                        <a:pt x="643" y="1422"/>
                      </a:cubicBezTo>
                      <a:cubicBezTo>
                        <a:pt x="660" y="1423"/>
                        <a:pt x="677" y="1424"/>
                        <a:pt x="693" y="1425"/>
                      </a:cubicBezTo>
                      <a:cubicBezTo>
                        <a:pt x="678" y="1432"/>
                        <a:pt x="663" y="1438"/>
                        <a:pt x="648" y="1446"/>
                      </a:cubicBezTo>
                      <a:cubicBezTo>
                        <a:pt x="316" y="1599"/>
                        <a:pt x="78" y="1789"/>
                        <a:pt x="116" y="1872"/>
                      </a:cubicBezTo>
                      <a:cubicBezTo>
                        <a:pt x="154" y="1955"/>
                        <a:pt x="453" y="1898"/>
                        <a:pt x="785" y="1745"/>
                      </a:cubicBezTo>
                      <a:cubicBezTo>
                        <a:pt x="801" y="1737"/>
                        <a:pt x="816" y="1730"/>
                        <a:pt x="831" y="1723"/>
                      </a:cubicBezTo>
                      <a:cubicBezTo>
                        <a:pt x="821" y="1736"/>
                        <a:pt x="811" y="1750"/>
                        <a:pt x="802" y="1764"/>
                      </a:cubicBezTo>
                      <a:cubicBezTo>
                        <a:pt x="590" y="2062"/>
                        <a:pt x="479" y="2347"/>
                        <a:pt x="554" y="2399"/>
                      </a:cubicBezTo>
                      <a:cubicBezTo>
                        <a:pt x="628" y="2452"/>
                        <a:pt x="859" y="2252"/>
                        <a:pt x="1070" y="1954"/>
                      </a:cubicBezTo>
                      <a:cubicBezTo>
                        <a:pt x="1080" y="1940"/>
                        <a:pt x="1089" y="1926"/>
                        <a:pt x="1099" y="1912"/>
                      </a:cubicBezTo>
                      <a:cubicBezTo>
                        <a:pt x="1097" y="1929"/>
                        <a:pt x="1095" y="1945"/>
                        <a:pt x="1093" y="1962"/>
                      </a:cubicBezTo>
                      <a:cubicBezTo>
                        <a:pt x="1060" y="2326"/>
                        <a:pt x="1106" y="2628"/>
                        <a:pt x="1196" y="2636"/>
                      </a:cubicBezTo>
                      <a:cubicBezTo>
                        <a:pt x="1287" y="2644"/>
                        <a:pt x="1387" y="2356"/>
                        <a:pt x="1421" y="1992"/>
                      </a:cubicBezTo>
                      <a:cubicBezTo>
                        <a:pt x="1422" y="1975"/>
                        <a:pt x="1424" y="1959"/>
                        <a:pt x="1425" y="1942"/>
                      </a:cubicBezTo>
                      <a:cubicBezTo>
                        <a:pt x="1432" y="1958"/>
                        <a:pt x="1438" y="1973"/>
                        <a:pt x="1445" y="1988"/>
                      </a:cubicBezTo>
                      <a:cubicBezTo>
                        <a:pt x="1598" y="2320"/>
                        <a:pt x="1789" y="2558"/>
                        <a:pt x="1871" y="2520"/>
                      </a:cubicBezTo>
                      <a:cubicBezTo>
                        <a:pt x="1954" y="2482"/>
                        <a:pt x="1897" y="2182"/>
                        <a:pt x="1744" y="1850"/>
                      </a:cubicBezTo>
                      <a:cubicBezTo>
                        <a:pt x="1737" y="1835"/>
                        <a:pt x="1730" y="1820"/>
                        <a:pt x="1723" y="1805"/>
                      </a:cubicBezTo>
                      <a:cubicBezTo>
                        <a:pt x="1736" y="1815"/>
                        <a:pt x="1749" y="1825"/>
                        <a:pt x="1763" y="1834"/>
                      </a:cubicBezTo>
                      <a:cubicBezTo>
                        <a:pt x="2061" y="2045"/>
                        <a:pt x="2346" y="2156"/>
                        <a:pt x="2398" y="2082"/>
                      </a:cubicBezTo>
                      <a:cubicBezTo>
                        <a:pt x="2451" y="2007"/>
                        <a:pt x="2252" y="1776"/>
                        <a:pt x="1953" y="1566"/>
                      </a:cubicBezTo>
                      <a:cubicBezTo>
                        <a:pt x="1939" y="1556"/>
                        <a:pt x="1926" y="1547"/>
                        <a:pt x="1912" y="1538"/>
                      </a:cubicBezTo>
                      <a:cubicBezTo>
                        <a:pt x="1928" y="1539"/>
                        <a:pt x="1945" y="1541"/>
                        <a:pt x="1962" y="1543"/>
                      </a:cubicBezTo>
                      <a:cubicBezTo>
                        <a:pt x="2326" y="1576"/>
                        <a:pt x="2627" y="1530"/>
                        <a:pt x="2636" y="143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652;p16"/>
                <p:cNvSpPr/>
                <p:nvPr/>
              </p:nvSpPr>
              <p:spPr>
                <a:xfrm>
                  <a:off x="7689600" y="2128320"/>
                  <a:ext cx="199800" cy="19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" h="555" extrusionOk="0">
                      <a:moveTo>
                        <a:pt x="393" y="530"/>
                      </a:moveTo>
                      <a:lnTo>
                        <a:pt x="393" y="530"/>
                      </a:lnTo>
                      <a:cubicBezTo>
                        <a:pt x="253" y="594"/>
                        <a:pt x="89" y="533"/>
                        <a:pt x="25" y="394"/>
                      </a:cubicBezTo>
                      <a:cubicBezTo>
                        <a:pt x="-39" y="255"/>
                        <a:pt x="21" y="91"/>
                        <a:pt x="160" y="26"/>
                      </a:cubicBezTo>
                      <a:cubicBezTo>
                        <a:pt x="299" y="-38"/>
                        <a:pt x="464" y="23"/>
                        <a:pt x="529" y="162"/>
                      </a:cubicBezTo>
                      <a:cubicBezTo>
                        <a:pt x="593" y="301"/>
                        <a:pt x="532" y="466"/>
                        <a:pt x="393" y="53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53" name="Google Shape;653;p16"/>
              <p:cNvSpPr/>
              <p:nvPr/>
            </p:nvSpPr>
            <p:spPr>
              <a:xfrm rot="-5897652" flipH="1">
                <a:off x="7848259" y="-43497"/>
                <a:ext cx="387875" cy="878213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9324" extrusionOk="0">
                    <a:moveTo>
                      <a:pt x="4118" y="5690"/>
                    </a:moveTo>
                    <a:lnTo>
                      <a:pt x="4118" y="5690"/>
                    </a:lnTo>
                    <a:cubicBezTo>
                      <a:pt x="2555" y="6818"/>
                      <a:pt x="2417" y="7956"/>
                      <a:pt x="2443" y="8446"/>
                    </a:cubicBezTo>
                    <a:cubicBezTo>
                      <a:pt x="2334" y="8157"/>
                      <a:pt x="2219" y="7796"/>
                      <a:pt x="2125" y="7369"/>
                    </a:cubicBezTo>
                    <a:cubicBezTo>
                      <a:pt x="2039" y="6978"/>
                      <a:pt x="1965" y="6502"/>
                      <a:pt x="1936" y="5952"/>
                    </a:cubicBezTo>
                    <a:cubicBezTo>
                      <a:pt x="2166" y="5855"/>
                      <a:pt x="3355" y="5264"/>
                      <a:pt x="3645" y="3392"/>
                    </a:cubicBezTo>
                    <a:cubicBezTo>
                      <a:pt x="2345" y="4066"/>
                      <a:pt x="2011" y="5217"/>
                      <a:pt x="1926" y="5720"/>
                    </a:cubicBezTo>
                    <a:cubicBezTo>
                      <a:pt x="1902" y="4915"/>
                      <a:pt x="1974" y="3965"/>
                      <a:pt x="2233" y="2898"/>
                    </a:cubicBezTo>
                    <a:cubicBezTo>
                      <a:pt x="2484" y="2775"/>
                      <a:pt x="3704" y="2064"/>
                      <a:pt x="3266" y="0"/>
                    </a:cubicBezTo>
                    <a:cubicBezTo>
                      <a:pt x="2107" y="1149"/>
                      <a:pt x="2137" y="2444"/>
                      <a:pt x="2174" y="2814"/>
                    </a:cubicBezTo>
                    <a:cubicBezTo>
                      <a:pt x="2074" y="3215"/>
                      <a:pt x="2001" y="3601"/>
                      <a:pt x="1949" y="3969"/>
                    </a:cubicBezTo>
                    <a:cubicBezTo>
                      <a:pt x="1905" y="3467"/>
                      <a:pt x="1657" y="2642"/>
                      <a:pt x="656" y="1793"/>
                    </a:cubicBezTo>
                    <a:cubicBezTo>
                      <a:pt x="721" y="3262"/>
                      <a:pt x="1701" y="4250"/>
                      <a:pt x="1894" y="4431"/>
                    </a:cubicBezTo>
                    <a:cubicBezTo>
                      <a:pt x="1786" y="5547"/>
                      <a:pt x="1873" y="6479"/>
                      <a:pt x="2008" y="7181"/>
                    </a:cubicBezTo>
                    <a:cubicBezTo>
                      <a:pt x="1821" y="6615"/>
                      <a:pt x="1314" y="5545"/>
                      <a:pt x="0" y="4591"/>
                    </a:cubicBezTo>
                    <a:cubicBezTo>
                      <a:pt x="352" y="6890"/>
                      <a:pt x="1923" y="7517"/>
                      <a:pt x="2095" y="7580"/>
                    </a:cubicBezTo>
                    <a:cubicBezTo>
                      <a:pt x="2365" y="8680"/>
                      <a:pt x="2759" y="9300"/>
                      <a:pt x="2763" y="9306"/>
                    </a:cubicBezTo>
                    <a:cubicBezTo>
                      <a:pt x="2770" y="9318"/>
                      <a:pt x="2783" y="9324"/>
                      <a:pt x="2795" y="9324"/>
                    </a:cubicBezTo>
                    <a:cubicBezTo>
                      <a:pt x="2802" y="9324"/>
                      <a:pt x="2810" y="9322"/>
                      <a:pt x="2816" y="9318"/>
                    </a:cubicBezTo>
                    <a:cubicBezTo>
                      <a:pt x="2834" y="9307"/>
                      <a:pt x="2839" y="9283"/>
                      <a:pt x="2828" y="9265"/>
                    </a:cubicBezTo>
                    <a:cubicBezTo>
                      <a:pt x="2825" y="9262"/>
                      <a:pt x="2696" y="9059"/>
                      <a:pt x="2537" y="8682"/>
                    </a:cubicBezTo>
                    <a:cubicBezTo>
                      <a:pt x="2811" y="8604"/>
                      <a:pt x="3939" y="8138"/>
                      <a:pt x="4118" y="56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54" name="Google Shape;654;p16"/>
              <p:cNvGrpSpPr/>
              <p:nvPr/>
            </p:nvGrpSpPr>
            <p:grpSpPr>
              <a:xfrm rot="-6671444">
                <a:off x="8715451" y="-17722"/>
                <a:ext cx="508958" cy="508847"/>
                <a:chOff x="7193160" y="357120"/>
                <a:chExt cx="1192320" cy="1192320"/>
              </a:xfrm>
            </p:grpSpPr>
            <p:sp>
              <p:nvSpPr>
                <p:cNvPr id="655" name="Google Shape;655;p16"/>
                <p:cNvSpPr/>
                <p:nvPr/>
              </p:nvSpPr>
              <p:spPr>
                <a:xfrm>
                  <a:off x="7209720" y="373320"/>
                  <a:ext cx="1159560" cy="1159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1" h="3221" extrusionOk="0">
                      <a:moveTo>
                        <a:pt x="3220" y="1335"/>
                      </a:moveTo>
                      <a:lnTo>
                        <a:pt x="3220" y="1335"/>
                      </a:lnTo>
                      <a:cubicBezTo>
                        <a:pt x="3201" y="1224"/>
                        <a:pt x="2825" y="1196"/>
                        <a:pt x="2380" y="1272"/>
                      </a:cubicBezTo>
                      <a:cubicBezTo>
                        <a:pt x="2360" y="1276"/>
                        <a:pt x="2339" y="1280"/>
                        <a:pt x="2320" y="1284"/>
                      </a:cubicBezTo>
                      <a:cubicBezTo>
                        <a:pt x="2336" y="1271"/>
                        <a:pt x="2352" y="1258"/>
                        <a:pt x="2367" y="1245"/>
                      </a:cubicBezTo>
                      <a:cubicBezTo>
                        <a:pt x="2715" y="956"/>
                        <a:pt x="2937" y="653"/>
                        <a:pt x="2865" y="566"/>
                      </a:cubicBezTo>
                      <a:cubicBezTo>
                        <a:pt x="2794" y="480"/>
                        <a:pt x="2455" y="644"/>
                        <a:pt x="2108" y="933"/>
                      </a:cubicBezTo>
                      <a:cubicBezTo>
                        <a:pt x="2092" y="946"/>
                        <a:pt x="2076" y="960"/>
                        <a:pt x="2061" y="972"/>
                      </a:cubicBezTo>
                      <a:cubicBezTo>
                        <a:pt x="2068" y="953"/>
                        <a:pt x="2076" y="934"/>
                        <a:pt x="2083" y="915"/>
                      </a:cubicBezTo>
                      <a:cubicBezTo>
                        <a:pt x="2239" y="492"/>
                        <a:pt x="2281" y="117"/>
                        <a:pt x="2175" y="79"/>
                      </a:cubicBezTo>
                      <a:cubicBezTo>
                        <a:pt x="2070" y="39"/>
                        <a:pt x="1858" y="351"/>
                        <a:pt x="1702" y="775"/>
                      </a:cubicBezTo>
                      <a:cubicBezTo>
                        <a:pt x="1695" y="794"/>
                        <a:pt x="1688" y="813"/>
                        <a:pt x="1681" y="833"/>
                      </a:cubicBezTo>
                      <a:cubicBezTo>
                        <a:pt x="1678" y="813"/>
                        <a:pt x="1675" y="792"/>
                        <a:pt x="1672" y="772"/>
                      </a:cubicBezTo>
                      <a:cubicBezTo>
                        <a:pt x="1595" y="327"/>
                        <a:pt x="1443" y="-18"/>
                        <a:pt x="1333" y="1"/>
                      </a:cubicBezTo>
                      <a:cubicBezTo>
                        <a:pt x="1223" y="20"/>
                        <a:pt x="1195" y="396"/>
                        <a:pt x="1271" y="841"/>
                      </a:cubicBezTo>
                      <a:cubicBezTo>
                        <a:pt x="1275" y="861"/>
                        <a:pt x="1279" y="881"/>
                        <a:pt x="1283" y="901"/>
                      </a:cubicBezTo>
                      <a:cubicBezTo>
                        <a:pt x="1270" y="885"/>
                        <a:pt x="1257" y="869"/>
                        <a:pt x="1244" y="853"/>
                      </a:cubicBezTo>
                      <a:cubicBezTo>
                        <a:pt x="955" y="507"/>
                        <a:pt x="651" y="283"/>
                        <a:pt x="565" y="355"/>
                      </a:cubicBezTo>
                      <a:cubicBezTo>
                        <a:pt x="479" y="427"/>
                        <a:pt x="643" y="766"/>
                        <a:pt x="932" y="1113"/>
                      </a:cubicBezTo>
                      <a:cubicBezTo>
                        <a:pt x="944" y="1129"/>
                        <a:pt x="958" y="1145"/>
                        <a:pt x="971" y="1160"/>
                      </a:cubicBezTo>
                      <a:cubicBezTo>
                        <a:pt x="952" y="1152"/>
                        <a:pt x="933" y="1145"/>
                        <a:pt x="914" y="1138"/>
                      </a:cubicBezTo>
                      <a:cubicBezTo>
                        <a:pt x="490" y="981"/>
                        <a:pt x="116" y="940"/>
                        <a:pt x="77" y="1045"/>
                      </a:cubicBezTo>
                      <a:cubicBezTo>
                        <a:pt x="38" y="1151"/>
                        <a:pt x="350" y="1363"/>
                        <a:pt x="773" y="1519"/>
                      </a:cubicBezTo>
                      <a:cubicBezTo>
                        <a:pt x="792" y="1526"/>
                        <a:pt x="812" y="1533"/>
                        <a:pt x="831" y="1539"/>
                      </a:cubicBezTo>
                      <a:cubicBezTo>
                        <a:pt x="811" y="1543"/>
                        <a:pt x="791" y="1545"/>
                        <a:pt x="770" y="1549"/>
                      </a:cubicBezTo>
                      <a:cubicBezTo>
                        <a:pt x="326" y="1626"/>
                        <a:pt x="-19" y="1777"/>
                        <a:pt x="0" y="1887"/>
                      </a:cubicBezTo>
                      <a:cubicBezTo>
                        <a:pt x="19" y="1998"/>
                        <a:pt x="394" y="2026"/>
                        <a:pt x="839" y="1950"/>
                      </a:cubicBezTo>
                      <a:cubicBezTo>
                        <a:pt x="860" y="1946"/>
                        <a:pt x="879" y="1942"/>
                        <a:pt x="900" y="1938"/>
                      </a:cubicBezTo>
                      <a:cubicBezTo>
                        <a:pt x="884" y="1951"/>
                        <a:pt x="868" y="1964"/>
                        <a:pt x="852" y="1977"/>
                      </a:cubicBezTo>
                      <a:cubicBezTo>
                        <a:pt x="505" y="2265"/>
                        <a:pt x="282" y="2569"/>
                        <a:pt x="354" y="2656"/>
                      </a:cubicBezTo>
                      <a:cubicBezTo>
                        <a:pt x="425" y="2742"/>
                        <a:pt x="764" y="2578"/>
                        <a:pt x="1112" y="2289"/>
                      </a:cubicBezTo>
                      <a:cubicBezTo>
                        <a:pt x="1128" y="2276"/>
                        <a:pt x="1143" y="2263"/>
                        <a:pt x="1159" y="2249"/>
                      </a:cubicBezTo>
                      <a:cubicBezTo>
                        <a:pt x="1151" y="2268"/>
                        <a:pt x="1143" y="2287"/>
                        <a:pt x="1136" y="2307"/>
                      </a:cubicBezTo>
                      <a:cubicBezTo>
                        <a:pt x="980" y="2730"/>
                        <a:pt x="939" y="3105"/>
                        <a:pt x="1044" y="3143"/>
                      </a:cubicBezTo>
                      <a:cubicBezTo>
                        <a:pt x="1150" y="3182"/>
                        <a:pt x="1362" y="2871"/>
                        <a:pt x="1517" y="2448"/>
                      </a:cubicBezTo>
                      <a:cubicBezTo>
                        <a:pt x="1525" y="2428"/>
                        <a:pt x="1531" y="2409"/>
                        <a:pt x="1538" y="2389"/>
                      </a:cubicBezTo>
                      <a:cubicBezTo>
                        <a:pt x="1541" y="2409"/>
                        <a:pt x="1544" y="2430"/>
                        <a:pt x="1548" y="2450"/>
                      </a:cubicBezTo>
                      <a:cubicBezTo>
                        <a:pt x="1624" y="2895"/>
                        <a:pt x="1776" y="3240"/>
                        <a:pt x="1886" y="3221"/>
                      </a:cubicBezTo>
                      <a:cubicBezTo>
                        <a:pt x="1997" y="3202"/>
                        <a:pt x="2024" y="2826"/>
                        <a:pt x="1948" y="2381"/>
                      </a:cubicBezTo>
                      <a:cubicBezTo>
                        <a:pt x="1945" y="2361"/>
                        <a:pt x="1941" y="2341"/>
                        <a:pt x="1937" y="2321"/>
                      </a:cubicBezTo>
                      <a:cubicBezTo>
                        <a:pt x="1950" y="2337"/>
                        <a:pt x="1963" y="2353"/>
                        <a:pt x="1976" y="2369"/>
                      </a:cubicBezTo>
                      <a:cubicBezTo>
                        <a:pt x="2264" y="2716"/>
                        <a:pt x="2568" y="2939"/>
                        <a:pt x="2654" y="2867"/>
                      </a:cubicBezTo>
                      <a:cubicBezTo>
                        <a:pt x="2740" y="2795"/>
                        <a:pt x="2577" y="2456"/>
                        <a:pt x="2288" y="2109"/>
                      </a:cubicBezTo>
                      <a:cubicBezTo>
                        <a:pt x="2275" y="2093"/>
                        <a:pt x="2262" y="2078"/>
                        <a:pt x="2248" y="2062"/>
                      </a:cubicBezTo>
                      <a:cubicBezTo>
                        <a:pt x="2267" y="2070"/>
                        <a:pt x="2286" y="2077"/>
                        <a:pt x="2306" y="2084"/>
                      </a:cubicBezTo>
                      <a:cubicBezTo>
                        <a:pt x="2729" y="2240"/>
                        <a:pt x="3104" y="2282"/>
                        <a:pt x="3142" y="2176"/>
                      </a:cubicBezTo>
                      <a:cubicBezTo>
                        <a:pt x="3181" y="2071"/>
                        <a:pt x="2869" y="1859"/>
                        <a:pt x="2447" y="1703"/>
                      </a:cubicBezTo>
                      <a:cubicBezTo>
                        <a:pt x="2427" y="1696"/>
                        <a:pt x="2407" y="1690"/>
                        <a:pt x="2388" y="1683"/>
                      </a:cubicBezTo>
                      <a:cubicBezTo>
                        <a:pt x="2408" y="1679"/>
                        <a:pt x="2429" y="1677"/>
                        <a:pt x="2449" y="1673"/>
                      </a:cubicBezTo>
                      <a:cubicBezTo>
                        <a:pt x="2893" y="1596"/>
                        <a:pt x="3239" y="1445"/>
                        <a:pt x="3220" y="133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6" name="Google Shape;656;p16"/>
                <p:cNvSpPr/>
                <p:nvPr/>
              </p:nvSpPr>
              <p:spPr>
                <a:xfrm>
                  <a:off x="7198920" y="362880"/>
                  <a:ext cx="1180800" cy="118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0" h="3280" extrusionOk="0">
                      <a:moveTo>
                        <a:pt x="3279" y="1359"/>
                      </a:moveTo>
                      <a:lnTo>
                        <a:pt x="3279" y="1359"/>
                      </a:lnTo>
                      <a:cubicBezTo>
                        <a:pt x="3254" y="1214"/>
                        <a:pt x="2853" y="1202"/>
                        <a:pt x="2454" y="1264"/>
                      </a:cubicBezTo>
                      <a:cubicBezTo>
                        <a:pt x="2760" y="1001"/>
                        <a:pt x="3012" y="690"/>
                        <a:pt x="2918" y="576"/>
                      </a:cubicBezTo>
                      <a:cubicBezTo>
                        <a:pt x="2873" y="522"/>
                        <a:pt x="2768" y="534"/>
                        <a:pt x="2607" y="611"/>
                      </a:cubicBezTo>
                      <a:cubicBezTo>
                        <a:pt x="2473" y="676"/>
                        <a:pt x="2315" y="781"/>
                        <a:pt x="2157" y="908"/>
                      </a:cubicBezTo>
                      <a:cubicBezTo>
                        <a:pt x="2292" y="527"/>
                        <a:pt x="2353" y="131"/>
                        <a:pt x="2215" y="80"/>
                      </a:cubicBezTo>
                      <a:cubicBezTo>
                        <a:pt x="2149" y="55"/>
                        <a:pt x="2064" y="118"/>
                        <a:pt x="1964" y="266"/>
                      </a:cubicBezTo>
                      <a:cubicBezTo>
                        <a:pt x="1879" y="389"/>
                        <a:pt x="1795" y="558"/>
                        <a:pt x="1722" y="747"/>
                      </a:cubicBezTo>
                      <a:cubicBezTo>
                        <a:pt x="1648" y="350"/>
                        <a:pt x="1503" y="-24"/>
                        <a:pt x="1358" y="1"/>
                      </a:cubicBezTo>
                      <a:cubicBezTo>
                        <a:pt x="1213" y="26"/>
                        <a:pt x="1202" y="427"/>
                        <a:pt x="1264" y="826"/>
                      </a:cubicBezTo>
                      <a:cubicBezTo>
                        <a:pt x="1001" y="519"/>
                        <a:pt x="689" y="267"/>
                        <a:pt x="576" y="361"/>
                      </a:cubicBezTo>
                      <a:cubicBezTo>
                        <a:pt x="464" y="455"/>
                        <a:pt x="654" y="809"/>
                        <a:pt x="908" y="1123"/>
                      </a:cubicBezTo>
                      <a:cubicBezTo>
                        <a:pt x="526" y="989"/>
                        <a:pt x="130" y="927"/>
                        <a:pt x="80" y="1064"/>
                      </a:cubicBezTo>
                      <a:cubicBezTo>
                        <a:pt x="29" y="1202"/>
                        <a:pt x="370" y="1412"/>
                        <a:pt x="747" y="1558"/>
                      </a:cubicBezTo>
                      <a:cubicBezTo>
                        <a:pt x="548" y="1595"/>
                        <a:pt x="366" y="1647"/>
                        <a:pt x="229" y="1707"/>
                      </a:cubicBezTo>
                      <a:cubicBezTo>
                        <a:pt x="66" y="1780"/>
                        <a:pt x="-11" y="1851"/>
                        <a:pt x="1" y="1922"/>
                      </a:cubicBezTo>
                      <a:cubicBezTo>
                        <a:pt x="16" y="2013"/>
                        <a:pt x="183" y="2052"/>
                        <a:pt x="404" y="2052"/>
                      </a:cubicBezTo>
                      <a:cubicBezTo>
                        <a:pt x="532" y="2052"/>
                        <a:pt x="680" y="2038"/>
                        <a:pt x="826" y="2015"/>
                      </a:cubicBezTo>
                      <a:cubicBezTo>
                        <a:pt x="519" y="2278"/>
                        <a:pt x="267" y="2590"/>
                        <a:pt x="361" y="2703"/>
                      </a:cubicBezTo>
                      <a:cubicBezTo>
                        <a:pt x="380" y="2726"/>
                        <a:pt x="409" y="2737"/>
                        <a:pt x="447" y="2737"/>
                      </a:cubicBezTo>
                      <a:cubicBezTo>
                        <a:pt x="502" y="2737"/>
                        <a:pt x="577" y="2714"/>
                        <a:pt x="672" y="2668"/>
                      </a:cubicBezTo>
                      <a:cubicBezTo>
                        <a:pt x="807" y="2603"/>
                        <a:pt x="965" y="2499"/>
                        <a:pt x="1122" y="2372"/>
                      </a:cubicBezTo>
                      <a:cubicBezTo>
                        <a:pt x="988" y="2753"/>
                        <a:pt x="926" y="3149"/>
                        <a:pt x="1064" y="3200"/>
                      </a:cubicBezTo>
                      <a:cubicBezTo>
                        <a:pt x="1073" y="3204"/>
                        <a:pt x="1083" y="3205"/>
                        <a:pt x="1093" y="3205"/>
                      </a:cubicBezTo>
                      <a:cubicBezTo>
                        <a:pt x="1230" y="3205"/>
                        <a:pt x="1422" y="2884"/>
                        <a:pt x="1558" y="2533"/>
                      </a:cubicBezTo>
                      <a:cubicBezTo>
                        <a:pt x="1595" y="2731"/>
                        <a:pt x="1647" y="2914"/>
                        <a:pt x="1707" y="3050"/>
                      </a:cubicBezTo>
                      <a:cubicBezTo>
                        <a:pt x="1775" y="3203"/>
                        <a:pt x="1841" y="3280"/>
                        <a:pt x="1907" y="3280"/>
                      </a:cubicBezTo>
                      <a:cubicBezTo>
                        <a:pt x="1912" y="3280"/>
                        <a:pt x="1916" y="3280"/>
                        <a:pt x="1921" y="3279"/>
                      </a:cubicBezTo>
                      <a:cubicBezTo>
                        <a:pt x="2066" y="3254"/>
                        <a:pt x="2078" y="2853"/>
                        <a:pt x="2015" y="2454"/>
                      </a:cubicBezTo>
                      <a:cubicBezTo>
                        <a:pt x="2146" y="2608"/>
                        <a:pt x="2283" y="2739"/>
                        <a:pt x="2403" y="2828"/>
                      </a:cubicBezTo>
                      <a:cubicBezTo>
                        <a:pt x="2505" y="2902"/>
                        <a:pt x="2584" y="2939"/>
                        <a:pt x="2641" y="2939"/>
                      </a:cubicBezTo>
                      <a:cubicBezTo>
                        <a:pt x="2666" y="2939"/>
                        <a:pt x="2687" y="2932"/>
                        <a:pt x="2703" y="2918"/>
                      </a:cubicBezTo>
                      <a:cubicBezTo>
                        <a:pt x="2758" y="2873"/>
                        <a:pt x="2746" y="2769"/>
                        <a:pt x="2668" y="2607"/>
                      </a:cubicBezTo>
                      <a:cubicBezTo>
                        <a:pt x="2603" y="2473"/>
                        <a:pt x="2498" y="2315"/>
                        <a:pt x="2372" y="2157"/>
                      </a:cubicBezTo>
                      <a:cubicBezTo>
                        <a:pt x="2602" y="2238"/>
                        <a:pt x="2838" y="2293"/>
                        <a:pt x="3000" y="2293"/>
                      </a:cubicBezTo>
                      <a:cubicBezTo>
                        <a:pt x="3106" y="2293"/>
                        <a:pt x="3180" y="2270"/>
                        <a:pt x="3200" y="2216"/>
                      </a:cubicBezTo>
                      <a:cubicBezTo>
                        <a:pt x="3251" y="2078"/>
                        <a:pt x="2909" y="1868"/>
                        <a:pt x="2533" y="1722"/>
                      </a:cubicBezTo>
                      <a:cubicBezTo>
                        <a:pt x="2930" y="1648"/>
                        <a:pt x="3304" y="1503"/>
                        <a:pt x="3279" y="1359"/>
                      </a:cubicBezTo>
                      <a:moveTo>
                        <a:pt x="2633" y="664"/>
                      </a:moveTo>
                      <a:lnTo>
                        <a:pt x="2633" y="664"/>
                      </a:lnTo>
                      <a:cubicBezTo>
                        <a:pt x="2729" y="618"/>
                        <a:pt x="2793" y="602"/>
                        <a:pt x="2832" y="602"/>
                      </a:cubicBezTo>
                      <a:cubicBezTo>
                        <a:pt x="2853" y="602"/>
                        <a:pt x="2867" y="607"/>
                        <a:pt x="2873" y="614"/>
                      </a:cubicBezTo>
                      <a:cubicBezTo>
                        <a:pt x="2919" y="670"/>
                        <a:pt x="2754" y="939"/>
                        <a:pt x="2378" y="1251"/>
                      </a:cubicBezTo>
                      <a:lnTo>
                        <a:pt x="2378" y="1251"/>
                      </a:lnTo>
                      <a:cubicBezTo>
                        <a:pt x="2364" y="1263"/>
                        <a:pt x="2351" y="1274"/>
                        <a:pt x="2337" y="1285"/>
                      </a:cubicBezTo>
                      <a:cubicBezTo>
                        <a:pt x="2194" y="1313"/>
                        <a:pt x="2056" y="1349"/>
                        <a:pt x="1939" y="1391"/>
                      </a:cubicBezTo>
                      <a:cubicBezTo>
                        <a:pt x="2002" y="1283"/>
                        <a:pt x="2063" y="1154"/>
                        <a:pt x="2116" y="1019"/>
                      </a:cubicBezTo>
                      <a:cubicBezTo>
                        <a:pt x="2129" y="1008"/>
                        <a:pt x="2142" y="996"/>
                        <a:pt x="2157" y="984"/>
                      </a:cubicBezTo>
                      <a:cubicBezTo>
                        <a:pt x="2323" y="846"/>
                        <a:pt x="2492" y="733"/>
                        <a:pt x="2633" y="664"/>
                      </a:cubicBezTo>
                      <a:moveTo>
                        <a:pt x="1567" y="1927"/>
                      </a:moveTo>
                      <a:lnTo>
                        <a:pt x="1567" y="1927"/>
                      </a:lnTo>
                      <a:cubicBezTo>
                        <a:pt x="1587" y="1900"/>
                        <a:pt x="1605" y="1873"/>
                        <a:pt x="1620" y="1847"/>
                      </a:cubicBezTo>
                      <a:cubicBezTo>
                        <a:pt x="1631" y="1875"/>
                        <a:pt x="1644" y="1905"/>
                        <a:pt x="1659" y="1936"/>
                      </a:cubicBezTo>
                      <a:cubicBezTo>
                        <a:pt x="1646" y="2039"/>
                        <a:pt x="1619" y="2159"/>
                        <a:pt x="1581" y="2285"/>
                      </a:cubicBezTo>
                      <a:cubicBezTo>
                        <a:pt x="1566" y="2154"/>
                        <a:pt x="1561" y="2031"/>
                        <a:pt x="1567" y="1927"/>
                      </a:cubicBezTo>
                      <a:moveTo>
                        <a:pt x="1713" y="1352"/>
                      </a:moveTo>
                      <a:lnTo>
                        <a:pt x="1713" y="1352"/>
                      </a:lnTo>
                      <a:cubicBezTo>
                        <a:pt x="1692" y="1380"/>
                        <a:pt x="1674" y="1407"/>
                        <a:pt x="1658" y="1433"/>
                      </a:cubicBezTo>
                      <a:cubicBezTo>
                        <a:pt x="1648" y="1404"/>
                        <a:pt x="1635" y="1374"/>
                        <a:pt x="1620" y="1343"/>
                      </a:cubicBezTo>
                      <a:cubicBezTo>
                        <a:pt x="1633" y="1248"/>
                        <a:pt x="1658" y="1129"/>
                        <a:pt x="1699" y="994"/>
                      </a:cubicBezTo>
                      <a:cubicBezTo>
                        <a:pt x="1713" y="1125"/>
                        <a:pt x="1718" y="1248"/>
                        <a:pt x="1713" y="1352"/>
                      </a:cubicBezTo>
                      <a:moveTo>
                        <a:pt x="1749" y="1556"/>
                      </a:moveTo>
                      <a:lnTo>
                        <a:pt x="1749" y="1556"/>
                      </a:lnTo>
                      <a:cubicBezTo>
                        <a:pt x="1746" y="1556"/>
                        <a:pt x="1743" y="1556"/>
                        <a:pt x="1740" y="1557"/>
                      </a:cubicBezTo>
                      <a:cubicBezTo>
                        <a:pt x="1741" y="1554"/>
                        <a:pt x="1743" y="1551"/>
                        <a:pt x="1743" y="1547"/>
                      </a:cubicBezTo>
                      <a:cubicBezTo>
                        <a:pt x="1753" y="1541"/>
                        <a:pt x="1763" y="1535"/>
                        <a:pt x="1774" y="1528"/>
                      </a:cubicBezTo>
                      <a:cubicBezTo>
                        <a:pt x="1766" y="1539"/>
                        <a:pt x="1757" y="1548"/>
                        <a:pt x="1749" y="1556"/>
                      </a:cubicBezTo>
                      <a:moveTo>
                        <a:pt x="1556" y="1532"/>
                      </a:moveTo>
                      <a:lnTo>
                        <a:pt x="1556" y="1532"/>
                      </a:lnTo>
                      <a:cubicBezTo>
                        <a:pt x="1556" y="1535"/>
                        <a:pt x="1556" y="1537"/>
                        <a:pt x="1557" y="1540"/>
                      </a:cubicBezTo>
                      <a:cubicBezTo>
                        <a:pt x="1553" y="1539"/>
                        <a:pt x="1550" y="1537"/>
                        <a:pt x="1547" y="1536"/>
                      </a:cubicBezTo>
                      <a:cubicBezTo>
                        <a:pt x="1541" y="1527"/>
                        <a:pt x="1536" y="1518"/>
                        <a:pt x="1529" y="1508"/>
                      </a:cubicBezTo>
                      <a:cubicBezTo>
                        <a:pt x="1540" y="1517"/>
                        <a:pt x="1548" y="1525"/>
                        <a:pt x="1556" y="1532"/>
                      </a:cubicBezTo>
                      <a:moveTo>
                        <a:pt x="1517" y="1595"/>
                      </a:moveTo>
                      <a:lnTo>
                        <a:pt x="1517" y="1595"/>
                      </a:lnTo>
                      <a:cubicBezTo>
                        <a:pt x="1514" y="1595"/>
                        <a:pt x="1512" y="1596"/>
                        <a:pt x="1509" y="1596"/>
                      </a:cubicBezTo>
                      <a:cubicBezTo>
                        <a:pt x="1500" y="1592"/>
                        <a:pt x="1490" y="1587"/>
                        <a:pt x="1480" y="1581"/>
                      </a:cubicBezTo>
                      <a:cubicBezTo>
                        <a:pt x="1492" y="1583"/>
                        <a:pt x="1503" y="1586"/>
                        <a:pt x="1513" y="1588"/>
                      </a:cubicBezTo>
                      <a:cubicBezTo>
                        <a:pt x="1514" y="1590"/>
                        <a:pt x="1516" y="1593"/>
                        <a:pt x="1517" y="1595"/>
                      </a:cubicBezTo>
                      <a:moveTo>
                        <a:pt x="1511" y="1662"/>
                      </a:moveTo>
                      <a:lnTo>
                        <a:pt x="1511" y="1662"/>
                      </a:lnTo>
                      <a:cubicBezTo>
                        <a:pt x="1509" y="1664"/>
                        <a:pt x="1507" y="1666"/>
                        <a:pt x="1504" y="1668"/>
                      </a:cubicBezTo>
                      <a:cubicBezTo>
                        <a:pt x="1494" y="1668"/>
                        <a:pt x="1484" y="1669"/>
                        <a:pt x="1472" y="1669"/>
                      </a:cubicBezTo>
                      <a:cubicBezTo>
                        <a:pt x="1483" y="1665"/>
                        <a:pt x="1493" y="1662"/>
                        <a:pt x="1503" y="1659"/>
                      </a:cubicBezTo>
                      <a:cubicBezTo>
                        <a:pt x="1505" y="1660"/>
                        <a:pt x="1508" y="1661"/>
                        <a:pt x="1511" y="1662"/>
                      </a:cubicBezTo>
                      <a:moveTo>
                        <a:pt x="1531" y="1725"/>
                      </a:moveTo>
                      <a:lnTo>
                        <a:pt x="1531" y="1725"/>
                      </a:lnTo>
                      <a:cubicBezTo>
                        <a:pt x="1533" y="1724"/>
                        <a:pt x="1536" y="1724"/>
                        <a:pt x="1539" y="1724"/>
                      </a:cubicBezTo>
                      <a:cubicBezTo>
                        <a:pt x="1538" y="1726"/>
                        <a:pt x="1537" y="1729"/>
                        <a:pt x="1536" y="1732"/>
                      </a:cubicBezTo>
                      <a:cubicBezTo>
                        <a:pt x="1528" y="1738"/>
                        <a:pt x="1519" y="1743"/>
                        <a:pt x="1509" y="1749"/>
                      </a:cubicBezTo>
                      <a:cubicBezTo>
                        <a:pt x="1517" y="1740"/>
                        <a:pt x="1524" y="1732"/>
                        <a:pt x="1531" y="1725"/>
                      </a:cubicBezTo>
                      <a:moveTo>
                        <a:pt x="1760" y="1470"/>
                      </a:moveTo>
                      <a:lnTo>
                        <a:pt x="1760" y="1470"/>
                      </a:lnTo>
                      <a:cubicBezTo>
                        <a:pt x="1764" y="1443"/>
                        <a:pt x="1768" y="1414"/>
                        <a:pt x="1770" y="1382"/>
                      </a:cubicBezTo>
                      <a:cubicBezTo>
                        <a:pt x="1770" y="1379"/>
                        <a:pt x="1771" y="1377"/>
                        <a:pt x="1771" y="1374"/>
                      </a:cubicBezTo>
                      <a:cubicBezTo>
                        <a:pt x="1829" y="1297"/>
                        <a:pt x="1911" y="1207"/>
                        <a:pt x="2015" y="1110"/>
                      </a:cubicBezTo>
                      <a:cubicBezTo>
                        <a:pt x="1958" y="1240"/>
                        <a:pt x="1901" y="1346"/>
                        <a:pt x="1847" y="1427"/>
                      </a:cubicBezTo>
                      <a:cubicBezTo>
                        <a:pt x="1816" y="1441"/>
                        <a:pt x="1786" y="1455"/>
                        <a:pt x="1760" y="1470"/>
                      </a:cubicBezTo>
                      <a:moveTo>
                        <a:pt x="1692" y="1513"/>
                      </a:moveTo>
                      <a:lnTo>
                        <a:pt x="1692" y="1513"/>
                      </a:lnTo>
                      <a:cubicBezTo>
                        <a:pt x="1689" y="1514"/>
                        <a:pt x="1687" y="1516"/>
                        <a:pt x="1684" y="1518"/>
                      </a:cubicBezTo>
                      <a:cubicBezTo>
                        <a:pt x="1684" y="1515"/>
                        <a:pt x="1683" y="1512"/>
                        <a:pt x="1683" y="1508"/>
                      </a:cubicBezTo>
                      <a:cubicBezTo>
                        <a:pt x="1688" y="1499"/>
                        <a:pt x="1693" y="1489"/>
                        <a:pt x="1699" y="1479"/>
                      </a:cubicBezTo>
                      <a:cubicBezTo>
                        <a:pt x="1697" y="1491"/>
                        <a:pt x="1694" y="1502"/>
                        <a:pt x="1692" y="1513"/>
                      </a:cubicBezTo>
                      <a:moveTo>
                        <a:pt x="1621" y="1503"/>
                      </a:moveTo>
                      <a:lnTo>
                        <a:pt x="1621" y="1503"/>
                      </a:lnTo>
                      <a:cubicBezTo>
                        <a:pt x="1620" y="1506"/>
                        <a:pt x="1619" y="1509"/>
                        <a:pt x="1618" y="1512"/>
                      </a:cubicBezTo>
                      <a:cubicBezTo>
                        <a:pt x="1615" y="1509"/>
                        <a:pt x="1614" y="1507"/>
                        <a:pt x="1611" y="1504"/>
                      </a:cubicBezTo>
                      <a:cubicBezTo>
                        <a:pt x="1610" y="1493"/>
                        <a:pt x="1610" y="1481"/>
                        <a:pt x="1610" y="1468"/>
                      </a:cubicBezTo>
                      <a:cubicBezTo>
                        <a:pt x="1615" y="1481"/>
                        <a:pt x="1618" y="1492"/>
                        <a:pt x="1621" y="1503"/>
                      </a:cubicBezTo>
                      <a:moveTo>
                        <a:pt x="1552" y="1451"/>
                      </a:moveTo>
                      <a:lnTo>
                        <a:pt x="1552" y="1451"/>
                      </a:lnTo>
                      <a:cubicBezTo>
                        <a:pt x="1531" y="1434"/>
                        <a:pt x="1508" y="1416"/>
                        <a:pt x="1481" y="1398"/>
                      </a:cubicBezTo>
                      <a:cubicBezTo>
                        <a:pt x="1479" y="1397"/>
                        <a:pt x="1477" y="1395"/>
                        <a:pt x="1475" y="1394"/>
                      </a:cubicBezTo>
                      <a:cubicBezTo>
                        <a:pt x="1438" y="1304"/>
                        <a:pt x="1400" y="1189"/>
                        <a:pt x="1368" y="1050"/>
                      </a:cubicBezTo>
                      <a:cubicBezTo>
                        <a:pt x="1452" y="1165"/>
                        <a:pt x="1516" y="1267"/>
                        <a:pt x="1559" y="1353"/>
                      </a:cubicBezTo>
                      <a:cubicBezTo>
                        <a:pt x="1555" y="1388"/>
                        <a:pt x="1553" y="1421"/>
                        <a:pt x="1552" y="1451"/>
                      </a:cubicBezTo>
                      <a:moveTo>
                        <a:pt x="1469" y="1519"/>
                      </a:moveTo>
                      <a:lnTo>
                        <a:pt x="1469" y="1519"/>
                      </a:lnTo>
                      <a:cubicBezTo>
                        <a:pt x="1442" y="1516"/>
                        <a:pt x="1414" y="1512"/>
                        <a:pt x="1381" y="1509"/>
                      </a:cubicBezTo>
                      <a:cubicBezTo>
                        <a:pt x="1379" y="1509"/>
                        <a:pt x="1376" y="1509"/>
                        <a:pt x="1374" y="1509"/>
                      </a:cubicBezTo>
                      <a:cubicBezTo>
                        <a:pt x="1291" y="1446"/>
                        <a:pt x="1201" y="1362"/>
                        <a:pt x="1110" y="1266"/>
                      </a:cubicBezTo>
                      <a:cubicBezTo>
                        <a:pt x="1232" y="1319"/>
                        <a:pt x="1340" y="1376"/>
                        <a:pt x="1427" y="1433"/>
                      </a:cubicBezTo>
                      <a:cubicBezTo>
                        <a:pt x="1441" y="1465"/>
                        <a:pt x="1455" y="1494"/>
                        <a:pt x="1469" y="1519"/>
                      </a:cubicBezTo>
                      <a:moveTo>
                        <a:pt x="1359" y="1572"/>
                      </a:moveTo>
                      <a:lnTo>
                        <a:pt x="1359" y="1572"/>
                      </a:lnTo>
                      <a:cubicBezTo>
                        <a:pt x="1385" y="1591"/>
                        <a:pt x="1409" y="1607"/>
                        <a:pt x="1432" y="1621"/>
                      </a:cubicBezTo>
                      <a:cubicBezTo>
                        <a:pt x="1407" y="1631"/>
                        <a:pt x="1380" y="1642"/>
                        <a:pt x="1351" y="1656"/>
                      </a:cubicBezTo>
                      <a:cubicBezTo>
                        <a:pt x="1349" y="1657"/>
                        <a:pt x="1347" y="1659"/>
                        <a:pt x="1344" y="1660"/>
                      </a:cubicBezTo>
                      <a:cubicBezTo>
                        <a:pt x="1241" y="1646"/>
                        <a:pt x="1121" y="1619"/>
                        <a:pt x="995" y="1581"/>
                      </a:cubicBezTo>
                      <a:cubicBezTo>
                        <a:pt x="1090" y="1571"/>
                        <a:pt x="1181" y="1564"/>
                        <a:pt x="1263" y="1564"/>
                      </a:cubicBezTo>
                      <a:cubicBezTo>
                        <a:pt x="1294" y="1564"/>
                        <a:pt x="1324" y="1565"/>
                        <a:pt x="1353" y="1567"/>
                      </a:cubicBezTo>
                      <a:cubicBezTo>
                        <a:pt x="1355" y="1568"/>
                        <a:pt x="1357" y="1570"/>
                        <a:pt x="1359" y="1572"/>
                      </a:cubicBezTo>
                      <a:moveTo>
                        <a:pt x="1362" y="1721"/>
                      </a:moveTo>
                      <a:lnTo>
                        <a:pt x="1362" y="1721"/>
                      </a:lnTo>
                      <a:cubicBezTo>
                        <a:pt x="1394" y="1725"/>
                        <a:pt x="1424" y="1726"/>
                        <a:pt x="1450" y="1727"/>
                      </a:cubicBezTo>
                      <a:cubicBezTo>
                        <a:pt x="1434" y="1748"/>
                        <a:pt x="1416" y="1771"/>
                        <a:pt x="1398" y="1798"/>
                      </a:cubicBezTo>
                      <a:cubicBezTo>
                        <a:pt x="1397" y="1800"/>
                        <a:pt x="1395" y="1803"/>
                        <a:pt x="1394" y="1804"/>
                      </a:cubicBezTo>
                      <a:cubicBezTo>
                        <a:pt x="1297" y="1845"/>
                        <a:pt x="1180" y="1881"/>
                        <a:pt x="1051" y="1911"/>
                      </a:cubicBezTo>
                      <a:cubicBezTo>
                        <a:pt x="1158" y="1833"/>
                        <a:pt x="1261" y="1767"/>
                        <a:pt x="1355" y="1720"/>
                      </a:cubicBezTo>
                      <a:cubicBezTo>
                        <a:pt x="1357" y="1721"/>
                        <a:pt x="1360" y="1721"/>
                        <a:pt x="1362" y="1721"/>
                      </a:cubicBezTo>
                      <a:moveTo>
                        <a:pt x="1440" y="1849"/>
                      </a:moveTo>
                      <a:lnTo>
                        <a:pt x="1440" y="1849"/>
                      </a:lnTo>
                      <a:cubicBezTo>
                        <a:pt x="1470" y="1836"/>
                        <a:pt x="1496" y="1823"/>
                        <a:pt x="1519" y="1810"/>
                      </a:cubicBezTo>
                      <a:cubicBezTo>
                        <a:pt x="1516" y="1837"/>
                        <a:pt x="1512" y="1865"/>
                        <a:pt x="1509" y="1898"/>
                      </a:cubicBezTo>
                      <a:cubicBezTo>
                        <a:pt x="1509" y="1900"/>
                        <a:pt x="1509" y="1903"/>
                        <a:pt x="1509" y="1906"/>
                      </a:cubicBezTo>
                      <a:cubicBezTo>
                        <a:pt x="1450" y="1984"/>
                        <a:pt x="1368" y="2073"/>
                        <a:pt x="1265" y="2170"/>
                      </a:cubicBezTo>
                      <a:cubicBezTo>
                        <a:pt x="1319" y="2048"/>
                        <a:pt x="1376" y="1939"/>
                        <a:pt x="1433" y="1852"/>
                      </a:cubicBezTo>
                      <a:cubicBezTo>
                        <a:pt x="1435" y="1851"/>
                        <a:pt x="1438" y="1850"/>
                        <a:pt x="1440" y="1849"/>
                      </a:cubicBezTo>
                      <a:moveTo>
                        <a:pt x="1588" y="1768"/>
                      </a:moveTo>
                      <a:lnTo>
                        <a:pt x="1588" y="1768"/>
                      </a:lnTo>
                      <a:cubicBezTo>
                        <a:pt x="1590" y="1766"/>
                        <a:pt x="1592" y="1764"/>
                        <a:pt x="1595" y="1762"/>
                      </a:cubicBezTo>
                      <a:cubicBezTo>
                        <a:pt x="1596" y="1764"/>
                        <a:pt x="1596" y="1767"/>
                        <a:pt x="1596" y="1770"/>
                      </a:cubicBezTo>
                      <a:cubicBezTo>
                        <a:pt x="1592" y="1779"/>
                        <a:pt x="1587" y="1789"/>
                        <a:pt x="1581" y="1799"/>
                      </a:cubicBezTo>
                      <a:cubicBezTo>
                        <a:pt x="1583" y="1788"/>
                        <a:pt x="1585" y="1778"/>
                        <a:pt x="1588" y="1768"/>
                      </a:cubicBezTo>
                      <a:moveTo>
                        <a:pt x="1658" y="1777"/>
                      </a:moveTo>
                      <a:lnTo>
                        <a:pt x="1658" y="1777"/>
                      </a:lnTo>
                      <a:cubicBezTo>
                        <a:pt x="1659" y="1775"/>
                        <a:pt x="1660" y="1771"/>
                        <a:pt x="1662" y="1768"/>
                      </a:cubicBezTo>
                      <a:cubicBezTo>
                        <a:pt x="1664" y="1771"/>
                        <a:pt x="1665" y="1772"/>
                        <a:pt x="1667" y="1775"/>
                      </a:cubicBezTo>
                      <a:cubicBezTo>
                        <a:pt x="1668" y="1785"/>
                        <a:pt x="1669" y="1797"/>
                        <a:pt x="1669" y="1809"/>
                      </a:cubicBezTo>
                      <a:cubicBezTo>
                        <a:pt x="1664" y="1798"/>
                        <a:pt x="1661" y="1787"/>
                        <a:pt x="1658" y="1777"/>
                      </a:cubicBezTo>
                      <a:moveTo>
                        <a:pt x="1721" y="1918"/>
                      </a:moveTo>
                      <a:lnTo>
                        <a:pt x="1721" y="1918"/>
                      </a:lnTo>
                      <a:cubicBezTo>
                        <a:pt x="1725" y="1886"/>
                        <a:pt x="1726" y="1856"/>
                        <a:pt x="1727" y="1830"/>
                      </a:cubicBezTo>
                      <a:cubicBezTo>
                        <a:pt x="1750" y="1849"/>
                        <a:pt x="1776" y="1868"/>
                        <a:pt x="1805" y="1887"/>
                      </a:cubicBezTo>
                      <a:cubicBezTo>
                        <a:pt x="1842" y="1976"/>
                        <a:pt x="1879" y="2092"/>
                        <a:pt x="1911" y="2230"/>
                      </a:cubicBezTo>
                      <a:cubicBezTo>
                        <a:pt x="1827" y="2115"/>
                        <a:pt x="1764" y="2012"/>
                        <a:pt x="1720" y="1926"/>
                      </a:cubicBezTo>
                      <a:cubicBezTo>
                        <a:pt x="1720" y="1923"/>
                        <a:pt x="1721" y="1920"/>
                        <a:pt x="1721" y="1918"/>
                      </a:cubicBezTo>
                      <a:moveTo>
                        <a:pt x="1725" y="1750"/>
                      </a:moveTo>
                      <a:lnTo>
                        <a:pt x="1725" y="1750"/>
                      </a:lnTo>
                      <a:cubicBezTo>
                        <a:pt x="1724" y="1747"/>
                        <a:pt x="1723" y="1744"/>
                        <a:pt x="1723" y="1740"/>
                      </a:cubicBezTo>
                      <a:cubicBezTo>
                        <a:pt x="1726" y="1741"/>
                        <a:pt x="1729" y="1742"/>
                        <a:pt x="1732" y="1743"/>
                      </a:cubicBezTo>
                      <a:cubicBezTo>
                        <a:pt x="1738" y="1753"/>
                        <a:pt x="1744" y="1763"/>
                        <a:pt x="1750" y="1773"/>
                      </a:cubicBezTo>
                      <a:cubicBezTo>
                        <a:pt x="1741" y="1766"/>
                        <a:pt x="1732" y="1758"/>
                        <a:pt x="1725" y="1750"/>
                      </a:cubicBezTo>
                      <a:moveTo>
                        <a:pt x="1811" y="1761"/>
                      </a:moveTo>
                      <a:lnTo>
                        <a:pt x="1811" y="1761"/>
                      </a:lnTo>
                      <a:cubicBezTo>
                        <a:pt x="1840" y="1766"/>
                        <a:pt x="1872" y="1769"/>
                        <a:pt x="1906" y="1771"/>
                      </a:cubicBezTo>
                      <a:cubicBezTo>
                        <a:pt x="1989" y="1835"/>
                        <a:pt x="2079" y="1918"/>
                        <a:pt x="2170" y="2015"/>
                      </a:cubicBezTo>
                      <a:cubicBezTo>
                        <a:pt x="2040" y="1958"/>
                        <a:pt x="1934" y="1901"/>
                        <a:pt x="1853" y="1848"/>
                      </a:cubicBezTo>
                      <a:cubicBezTo>
                        <a:pt x="1840" y="1817"/>
                        <a:pt x="1826" y="1787"/>
                        <a:pt x="1811" y="1761"/>
                      </a:cubicBezTo>
                      <a:moveTo>
                        <a:pt x="1768" y="1693"/>
                      </a:moveTo>
                      <a:lnTo>
                        <a:pt x="1768" y="1693"/>
                      </a:lnTo>
                      <a:cubicBezTo>
                        <a:pt x="1766" y="1690"/>
                        <a:pt x="1764" y="1688"/>
                        <a:pt x="1762" y="1685"/>
                      </a:cubicBezTo>
                      <a:cubicBezTo>
                        <a:pt x="1765" y="1684"/>
                        <a:pt x="1767" y="1684"/>
                        <a:pt x="1770" y="1683"/>
                      </a:cubicBezTo>
                      <a:cubicBezTo>
                        <a:pt x="1780" y="1688"/>
                        <a:pt x="1790" y="1694"/>
                        <a:pt x="1800" y="1700"/>
                      </a:cubicBezTo>
                      <a:cubicBezTo>
                        <a:pt x="1789" y="1698"/>
                        <a:pt x="1778" y="1696"/>
                        <a:pt x="1768" y="1693"/>
                      </a:cubicBezTo>
                      <a:moveTo>
                        <a:pt x="1920" y="1708"/>
                      </a:moveTo>
                      <a:lnTo>
                        <a:pt x="1920" y="1708"/>
                      </a:lnTo>
                      <a:cubicBezTo>
                        <a:pt x="1895" y="1689"/>
                        <a:pt x="1870" y="1674"/>
                        <a:pt x="1847" y="1659"/>
                      </a:cubicBezTo>
                      <a:cubicBezTo>
                        <a:pt x="1875" y="1648"/>
                        <a:pt x="1905" y="1636"/>
                        <a:pt x="1937" y="1620"/>
                      </a:cubicBezTo>
                      <a:cubicBezTo>
                        <a:pt x="2032" y="1633"/>
                        <a:pt x="2151" y="1659"/>
                        <a:pt x="2286" y="1699"/>
                      </a:cubicBezTo>
                      <a:cubicBezTo>
                        <a:pt x="2145" y="1715"/>
                        <a:pt x="2024" y="1719"/>
                        <a:pt x="1927" y="1713"/>
                      </a:cubicBezTo>
                      <a:cubicBezTo>
                        <a:pt x="1925" y="1712"/>
                        <a:pt x="1923" y="1710"/>
                        <a:pt x="1920" y="1708"/>
                      </a:cubicBezTo>
                      <a:moveTo>
                        <a:pt x="1778" y="1622"/>
                      </a:moveTo>
                      <a:lnTo>
                        <a:pt x="1778" y="1622"/>
                      </a:lnTo>
                      <a:cubicBezTo>
                        <a:pt x="1775" y="1620"/>
                        <a:pt x="1771" y="1619"/>
                        <a:pt x="1768" y="1618"/>
                      </a:cubicBezTo>
                      <a:cubicBezTo>
                        <a:pt x="1771" y="1615"/>
                        <a:pt x="1773" y="1614"/>
                        <a:pt x="1776" y="1611"/>
                      </a:cubicBezTo>
                      <a:cubicBezTo>
                        <a:pt x="1785" y="1611"/>
                        <a:pt x="1795" y="1610"/>
                        <a:pt x="1806" y="1610"/>
                      </a:cubicBezTo>
                      <a:cubicBezTo>
                        <a:pt x="1808" y="1610"/>
                        <a:pt x="1809" y="1611"/>
                        <a:pt x="1811" y="1611"/>
                      </a:cubicBezTo>
                      <a:cubicBezTo>
                        <a:pt x="1799" y="1615"/>
                        <a:pt x="1788" y="1618"/>
                        <a:pt x="1778" y="1622"/>
                      </a:cubicBezTo>
                      <a:moveTo>
                        <a:pt x="1829" y="1553"/>
                      </a:moveTo>
                      <a:lnTo>
                        <a:pt x="1829" y="1553"/>
                      </a:lnTo>
                      <a:cubicBezTo>
                        <a:pt x="1848" y="1530"/>
                        <a:pt x="1867" y="1503"/>
                        <a:pt x="1887" y="1475"/>
                      </a:cubicBezTo>
                      <a:cubicBezTo>
                        <a:pt x="1976" y="1438"/>
                        <a:pt x="2091" y="1400"/>
                        <a:pt x="2229" y="1368"/>
                      </a:cubicBezTo>
                      <a:cubicBezTo>
                        <a:pt x="2115" y="1452"/>
                        <a:pt x="2012" y="1516"/>
                        <a:pt x="1926" y="1559"/>
                      </a:cubicBezTo>
                      <a:cubicBezTo>
                        <a:pt x="1892" y="1555"/>
                        <a:pt x="1859" y="1554"/>
                        <a:pt x="1829" y="1553"/>
                      </a:cubicBezTo>
                      <a:moveTo>
                        <a:pt x="2012" y="299"/>
                      </a:moveTo>
                      <a:lnTo>
                        <a:pt x="2012" y="299"/>
                      </a:lnTo>
                      <a:cubicBezTo>
                        <a:pt x="2096" y="176"/>
                        <a:pt x="2156" y="133"/>
                        <a:pt x="2186" y="133"/>
                      </a:cubicBezTo>
                      <a:cubicBezTo>
                        <a:pt x="2189" y="133"/>
                        <a:pt x="2192" y="134"/>
                        <a:pt x="2195" y="135"/>
                      </a:cubicBezTo>
                      <a:cubicBezTo>
                        <a:pt x="2263" y="160"/>
                        <a:pt x="2254" y="476"/>
                        <a:pt x="2085" y="934"/>
                      </a:cubicBezTo>
                      <a:cubicBezTo>
                        <a:pt x="2079" y="951"/>
                        <a:pt x="2072" y="967"/>
                        <a:pt x="2066" y="984"/>
                      </a:cubicBezTo>
                      <a:cubicBezTo>
                        <a:pt x="1956" y="1079"/>
                        <a:pt x="1855" y="1180"/>
                        <a:pt x="1774" y="1276"/>
                      </a:cubicBezTo>
                      <a:cubicBezTo>
                        <a:pt x="1775" y="1153"/>
                        <a:pt x="1764" y="1012"/>
                        <a:pt x="1741" y="865"/>
                      </a:cubicBezTo>
                      <a:cubicBezTo>
                        <a:pt x="1748" y="848"/>
                        <a:pt x="1753" y="831"/>
                        <a:pt x="1759" y="814"/>
                      </a:cubicBezTo>
                      <a:cubicBezTo>
                        <a:pt x="1834" y="611"/>
                        <a:pt x="1924" y="428"/>
                        <a:pt x="2012" y="299"/>
                      </a:cubicBezTo>
                      <a:moveTo>
                        <a:pt x="1368" y="59"/>
                      </a:moveTo>
                      <a:lnTo>
                        <a:pt x="1368" y="59"/>
                      </a:lnTo>
                      <a:cubicBezTo>
                        <a:pt x="1370" y="59"/>
                        <a:pt x="1371" y="59"/>
                        <a:pt x="1373" y="59"/>
                      </a:cubicBezTo>
                      <a:cubicBezTo>
                        <a:pt x="1446" y="59"/>
                        <a:pt x="1592" y="335"/>
                        <a:pt x="1673" y="806"/>
                      </a:cubicBezTo>
                      <a:cubicBezTo>
                        <a:pt x="1675" y="824"/>
                        <a:pt x="1678" y="841"/>
                        <a:pt x="1681" y="858"/>
                      </a:cubicBezTo>
                      <a:cubicBezTo>
                        <a:pt x="1633" y="996"/>
                        <a:pt x="1596" y="1134"/>
                        <a:pt x="1574" y="1257"/>
                      </a:cubicBezTo>
                      <a:cubicBezTo>
                        <a:pt x="1512" y="1149"/>
                        <a:pt x="1431" y="1031"/>
                        <a:pt x="1340" y="917"/>
                      </a:cubicBezTo>
                      <a:cubicBezTo>
                        <a:pt x="1337" y="900"/>
                        <a:pt x="1333" y="883"/>
                        <a:pt x="1330" y="865"/>
                      </a:cubicBezTo>
                      <a:cubicBezTo>
                        <a:pt x="1248" y="384"/>
                        <a:pt x="1297" y="71"/>
                        <a:pt x="1368" y="59"/>
                      </a:cubicBezTo>
                      <a:moveTo>
                        <a:pt x="614" y="407"/>
                      </a:moveTo>
                      <a:lnTo>
                        <a:pt x="614" y="407"/>
                      </a:lnTo>
                      <a:cubicBezTo>
                        <a:pt x="620" y="401"/>
                        <a:pt x="628" y="399"/>
                        <a:pt x="640" y="399"/>
                      </a:cubicBezTo>
                      <a:cubicBezTo>
                        <a:pt x="729" y="399"/>
                        <a:pt x="973" y="567"/>
                        <a:pt x="1251" y="901"/>
                      </a:cubicBezTo>
                      <a:cubicBezTo>
                        <a:pt x="1263" y="915"/>
                        <a:pt x="1273" y="929"/>
                        <a:pt x="1284" y="943"/>
                      </a:cubicBezTo>
                      <a:cubicBezTo>
                        <a:pt x="1313" y="1085"/>
                        <a:pt x="1349" y="1224"/>
                        <a:pt x="1392" y="1342"/>
                      </a:cubicBezTo>
                      <a:cubicBezTo>
                        <a:pt x="1286" y="1279"/>
                        <a:pt x="1158" y="1218"/>
                        <a:pt x="1019" y="1164"/>
                      </a:cubicBezTo>
                      <a:cubicBezTo>
                        <a:pt x="1007" y="1151"/>
                        <a:pt x="996" y="1137"/>
                        <a:pt x="984" y="1123"/>
                      </a:cubicBezTo>
                      <a:cubicBezTo>
                        <a:pt x="672" y="748"/>
                        <a:pt x="558" y="453"/>
                        <a:pt x="614" y="407"/>
                      </a:cubicBezTo>
                      <a:moveTo>
                        <a:pt x="135" y="1085"/>
                      </a:moveTo>
                      <a:lnTo>
                        <a:pt x="135" y="1085"/>
                      </a:lnTo>
                      <a:cubicBezTo>
                        <a:pt x="144" y="1060"/>
                        <a:pt x="193" y="1045"/>
                        <a:pt x="274" y="1045"/>
                      </a:cubicBezTo>
                      <a:cubicBezTo>
                        <a:pt x="412" y="1045"/>
                        <a:pt x="645" y="1088"/>
                        <a:pt x="933" y="1194"/>
                      </a:cubicBezTo>
                      <a:cubicBezTo>
                        <a:pt x="950" y="1200"/>
                        <a:pt x="967" y="1207"/>
                        <a:pt x="984" y="1214"/>
                      </a:cubicBezTo>
                      <a:cubicBezTo>
                        <a:pt x="1082" y="1327"/>
                        <a:pt x="1182" y="1426"/>
                        <a:pt x="1276" y="1505"/>
                      </a:cubicBezTo>
                      <a:cubicBezTo>
                        <a:pt x="1153" y="1505"/>
                        <a:pt x="1011" y="1516"/>
                        <a:pt x="864" y="1538"/>
                      </a:cubicBezTo>
                      <a:cubicBezTo>
                        <a:pt x="847" y="1532"/>
                        <a:pt x="830" y="1526"/>
                        <a:pt x="813" y="1520"/>
                      </a:cubicBezTo>
                      <a:cubicBezTo>
                        <a:pt x="356" y="1351"/>
                        <a:pt x="110" y="1153"/>
                        <a:pt x="135" y="1085"/>
                      </a:cubicBezTo>
                      <a:moveTo>
                        <a:pt x="59" y="1911"/>
                      </a:moveTo>
                      <a:lnTo>
                        <a:pt x="59" y="1911"/>
                      </a:lnTo>
                      <a:cubicBezTo>
                        <a:pt x="54" y="1884"/>
                        <a:pt x="102" y="1828"/>
                        <a:pt x="253" y="1762"/>
                      </a:cubicBezTo>
                      <a:cubicBezTo>
                        <a:pt x="396" y="1698"/>
                        <a:pt x="593" y="1644"/>
                        <a:pt x="805" y="1607"/>
                      </a:cubicBezTo>
                      <a:cubicBezTo>
                        <a:pt x="824" y="1604"/>
                        <a:pt x="841" y="1602"/>
                        <a:pt x="859" y="1599"/>
                      </a:cubicBezTo>
                      <a:cubicBezTo>
                        <a:pt x="1000" y="1648"/>
                        <a:pt x="1136" y="1684"/>
                        <a:pt x="1258" y="1706"/>
                      </a:cubicBezTo>
                      <a:cubicBezTo>
                        <a:pt x="1151" y="1766"/>
                        <a:pt x="1034" y="1846"/>
                        <a:pt x="917" y="1939"/>
                      </a:cubicBezTo>
                      <a:cubicBezTo>
                        <a:pt x="899" y="1943"/>
                        <a:pt x="882" y="1946"/>
                        <a:pt x="864" y="1949"/>
                      </a:cubicBezTo>
                      <a:cubicBezTo>
                        <a:pt x="383" y="2032"/>
                        <a:pt x="71" y="1983"/>
                        <a:pt x="59" y="1911"/>
                      </a:cubicBezTo>
                      <a:moveTo>
                        <a:pt x="646" y="2616"/>
                      </a:moveTo>
                      <a:lnTo>
                        <a:pt x="646" y="2616"/>
                      </a:lnTo>
                      <a:cubicBezTo>
                        <a:pt x="498" y="2687"/>
                        <a:pt x="424" y="2687"/>
                        <a:pt x="406" y="2665"/>
                      </a:cubicBezTo>
                      <a:cubicBezTo>
                        <a:pt x="360" y="2610"/>
                        <a:pt x="526" y="2341"/>
                        <a:pt x="900" y="2029"/>
                      </a:cubicBezTo>
                      <a:cubicBezTo>
                        <a:pt x="914" y="2017"/>
                        <a:pt x="928" y="2006"/>
                        <a:pt x="942" y="1995"/>
                      </a:cubicBezTo>
                      <a:cubicBezTo>
                        <a:pt x="1089" y="1966"/>
                        <a:pt x="1226" y="1930"/>
                        <a:pt x="1342" y="1888"/>
                      </a:cubicBezTo>
                      <a:cubicBezTo>
                        <a:pt x="1279" y="1994"/>
                        <a:pt x="1218" y="2122"/>
                        <a:pt x="1163" y="2261"/>
                      </a:cubicBezTo>
                      <a:cubicBezTo>
                        <a:pt x="1150" y="2272"/>
                        <a:pt x="1136" y="2284"/>
                        <a:pt x="1122" y="2295"/>
                      </a:cubicBezTo>
                      <a:cubicBezTo>
                        <a:pt x="956" y="2434"/>
                        <a:pt x="788" y="2547"/>
                        <a:pt x="646" y="2616"/>
                      </a:cubicBezTo>
                      <a:moveTo>
                        <a:pt x="1084" y="3145"/>
                      </a:moveTo>
                      <a:lnTo>
                        <a:pt x="1084" y="3145"/>
                      </a:lnTo>
                      <a:cubicBezTo>
                        <a:pt x="1016" y="3120"/>
                        <a:pt x="1025" y="2804"/>
                        <a:pt x="1194" y="2346"/>
                      </a:cubicBezTo>
                      <a:cubicBezTo>
                        <a:pt x="1200" y="2329"/>
                        <a:pt x="1207" y="2313"/>
                        <a:pt x="1213" y="2296"/>
                      </a:cubicBezTo>
                      <a:cubicBezTo>
                        <a:pt x="1328" y="2196"/>
                        <a:pt x="1428" y="2096"/>
                        <a:pt x="1505" y="2004"/>
                      </a:cubicBezTo>
                      <a:cubicBezTo>
                        <a:pt x="1505" y="2127"/>
                        <a:pt x="1516" y="2268"/>
                        <a:pt x="1538" y="2415"/>
                      </a:cubicBezTo>
                      <a:cubicBezTo>
                        <a:pt x="1532" y="2432"/>
                        <a:pt x="1526" y="2450"/>
                        <a:pt x="1520" y="2466"/>
                      </a:cubicBezTo>
                      <a:cubicBezTo>
                        <a:pt x="1351" y="2924"/>
                        <a:pt x="1152" y="3169"/>
                        <a:pt x="1084" y="3145"/>
                      </a:cubicBezTo>
                      <a:moveTo>
                        <a:pt x="1911" y="3221"/>
                      </a:moveTo>
                      <a:lnTo>
                        <a:pt x="1911" y="3221"/>
                      </a:lnTo>
                      <a:cubicBezTo>
                        <a:pt x="1884" y="3226"/>
                        <a:pt x="1828" y="3177"/>
                        <a:pt x="1761" y="3027"/>
                      </a:cubicBezTo>
                      <a:cubicBezTo>
                        <a:pt x="1698" y="2883"/>
                        <a:pt x="1643" y="2687"/>
                        <a:pt x="1607" y="2474"/>
                      </a:cubicBezTo>
                      <a:cubicBezTo>
                        <a:pt x="1604" y="2456"/>
                        <a:pt x="1601" y="2439"/>
                        <a:pt x="1599" y="2421"/>
                      </a:cubicBezTo>
                      <a:cubicBezTo>
                        <a:pt x="1647" y="2280"/>
                        <a:pt x="1684" y="2144"/>
                        <a:pt x="1705" y="2022"/>
                      </a:cubicBezTo>
                      <a:cubicBezTo>
                        <a:pt x="1767" y="2131"/>
                        <a:pt x="1849" y="2249"/>
                        <a:pt x="1939" y="2363"/>
                      </a:cubicBezTo>
                      <a:cubicBezTo>
                        <a:pt x="1943" y="2380"/>
                        <a:pt x="1946" y="2397"/>
                        <a:pt x="1949" y="2415"/>
                      </a:cubicBezTo>
                      <a:cubicBezTo>
                        <a:pt x="2032" y="2896"/>
                        <a:pt x="1983" y="3209"/>
                        <a:pt x="1911" y="3221"/>
                      </a:cubicBezTo>
                      <a:moveTo>
                        <a:pt x="2665" y="2874"/>
                      </a:moveTo>
                      <a:lnTo>
                        <a:pt x="2665" y="2874"/>
                      </a:lnTo>
                      <a:cubicBezTo>
                        <a:pt x="2644" y="2891"/>
                        <a:pt x="2571" y="2878"/>
                        <a:pt x="2438" y="2780"/>
                      </a:cubicBezTo>
                      <a:cubicBezTo>
                        <a:pt x="2312" y="2687"/>
                        <a:pt x="2166" y="2545"/>
                        <a:pt x="2029" y="2379"/>
                      </a:cubicBezTo>
                      <a:cubicBezTo>
                        <a:pt x="2017" y="2365"/>
                        <a:pt x="2006" y="2351"/>
                        <a:pt x="1995" y="2338"/>
                      </a:cubicBezTo>
                      <a:cubicBezTo>
                        <a:pt x="1967" y="2195"/>
                        <a:pt x="1931" y="2057"/>
                        <a:pt x="1889" y="1939"/>
                      </a:cubicBezTo>
                      <a:cubicBezTo>
                        <a:pt x="1997" y="2002"/>
                        <a:pt x="2126" y="2063"/>
                        <a:pt x="2261" y="2116"/>
                      </a:cubicBezTo>
                      <a:cubicBezTo>
                        <a:pt x="2272" y="2129"/>
                        <a:pt x="2284" y="2143"/>
                        <a:pt x="2295" y="2157"/>
                      </a:cubicBezTo>
                      <a:cubicBezTo>
                        <a:pt x="2433" y="2323"/>
                        <a:pt x="2547" y="2492"/>
                        <a:pt x="2615" y="2633"/>
                      </a:cubicBezTo>
                      <a:cubicBezTo>
                        <a:pt x="2687" y="2782"/>
                        <a:pt x="2687" y="2855"/>
                        <a:pt x="2665" y="2874"/>
                      </a:cubicBezTo>
                      <a:moveTo>
                        <a:pt x="3144" y="2195"/>
                      </a:moveTo>
                      <a:lnTo>
                        <a:pt x="3144" y="2195"/>
                      </a:lnTo>
                      <a:cubicBezTo>
                        <a:pt x="3120" y="2263"/>
                        <a:pt x="2803" y="2255"/>
                        <a:pt x="2346" y="2086"/>
                      </a:cubicBezTo>
                      <a:cubicBezTo>
                        <a:pt x="2329" y="2079"/>
                        <a:pt x="2312" y="2073"/>
                        <a:pt x="2295" y="2066"/>
                      </a:cubicBezTo>
                      <a:cubicBezTo>
                        <a:pt x="2198" y="1953"/>
                        <a:pt x="2098" y="1854"/>
                        <a:pt x="2004" y="1775"/>
                      </a:cubicBezTo>
                      <a:cubicBezTo>
                        <a:pt x="2007" y="1775"/>
                        <a:pt x="2010" y="1775"/>
                        <a:pt x="2013" y="1775"/>
                      </a:cubicBezTo>
                      <a:cubicBezTo>
                        <a:pt x="2136" y="1775"/>
                        <a:pt x="2275" y="1762"/>
                        <a:pt x="2414" y="1742"/>
                      </a:cubicBezTo>
                      <a:cubicBezTo>
                        <a:pt x="2431" y="1748"/>
                        <a:pt x="2448" y="1753"/>
                        <a:pt x="2466" y="1760"/>
                      </a:cubicBezTo>
                      <a:lnTo>
                        <a:pt x="2466" y="1760"/>
                      </a:lnTo>
                      <a:cubicBezTo>
                        <a:pt x="2923" y="1929"/>
                        <a:pt x="3170" y="2127"/>
                        <a:pt x="3144" y="2195"/>
                      </a:cubicBezTo>
                      <a:moveTo>
                        <a:pt x="2474" y="1673"/>
                      </a:moveTo>
                      <a:lnTo>
                        <a:pt x="2474" y="1673"/>
                      </a:lnTo>
                      <a:cubicBezTo>
                        <a:pt x="2456" y="1676"/>
                        <a:pt x="2438" y="1679"/>
                        <a:pt x="2421" y="1681"/>
                      </a:cubicBezTo>
                      <a:cubicBezTo>
                        <a:pt x="2284" y="1634"/>
                        <a:pt x="2146" y="1596"/>
                        <a:pt x="2023" y="1574"/>
                      </a:cubicBezTo>
                      <a:cubicBezTo>
                        <a:pt x="2131" y="1512"/>
                        <a:pt x="2249" y="1431"/>
                        <a:pt x="2363" y="1340"/>
                      </a:cubicBezTo>
                      <a:cubicBezTo>
                        <a:pt x="2380" y="1337"/>
                        <a:pt x="2397" y="1334"/>
                        <a:pt x="2415" y="1331"/>
                      </a:cubicBezTo>
                      <a:cubicBezTo>
                        <a:pt x="2594" y="1300"/>
                        <a:pt x="2748" y="1287"/>
                        <a:pt x="2873" y="1287"/>
                      </a:cubicBezTo>
                      <a:cubicBezTo>
                        <a:pt x="3087" y="1287"/>
                        <a:pt x="3213" y="1323"/>
                        <a:pt x="3221" y="1369"/>
                      </a:cubicBezTo>
                      <a:cubicBezTo>
                        <a:pt x="3233" y="1440"/>
                        <a:pt x="2955" y="1590"/>
                        <a:pt x="2474" y="167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p16"/>
                <p:cNvSpPr/>
                <p:nvPr/>
              </p:nvSpPr>
              <p:spPr>
                <a:xfrm>
                  <a:off x="7203600" y="417240"/>
                  <a:ext cx="1171440" cy="1072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4" h="2978" extrusionOk="0">
                      <a:moveTo>
                        <a:pt x="2458" y="1362"/>
                      </a:moveTo>
                      <a:lnTo>
                        <a:pt x="2458" y="1362"/>
                      </a:lnTo>
                      <a:cubicBezTo>
                        <a:pt x="2241" y="1342"/>
                        <a:pt x="2043" y="1345"/>
                        <a:pt x="1894" y="1366"/>
                      </a:cubicBezTo>
                      <a:cubicBezTo>
                        <a:pt x="2007" y="1266"/>
                        <a:pt x="2138" y="1117"/>
                        <a:pt x="2264" y="939"/>
                      </a:cubicBezTo>
                      <a:cubicBezTo>
                        <a:pt x="2524" y="571"/>
                        <a:pt x="2661" y="220"/>
                        <a:pt x="2570" y="155"/>
                      </a:cubicBezTo>
                      <a:cubicBezTo>
                        <a:pt x="2478" y="90"/>
                        <a:pt x="2193" y="336"/>
                        <a:pt x="1933" y="705"/>
                      </a:cubicBezTo>
                      <a:cubicBezTo>
                        <a:pt x="1806" y="883"/>
                        <a:pt x="1710" y="1056"/>
                        <a:pt x="1653" y="1196"/>
                      </a:cubicBezTo>
                      <a:cubicBezTo>
                        <a:pt x="1624" y="1048"/>
                        <a:pt x="1560" y="860"/>
                        <a:pt x="1469" y="662"/>
                      </a:cubicBezTo>
                      <a:cubicBezTo>
                        <a:pt x="1280" y="253"/>
                        <a:pt x="1044" y="-42"/>
                        <a:pt x="943" y="5"/>
                      </a:cubicBezTo>
                      <a:cubicBezTo>
                        <a:pt x="841" y="53"/>
                        <a:pt x="912" y="423"/>
                        <a:pt x="1100" y="832"/>
                      </a:cubicBezTo>
                      <a:cubicBezTo>
                        <a:pt x="1191" y="1030"/>
                        <a:pt x="1293" y="1201"/>
                        <a:pt x="1386" y="1319"/>
                      </a:cubicBezTo>
                      <a:cubicBezTo>
                        <a:pt x="1243" y="1271"/>
                        <a:pt x="1049" y="1232"/>
                        <a:pt x="832" y="1212"/>
                      </a:cubicBezTo>
                      <a:cubicBezTo>
                        <a:pt x="383" y="1171"/>
                        <a:pt x="10" y="1228"/>
                        <a:pt x="0" y="1339"/>
                      </a:cubicBezTo>
                      <a:cubicBezTo>
                        <a:pt x="-10" y="1451"/>
                        <a:pt x="346" y="1575"/>
                        <a:pt x="795" y="1616"/>
                      </a:cubicBezTo>
                      <a:cubicBezTo>
                        <a:pt x="1012" y="1636"/>
                        <a:pt x="1210" y="1633"/>
                        <a:pt x="1360" y="1612"/>
                      </a:cubicBezTo>
                      <a:cubicBezTo>
                        <a:pt x="1247" y="1712"/>
                        <a:pt x="1115" y="1861"/>
                        <a:pt x="989" y="2039"/>
                      </a:cubicBezTo>
                      <a:cubicBezTo>
                        <a:pt x="729" y="2407"/>
                        <a:pt x="593" y="2758"/>
                        <a:pt x="684" y="2823"/>
                      </a:cubicBezTo>
                      <a:cubicBezTo>
                        <a:pt x="775" y="2888"/>
                        <a:pt x="1061" y="2642"/>
                        <a:pt x="1321" y="2273"/>
                      </a:cubicBezTo>
                      <a:cubicBezTo>
                        <a:pt x="1447" y="2095"/>
                        <a:pt x="1543" y="1922"/>
                        <a:pt x="1599" y="1782"/>
                      </a:cubicBezTo>
                      <a:cubicBezTo>
                        <a:pt x="1630" y="1930"/>
                        <a:pt x="1693" y="2118"/>
                        <a:pt x="1784" y="2315"/>
                      </a:cubicBezTo>
                      <a:cubicBezTo>
                        <a:pt x="1973" y="2725"/>
                        <a:pt x="2209" y="3020"/>
                        <a:pt x="2310" y="2973"/>
                      </a:cubicBezTo>
                      <a:cubicBezTo>
                        <a:pt x="2412" y="2925"/>
                        <a:pt x="2342" y="2555"/>
                        <a:pt x="2153" y="2146"/>
                      </a:cubicBezTo>
                      <a:cubicBezTo>
                        <a:pt x="2062" y="1948"/>
                        <a:pt x="1959" y="1777"/>
                        <a:pt x="1867" y="1659"/>
                      </a:cubicBezTo>
                      <a:cubicBezTo>
                        <a:pt x="2010" y="1707"/>
                        <a:pt x="2205" y="1746"/>
                        <a:pt x="2421" y="1766"/>
                      </a:cubicBezTo>
                      <a:cubicBezTo>
                        <a:pt x="2871" y="1807"/>
                        <a:pt x="3243" y="1750"/>
                        <a:pt x="3254" y="1639"/>
                      </a:cubicBezTo>
                      <a:cubicBezTo>
                        <a:pt x="3264" y="1527"/>
                        <a:pt x="2908" y="1403"/>
                        <a:pt x="2458" y="136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p16"/>
                <p:cNvSpPr/>
                <p:nvPr/>
              </p:nvSpPr>
              <p:spPr>
                <a:xfrm>
                  <a:off x="7193160" y="406800"/>
                  <a:ext cx="1192320" cy="1092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" h="3036" extrusionOk="0">
                      <a:moveTo>
                        <a:pt x="3067" y="1475"/>
                      </a:moveTo>
                      <a:lnTo>
                        <a:pt x="3067" y="1475"/>
                      </a:lnTo>
                      <a:cubicBezTo>
                        <a:pt x="2915" y="1422"/>
                        <a:pt x="2710" y="1381"/>
                        <a:pt x="2490" y="1361"/>
                      </a:cubicBezTo>
                      <a:cubicBezTo>
                        <a:pt x="2323" y="1346"/>
                        <a:pt x="2153" y="1343"/>
                        <a:pt x="2009" y="1355"/>
                      </a:cubicBezTo>
                      <a:cubicBezTo>
                        <a:pt x="2112" y="1253"/>
                        <a:pt x="2219" y="1123"/>
                        <a:pt x="2317" y="985"/>
                      </a:cubicBezTo>
                      <a:cubicBezTo>
                        <a:pt x="2560" y="642"/>
                        <a:pt x="2740" y="248"/>
                        <a:pt x="2615" y="160"/>
                      </a:cubicBezTo>
                      <a:cubicBezTo>
                        <a:pt x="2491" y="72"/>
                        <a:pt x="2180" y="373"/>
                        <a:pt x="1937" y="717"/>
                      </a:cubicBezTo>
                      <a:cubicBezTo>
                        <a:pt x="1840" y="855"/>
                        <a:pt x="1753" y="1000"/>
                        <a:pt x="1691" y="1131"/>
                      </a:cubicBezTo>
                      <a:cubicBezTo>
                        <a:pt x="1654" y="991"/>
                        <a:pt x="1595" y="832"/>
                        <a:pt x="1525" y="679"/>
                      </a:cubicBezTo>
                      <a:cubicBezTo>
                        <a:pt x="1433" y="479"/>
                        <a:pt x="1326" y="299"/>
                        <a:pt x="1225" y="173"/>
                      </a:cubicBezTo>
                      <a:cubicBezTo>
                        <a:pt x="1113" y="33"/>
                        <a:pt x="1024" y="-22"/>
                        <a:pt x="960" y="8"/>
                      </a:cubicBezTo>
                      <a:cubicBezTo>
                        <a:pt x="895" y="37"/>
                        <a:pt x="879" y="142"/>
                        <a:pt x="912" y="318"/>
                      </a:cubicBezTo>
                      <a:cubicBezTo>
                        <a:pt x="943" y="476"/>
                        <a:pt x="1010" y="674"/>
                        <a:pt x="1103" y="874"/>
                      </a:cubicBezTo>
                      <a:cubicBezTo>
                        <a:pt x="1176" y="1032"/>
                        <a:pt x="1258" y="1178"/>
                        <a:pt x="1339" y="1294"/>
                      </a:cubicBezTo>
                      <a:cubicBezTo>
                        <a:pt x="1202" y="1256"/>
                        <a:pt x="1038" y="1228"/>
                        <a:pt x="864" y="1211"/>
                      </a:cubicBezTo>
                      <a:cubicBezTo>
                        <a:pt x="445" y="1173"/>
                        <a:pt x="14" y="1214"/>
                        <a:pt x="0" y="1366"/>
                      </a:cubicBezTo>
                      <a:cubicBezTo>
                        <a:pt x="-7" y="1437"/>
                        <a:pt x="75" y="1502"/>
                        <a:pt x="244" y="1561"/>
                      </a:cubicBezTo>
                      <a:cubicBezTo>
                        <a:pt x="397" y="1614"/>
                        <a:pt x="601" y="1655"/>
                        <a:pt x="821" y="1675"/>
                      </a:cubicBezTo>
                      <a:cubicBezTo>
                        <a:pt x="920" y="1684"/>
                        <a:pt x="1017" y="1688"/>
                        <a:pt x="1108" y="1688"/>
                      </a:cubicBezTo>
                      <a:cubicBezTo>
                        <a:pt x="1177" y="1688"/>
                        <a:pt x="1242" y="1686"/>
                        <a:pt x="1304" y="1680"/>
                      </a:cubicBezTo>
                      <a:cubicBezTo>
                        <a:pt x="1202" y="1780"/>
                        <a:pt x="1095" y="1908"/>
                        <a:pt x="994" y="2051"/>
                      </a:cubicBezTo>
                      <a:cubicBezTo>
                        <a:pt x="752" y="2394"/>
                        <a:pt x="571" y="2788"/>
                        <a:pt x="696" y="2876"/>
                      </a:cubicBezTo>
                      <a:cubicBezTo>
                        <a:pt x="711" y="2887"/>
                        <a:pt x="728" y="2892"/>
                        <a:pt x="748" y="2892"/>
                      </a:cubicBezTo>
                      <a:cubicBezTo>
                        <a:pt x="894" y="2892"/>
                        <a:pt x="1160" y="2621"/>
                        <a:pt x="1374" y="2319"/>
                      </a:cubicBezTo>
                      <a:cubicBezTo>
                        <a:pt x="1475" y="2176"/>
                        <a:pt x="1560" y="2033"/>
                        <a:pt x="1620" y="1904"/>
                      </a:cubicBezTo>
                      <a:cubicBezTo>
                        <a:pt x="1657" y="2045"/>
                        <a:pt x="1716" y="2204"/>
                        <a:pt x="1787" y="2357"/>
                      </a:cubicBezTo>
                      <a:cubicBezTo>
                        <a:pt x="1949" y="2708"/>
                        <a:pt x="2174" y="3036"/>
                        <a:pt x="2317" y="3036"/>
                      </a:cubicBezTo>
                      <a:cubicBezTo>
                        <a:pt x="2329" y="3036"/>
                        <a:pt x="2341" y="3034"/>
                        <a:pt x="2352" y="3028"/>
                      </a:cubicBezTo>
                      <a:cubicBezTo>
                        <a:pt x="2416" y="2999"/>
                        <a:pt x="2432" y="2894"/>
                        <a:pt x="2399" y="2718"/>
                      </a:cubicBezTo>
                      <a:cubicBezTo>
                        <a:pt x="2369" y="2560"/>
                        <a:pt x="2301" y="2362"/>
                        <a:pt x="2209" y="2162"/>
                      </a:cubicBezTo>
                      <a:lnTo>
                        <a:pt x="2209" y="2162"/>
                      </a:lnTo>
                      <a:cubicBezTo>
                        <a:pt x="2136" y="2004"/>
                        <a:pt x="2054" y="1858"/>
                        <a:pt x="1973" y="1742"/>
                      </a:cubicBezTo>
                      <a:cubicBezTo>
                        <a:pt x="2112" y="1780"/>
                        <a:pt x="2280" y="1809"/>
                        <a:pt x="2448" y="1824"/>
                      </a:cubicBezTo>
                      <a:cubicBezTo>
                        <a:pt x="2545" y="1833"/>
                        <a:pt x="2643" y="1838"/>
                        <a:pt x="2736" y="1838"/>
                      </a:cubicBezTo>
                      <a:cubicBezTo>
                        <a:pt x="3044" y="1838"/>
                        <a:pt x="3301" y="1787"/>
                        <a:pt x="3312" y="1670"/>
                      </a:cubicBezTo>
                      <a:cubicBezTo>
                        <a:pt x="3318" y="1599"/>
                        <a:pt x="3236" y="1534"/>
                        <a:pt x="3067" y="1475"/>
                      </a:cubicBezTo>
                      <a:moveTo>
                        <a:pt x="1985" y="751"/>
                      </a:moveTo>
                      <a:lnTo>
                        <a:pt x="1985" y="751"/>
                      </a:lnTo>
                      <a:cubicBezTo>
                        <a:pt x="2241" y="389"/>
                        <a:pt x="2475" y="202"/>
                        <a:pt x="2560" y="202"/>
                      </a:cubicBezTo>
                      <a:cubicBezTo>
                        <a:pt x="2569" y="202"/>
                        <a:pt x="2576" y="204"/>
                        <a:pt x="2582" y="208"/>
                      </a:cubicBezTo>
                      <a:cubicBezTo>
                        <a:pt x="2641" y="250"/>
                        <a:pt x="2550" y="553"/>
                        <a:pt x="2269" y="951"/>
                      </a:cubicBezTo>
                      <a:cubicBezTo>
                        <a:pt x="2138" y="1136"/>
                        <a:pt x="2014" y="1274"/>
                        <a:pt x="1912" y="1366"/>
                      </a:cubicBezTo>
                      <a:cubicBezTo>
                        <a:pt x="1840" y="1377"/>
                        <a:pt x="1778" y="1392"/>
                        <a:pt x="1731" y="1411"/>
                      </a:cubicBezTo>
                      <a:cubicBezTo>
                        <a:pt x="1733" y="1360"/>
                        <a:pt x="1727" y="1297"/>
                        <a:pt x="1713" y="1226"/>
                      </a:cubicBezTo>
                      <a:cubicBezTo>
                        <a:pt x="1766" y="1099"/>
                        <a:pt x="1855" y="935"/>
                        <a:pt x="1985" y="751"/>
                      </a:cubicBezTo>
                      <a:moveTo>
                        <a:pt x="1642" y="1591"/>
                      </a:moveTo>
                      <a:lnTo>
                        <a:pt x="1642" y="1591"/>
                      </a:lnTo>
                      <a:cubicBezTo>
                        <a:pt x="1645" y="1589"/>
                        <a:pt x="1647" y="1586"/>
                        <a:pt x="1649" y="1584"/>
                      </a:cubicBezTo>
                      <a:cubicBezTo>
                        <a:pt x="1651" y="1586"/>
                        <a:pt x="1653" y="1588"/>
                        <a:pt x="1654" y="1590"/>
                      </a:cubicBezTo>
                      <a:cubicBezTo>
                        <a:pt x="1655" y="1613"/>
                        <a:pt x="1651" y="1646"/>
                        <a:pt x="1640" y="1689"/>
                      </a:cubicBezTo>
                      <a:cubicBezTo>
                        <a:pt x="1636" y="1648"/>
                        <a:pt x="1637" y="1615"/>
                        <a:pt x="1642" y="1591"/>
                      </a:cubicBezTo>
                      <a:moveTo>
                        <a:pt x="1601" y="1473"/>
                      </a:moveTo>
                      <a:lnTo>
                        <a:pt x="1601" y="1473"/>
                      </a:lnTo>
                      <a:cubicBezTo>
                        <a:pt x="1602" y="1475"/>
                        <a:pt x="1602" y="1478"/>
                        <a:pt x="1603" y="1480"/>
                      </a:cubicBezTo>
                      <a:cubicBezTo>
                        <a:pt x="1599" y="1480"/>
                        <a:pt x="1597" y="1480"/>
                        <a:pt x="1594" y="1481"/>
                      </a:cubicBezTo>
                      <a:cubicBezTo>
                        <a:pt x="1573" y="1470"/>
                        <a:pt x="1547" y="1450"/>
                        <a:pt x="1517" y="1420"/>
                      </a:cubicBezTo>
                      <a:cubicBezTo>
                        <a:pt x="1556" y="1439"/>
                        <a:pt x="1584" y="1457"/>
                        <a:pt x="1601" y="1473"/>
                      </a:cubicBezTo>
                      <a:moveTo>
                        <a:pt x="1669" y="1446"/>
                      </a:moveTo>
                      <a:lnTo>
                        <a:pt x="1669" y="1446"/>
                      </a:lnTo>
                      <a:cubicBezTo>
                        <a:pt x="1667" y="1449"/>
                        <a:pt x="1664" y="1450"/>
                        <a:pt x="1662" y="1452"/>
                      </a:cubicBezTo>
                      <a:cubicBezTo>
                        <a:pt x="1659" y="1450"/>
                        <a:pt x="1658" y="1447"/>
                        <a:pt x="1655" y="1444"/>
                      </a:cubicBezTo>
                      <a:cubicBezTo>
                        <a:pt x="1655" y="1419"/>
                        <a:pt x="1660" y="1385"/>
                        <a:pt x="1672" y="1345"/>
                      </a:cubicBezTo>
                      <a:cubicBezTo>
                        <a:pt x="1675" y="1387"/>
                        <a:pt x="1674" y="1422"/>
                        <a:pt x="1669" y="1446"/>
                      </a:cubicBezTo>
                      <a:moveTo>
                        <a:pt x="1597" y="1546"/>
                      </a:moveTo>
                      <a:lnTo>
                        <a:pt x="1597" y="1546"/>
                      </a:lnTo>
                      <a:cubicBezTo>
                        <a:pt x="1595" y="1548"/>
                        <a:pt x="1595" y="1551"/>
                        <a:pt x="1594" y="1553"/>
                      </a:cubicBezTo>
                      <a:cubicBezTo>
                        <a:pt x="1574" y="1565"/>
                        <a:pt x="1544" y="1577"/>
                        <a:pt x="1502" y="1589"/>
                      </a:cubicBezTo>
                      <a:cubicBezTo>
                        <a:pt x="1537" y="1565"/>
                        <a:pt x="1566" y="1551"/>
                        <a:pt x="1588" y="1543"/>
                      </a:cubicBezTo>
                      <a:cubicBezTo>
                        <a:pt x="1590" y="1544"/>
                        <a:pt x="1594" y="1545"/>
                        <a:pt x="1597" y="1546"/>
                      </a:cubicBezTo>
                      <a:moveTo>
                        <a:pt x="1712" y="1566"/>
                      </a:moveTo>
                      <a:lnTo>
                        <a:pt x="1712" y="1566"/>
                      </a:lnTo>
                      <a:cubicBezTo>
                        <a:pt x="1712" y="1562"/>
                        <a:pt x="1710" y="1559"/>
                        <a:pt x="1709" y="1556"/>
                      </a:cubicBezTo>
                      <a:cubicBezTo>
                        <a:pt x="1712" y="1555"/>
                        <a:pt x="1714" y="1555"/>
                        <a:pt x="1717" y="1554"/>
                      </a:cubicBezTo>
                      <a:cubicBezTo>
                        <a:pt x="1738" y="1566"/>
                        <a:pt x="1764" y="1586"/>
                        <a:pt x="1796" y="1617"/>
                      </a:cubicBezTo>
                      <a:cubicBezTo>
                        <a:pt x="1759" y="1600"/>
                        <a:pt x="1731" y="1582"/>
                        <a:pt x="1712" y="1566"/>
                      </a:cubicBezTo>
                      <a:moveTo>
                        <a:pt x="1715" y="1491"/>
                      </a:moveTo>
                      <a:lnTo>
                        <a:pt x="1715" y="1491"/>
                      </a:lnTo>
                      <a:cubicBezTo>
                        <a:pt x="1716" y="1488"/>
                        <a:pt x="1717" y="1485"/>
                        <a:pt x="1718" y="1482"/>
                      </a:cubicBezTo>
                      <a:cubicBezTo>
                        <a:pt x="1739" y="1469"/>
                        <a:pt x="1772" y="1456"/>
                        <a:pt x="1814" y="1445"/>
                      </a:cubicBezTo>
                      <a:cubicBezTo>
                        <a:pt x="1779" y="1469"/>
                        <a:pt x="1750" y="1485"/>
                        <a:pt x="1725" y="1493"/>
                      </a:cubicBezTo>
                      <a:cubicBezTo>
                        <a:pt x="1722" y="1492"/>
                        <a:pt x="1718" y="1492"/>
                        <a:pt x="1715" y="1491"/>
                      </a:cubicBezTo>
                      <a:moveTo>
                        <a:pt x="1156" y="849"/>
                      </a:moveTo>
                      <a:lnTo>
                        <a:pt x="1156" y="849"/>
                      </a:lnTo>
                      <a:cubicBezTo>
                        <a:pt x="1066" y="653"/>
                        <a:pt x="1000" y="460"/>
                        <a:pt x="970" y="306"/>
                      </a:cubicBezTo>
                      <a:cubicBezTo>
                        <a:pt x="939" y="144"/>
                        <a:pt x="958" y="73"/>
                        <a:pt x="984" y="61"/>
                      </a:cubicBezTo>
                      <a:cubicBezTo>
                        <a:pt x="987" y="60"/>
                        <a:pt x="991" y="59"/>
                        <a:pt x="995" y="59"/>
                      </a:cubicBezTo>
                      <a:cubicBezTo>
                        <a:pt x="1027" y="59"/>
                        <a:pt x="1089" y="97"/>
                        <a:pt x="1179" y="210"/>
                      </a:cubicBezTo>
                      <a:cubicBezTo>
                        <a:pt x="1277" y="332"/>
                        <a:pt x="1381" y="508"/>
                        <a:pt x="1471" y="703"/>
                      </a:cubicBezTo>
                      <a:cubicBezTo>
                        <a:pt x="1566" y="909"/>
                        <a:pt x="1623" y="1086"/>
                        <a:pt x="1652" y="1221"/>
                      </a:cubicBezTo>
                      <a:cubicBezTo>
                        <a:pt x="1625" y="1288"/>
                        <a:pt x="1608" y="1349"/>
                        <a:pt x="1602" y="1400"/>
                      </a:cubicBezTo>
                      <a:cubicBezTo>
                        <a:pt x="1562" y="1374"/>
                        <a:pt x="1509" y="1349"/>
                        <a:pt x="1440" y="1325"/>
                      </a:cubicBezTo>
                      <a:cubicBezTo>
                        <a:pt x="1438" y="1325"/>
                        <a:pt x="1436" y="1323"/>
                        <a:pt x="1433" y="1323"/>
                      </a:cubicBezTo>
                      <a:cubicBezTo>
                        <a:pt x="1340" y="1202"/>
                        <a:pt x="1242" y="1035"/>
                        <a:pt x="1156" y="849"/>
                      </a:cubicBezTo>
                      <a:moveTo>
                        <a:pt x="827" y="1616"/>
                      </a:moveTo>
                      <a:lnTo>
                        <a:pt x="827" y="1616"/>
                      </a:lnTo>
                      <a:cubicBezTo>
                        <a:pt x="611" y="1597"/>
                        <a:pt x="412" y="1557"/>
                        <a:pt x="264" y="1506"/>
                      </a:cubicBezTo>
                      <a:cubicBezTo>
                        <a:pt x="108" y="1451"/>
                        <a:pt x="56" y="1399"/>
                        <a:pt x="59" y="1371"/>
                      </a:cubicBezTo>
                      <a:cubicBezTo>
                        <a:pt x="64" y="1314"/>
                        <a:pt x="256" y="1257"/>
                        <a:pt x="574" y="1257"/>
                      </a:cubicBezTo>
                      <a:cubicBezTo>
                        <a:pt x="660" y="1257"/>
                        <a:pt x="755" y="1261"/>
                        <a:pt x="858" y="1270"/>
                      </a:cubicBezTo>
                      <a:cubicBezTo>
                        <a:pt x="1062" y="1289"/>
                        <a:pt x="1252" y="1326"/>
                        <a:pt x="1397" y="1373"/>
                      </a:cubicBezTo>
                      <a:cubicBezTo>
                        <a:pt x="1399" y="1375"/>
                        <a:pt x="1401" y="1377"/>
                        <a:pt x="1402" y="1380"/>
                      </a:cubicBezTo>
                      <a:cubicBezTo>
                        <a:pt x="1447" y="1435"/>
                        <a:pt x="1488" y="1477"/>
                        <a:pt x="1525" y="1506"/>
                      </a:cubicBezTo>
                      <a:cubicBezTo>
                        <a:pt x="1483" y="1528"/>
                        <a:pt x="1435" y="1561"/>
                        <a:pt x="1381" y="1608"/>
                      </a:cubicBezTo>
                      <a:cubicBezTo>
                        <a:pt x="1379" y="1610"/>
                        <a:pt x="1377" y="1612"/>
                        <a:pt x="1376" y="1613"/>
                      </a:cubicBezTo>
                      <a:cubicBezTo>
                        <a:pt x="1224" y="1634"/>
                        <a:pt x="1031" y="1635"/>
                        <a:pt x="827" y="1616"/>
                      </a:cubicBezTo>
                      <a:moveTo>
                        <a:pt x="1326" y="2285"/>
                      </a:moveTo>
                      <a:lnTo>
                        <a:pt x="1326" y="2285"/>
                      </a:lnTo>
                      <a:cubicBezTo>
                        <a:pt x="1044" y="2684"/>
                        <a:pt x="789" y="2870"/>
                        <a:pt x="730" y="2828"/>
                      </a:cubicBezTo>
                      <a:cubicBezTo>
                        <a:pt x="671" y="2786"/>
                        <a:pt x="761" y="2483"/>
                        <a:pt x="1043" y="2085"/>
                      </a:cubicBezTo>
                      <a:cubicBezTo>
                        <a:pt x="1161" y="1917"/>
                        <a:pt x="1288" y="1771"/>
                        <a:pt x="1401" y="1669"/>
                      </a:cubicBezTo>
                      <a:cubicBezTo>
                        <a:pt x="1404" y="1669"/>
                        <a:pt x="1406" y="1669"/>
                        <a:pt x="1409" y="1668"/>
                      </a:cubicBezTo>
                      <a:cubicBezTo>
                        <a:pt x="1480" y="1657"/>
                        <a:pt x="1537" y="1642"/>
                        <a:pt x="1581" y="1625"/>
                      </a:cubicBezTo>
                      <a:cubicBezTo>
                        <a:pt x="1578" y="1676"/>
                        <a:pt x="1584" y="1738"/>
                        <a:pt x="1598" y="1809"/>
                      </a:cubicBezTo>
                      <a:cubicBezTo>
                        <a:pt x="1539" y="1950"/>
                        <a:pt x="1444" y="2118"/>
                        <a:pt x="1326" y="2285"/>
                      </a:cubicBezTo>
                      <a:moveTo>
                        <a:pt x="2155" y="2187"/>
                      </a:moveTo>
                      <a:lnTo>
                        <a:pt x="2155" y="2187"/>
                      </a:lnTo>
                      <a:lnTo>
                        <a:pt x="2155" y="2187"/>
                      </a:lnTo>
                      <a:cubicBezTo>
                        <a:pt x="2246" y="2383"/>
                        <a:pt x="2311" y="2575"/>
                        <a:pt x="2341" y="2730"/>
                      </a:cubicBezTo>
                      <a:cubicBezTo>
                        <a:pt x="2372" y="2892"/>
                        <a:pt x="2353" y="2963"/>
                        <a:pt x="2327" y="2975"/>
                      </a:cubicBezTo>
                      <a:cubicBezTo>
                        <a:pt x="2262" y="3005"/>
                        <a:pt x="2044" y="2776"/>
                        <a:pt x="1840" y="2332"/>
                      </a:cubicBezTo>
                      <a:cubicBezTo>
                        <a:pt x="1745" y="2127"/>
                        <a:pt x="1687" y="1949"/>
                        <a:pt x="1659" y="1815"/>
                      </a:cubicBezTo>
                      <a:cubicBezTo>
                        <a:pt x="1660" y="1812"/>
                        <a:pt x="1662" y="1810"/>
                        <a:pt x="1662" y="1807"/>
                      </a:cubicBezTo>
                      <a:cubicBezTo>
                        <a:pt x="1689" y="1740"/>
                        <a:pt x="1704" y="1683"/>
                        <a:pt x="1710" y="1636"/>
                      </a:cubicBezTo>
                      <a:cubicBezTo>
                        <a:pt x="1754" y="1665"/>
                        <a:pt x="1811" y="1691"/>
                        <a:pt x="1879" y="1714"/>
                      </a:cubicBezTo>
                      <a:cubicBezTo>
                        <a:pt x="1972" y="1835"/>
                        <a:pt x="2070" y="2001"/>
                        <a:pt x="2155" y="2187"/>
                      </a:cubicBezTo>
                      <a:moveTo>
                        <a:pt x="2453" y="1766"/>
                      </a:moveTo>
                      <a:lnTo>
                        <a:pt x="2453" y="1766"/>
                      </a:lnTo>
                      <a:cubicBezTo>
                        <a:pt x="2228" y="1745"/>
                        <a:pt x="2045" y="1706"/>
                        <a:pt x="1914" y="1663"/>
                      </a:cubicBezTo>
                      <a:cubicBezTo>
                        <a:pt x="1913" y="1661"/>
                        <a:pt x="1911" y="1659"/>
                        <a:pt x="1909" y="1656"/>
                      </a:cubicBezTo>
                      <a:cubicBezTo>
                        <a:pt x="1865" y="1600"/>
                        <a:pt x="1823" y="1559"/>
                        <a:pt x="1786" y="1530"/>
                      </a:cubicBezTo>
                      <a:cubicBezTo>
                        <a:pt x="1832" y="1507"/>
                        <a:pt x="1883" y="1469"/>
                        <a:pt x="1937" y="1422"/>
                      </a:cubicBezTo>
                      <a:cubicBezTo>
                        <a:pt x="2011" y="1412"/>
                        <a:pt x="2100" y="1406"/>
                        <a:pt x="2202" y="1406"/>
                      </a:cubicBezTo>
                      <a:cubicBezTo>
                        <a:pt x="2287" y="1406"/>
                        <a:pt x="2382" y="1410"/>
                        <a:pt x="2485" y="1420"/>
                      </a:cubicBezTo>
                      <a:cubicBezTo>
                        <a:pt x="2700" y="1440"/>
                        <a:pt x="2900" y="1479"/>
                        <a:pt x="3048" y="1530"/>
                      </a:cubicBezTo>
                      <a:cubicBezTo>
                        <a:pt x="3203" y="1585"/>
                        <a:pt x="3256" y="1637"/>
                        <a:pt x="3253" y="1665"/>
                      </a:cubicBezTo>
                      <a:cubicBezTo>
                        <a:pt x="3246" y="1737"/>
                        <a:pt x="2939" y="1810"/>
                        <a:pt x="2453" y="176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9" name="Google Shape;659;p16"/>
                <p:cNvSpPr/>
                <p:nvPr/>
              </p:nvSpPr>
              <p:spPr>
                <a:xfrm>
                  <a:off x="7253280" y="367920"/>
                  <a:ext cx="1071720" cy="1171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7" h="3253" extrusionOk="0">
                      <a:moveTo>
                        <a:pt x="2972" y="942"/>
                      </a:moveTo>
                      <a:lnTo>
                        <a:pt x="2972" y="942"/>
                      </a:lnTo>
                      <a:cubicBezTo>
                        <a:pt x="2925" y="841"/>
                        <a:pt x="2555" y="911"/>
                        <a:pt x="2146" y="1100"/>
                      </a:cubicBezTo>
                      <a:cubicBezTo>
                        <a:pt x="1948" y="1191"/>
                        <a:pt x="1777" y="1293"/>
                        <a:pt x="1658" y="1386"/>
                      </a:cubicBezTo>
                      <a:cubicBezTo>
                        <a:pt x="1707" y="1243"/>
                        <a:pt x="1746" y="1048"/>
                        <a:pt x="1766" y="831"/>
                      </a:cubicBezTo>
                      <a:cubicBezTo>
                        <a:pt x="1807" y="382"/>
                        <a:pt x="1750" y="10"/>
                        <a:pt x="1638" y="0"/>
                      </a:cubicBezTo>
                      <a:cubicBezTo>
                        <a:pt x="1527" y="-11"/>
                        <a:pt x="1403" y="345"/>
                        <a:pt x="1361" y="794"/>
                      </a:cubicBezTo>
                      <a:cubicBezTo>
                        <a:pt x="1341" y="1011"/>
                        <a:pt x="1344" y="1210"/>
                        <a:pt x="1366" y="1359"/>
                      </a:cubicBezTo>
                      <a:cubicBezTo>
                        <a:pt x="1266" y="1246"/>
                        <a:pt x="1117" y="1115"/>
                        <a:pt x="939" y="989"/>
                      </a:cubicBezTo>
                      <a:cubicBezTo>
                        <a:pt x="571" y="728"/>
                        <a:pt x="220" y="592"/>
                        <a:pt x="155" y="683"/>
                      </a:cubicBezTo>
                      <a:cubicBezTo>
                        <a:pt x="90" y="775"/>
                        <a:pt x="336" y="1060"/>
                        <a:pt x="705" y="1320"/>
                      </a:cubicBezTo>
                      <a:cubicBezTo>
                        <a:pt x="882" y="1446"/>
                        <a:pt x="1056" y="1543"/>
                        <a:pt x="1196" y="1599"/>
                      </a:cubicBezTo>
                      <a:cubicBezTo>
                        <a:pt x="1048" y="1629"/>
                        <a:pt x="860" y="1692"/>
                        <a:pt x="662" y="1784"/>
                      </a:cubicBezTo>
                      <a:cubicBezTo>
                        <a:pt x="252" y="1973"/>
                        <a:pt x="-42" y="2208"/>
                        <a:pt x="5" y="2310"/>
                      </a:cubicBezTo>
                      <a:cubicBezTo>
                        <a:pt x="52" y="2412"/>
                        <a:pt x="423" y="2341"/>
                        <a:pt x="832" y="2153"/>
                      </a:cubicBezTo>
                      <a:cubicBezTo>
                        <a:pt x="1030" y="2061"/>
                        <a:pt x="1200" y="1959"/>
                        <a:pt x="1319" y="1867"/>
                      </a:cubicBezTo>
                      <a:cubicBezTo>
                        <a:pt x="1271" y="2009"/>
                        <a:pt x="1232" y="2204"/>
                        <a:pt x="1211" y="2421"/>
                      </a:cubicBezTo>
                      <a:cubicBezTo>
                        <a:pt x="1171" y="2870"/>
                        <a:pt x="1228" y="3242"/>
                        <a:pt x="1339" y="3253"/>
                      </a:cubicBezTo>
                      <a:cubicBezTo>
                        <a:pt x="1451" y="3263"/>
                        <a:pt x="1575" y="2907"/>
                        <a:pt x="1616" y="2458"/>
                      </a:cubicBezTo>
                      <a:cubicBezTo>
                        <a:pt x="1636" y="2241"/>
                        <a:pt x="1633" y="2042"/>
                        <a:pt x="1612" y="1893"/>
                      </a:cubicBezTo>
                      <a:cubicBezTo>
                        <a:pt x="1712" y="2006"/>
                        <a:pt x="1861" y="2137"/>
                        <a:pt x="2038" y="2263"/>
                      </a:cubicBezTo>
                      <a:cubicBezTo>
                        <a:pt x="2407" y="2524"/>
                        <a:pt x="2758" y="2660"/>
                        <a:pt x="2823" y="2569"/>
                      </a:cubicBezTo>
                      <a:cubicBezTo>
                        <a:pt x="2887" y="2477"/>
                        <a:pt x="2641" y="2192"/>
                        <a:pt x="2273" y="1932"/>
                      </a:cubicBezTo>
                      <a:cubicBezTo>
                        <a:pt x="2095" y="1805"/>
                        <a:pt x="1921" y="1709"/>
                        <a:pt x="1782" y="1653"/>
                      </a:cubicBezTo>
                      <a:cubicBezTo>
                        <a:pt x="1929" y="1623"/>
                        <a:pt x="2117" y="1560"/>
                        <a:pt x="2315" y="1468"/>
                      </a:cubicBezTo>
                      <a:cubicBezTo>
                        <a:pt x="2725" y="1280"/>
                        <a:pt x="3019" y="1044"/>
                        <a:pt x="2972" y="9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16"/>
                <p:cNvSpPr/>
                <p:nvPr/>
              </p:nvSpPr>
              <p:spPr>
                <a:xfrm>
                  <a:off x="7242840" y="357120"/>
                  <a:ext cx="1092960" cy="1192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3312" extrusionOk="0">
                      <a:moveTo>
                        <a:pt x="3028" y="960"/>
                      </a:moveTo>
                      <a:lnTo>
                        <a:pt x="3028" y="960"/>
                      </a:lnTo>
                      <a:cubicBezTo>
                        <a:pt x="2998" y="895"/>
                        <a:pt x="2894" y="879"/>
                        <a:pt x="2718" y="913"/>
                      </a:cubicBezTo>
                      <a:cubicBezTo>
                        <a:pt x="2560" y="943"/>
                        <a:pt x="2362" y="1011"/>
                        <a:pt x="2162" y="1103"/>
                      </a:cubicBezTo>
                      <a:cubicBezTo>
                        <a:pt x="2004" y="1176"/>
                        <a:pt x="1858" y="1258"/>
                        <a:pt x="1742" y="1339"/>
                      </a:cubicBezTo>
                      <a:cubicBezTo>
                        <a:pt x="1780" y="1199"/>
                        <a:pt x="1808" y="1032"/>
                        <a:pt x="1824" y="864"/>
                      </a:cubicBezTo>
                      <a:cubicBezTo>
                        <a:pt x="1862" y="446"/>
                        <a:pt x="1822" y="14"/>
                        <a:pt x="1670" y="0"/>
                      </a:cubicBezTo>
                      <a:cubicBezTo>
                        <a:pt x="1599" y="-6"/>
                        <a:pt x="1533" y="76"/>
                        <a:pt x="1474" y="245"/>
                      </a:cubicBezTo>
                      <a:cubicBezTo>
                        <a:pt x="1422" y="397"/>
                        <a:pt x="1381" y="602"/>
                        <a:pt x="1361" y="821"/>
                      </a:cubicBezTo>
                      <a:cubicBezTo>
                        <a:pt x="1345" y="989"/>
                        <a:pt x="1342" y="1159"/>
                        <a:pt x="1355" y="1303"/>
                      </a:cubicBezTo>
                      <a:cubicBezTo>
                        <a:pt x="1255" y="1202"/>
                        <a:pt x="1127" y="1095"/>
                        <a:pt x="985" y="994"/>
                      </a:cubicBezTo>
                      <a:cubicBezTo>
                        <a:pt x="642" y="752"/>
                        <a:pt x="248" y="571"/>
                        <a:pt x="159" y="696"/>
                      </a:cubicBezTo>
                      <a:cubicBezTo>
                        <a:pt x="71" y="821"/>
                        <a:pt x="373" y="1132"/>
                        <a:pt x="716" y="1375"/>
                      </a:cubicBezTo>
                      <a:cubicBezTo>
                        <a:pt x="859" y="1475"/>
                        <a:pt x="1003" y="1560"/>
                        <a:pt x="1131" y="1620"/>
                      </a:cubicBezTo>
                      <a:cubicBezTo>
                        <a:pt x="991" y="1657"/>
                        <a:pt x="832" y="1716"/>
                        <a:pt x="679" y="1787"/>
                      </a:cubicBezTo>
                      <a:cubicBezTo>
                        <a:pt x="297" y="1963"/>
                        <a:pt x="-56" y="2213"/>
                        <a:pt x="7" y="2352"/>
                      </a:cubicBezTo>
                      <a:cubicBezTo>
                        <a:pt x="27" y="2395"/>
                        <a:pt x="79" y="2416"/>
                        <a:pt x="163" y="2416"/>
                      </a:cubicBezTo>
                      <a:cubicBezTo>
                        <a:pt x="205" y="2416"/>
                        <a:pt x="257" y="2411"/>
                        <a:pt x="317" y="2399"/>
                      </a:cubicBezTo>
                      <a:cubicBezTo>
                        <a:pt x="476" y="2369"/>
                        <a:pt x="673" y="2301"/>
                        <a:pt x="873" y="2209"/>
                      </a:cubicBezTo>
                      <a:cubicBezTo>
                        <a:pt x="1036" y="2134"/>
                        <a:pt x="1180" y="2052"/>
                        <a:pt x="1294" y="1973"/>
                      </a:cubicBezTo>
                      <a:cubicBezTo>
                        <a:pt x="1256" y="2110"/>
                        <a:pt x="1228" y="2274"/>
                        <a:pt x="1211" y="2448"/>
                      </a:cubicBezTo>
                      <a:cubicBezTo>
                        <a:pt x="1191" y="2667"/>
                        <a:pt x="1193" y="2876"/>
                        <a:pt x="1218" y="3036"/>
                      </a:cubicBezTo>
                      <a:cubicBezTo>
                        <a:pt x="1245" y="3212"/>
                        <a:pt x="1295" y="3306"/>
                        <a:pt x="1365" y="3312"/>
                      </a:cubicBezTo>
                      <a:cubicBezTo>
                        <a:pt x="1368" y="3312"/>
                        <a:pt x="1371" y="3312"/>
                        <a:pt x="1373" y="3312"/>
                      </a:cubicBezTo>
                      <a:cubicBezTo>
                        <a:pt x="1441" y="3312"/>
                        <a:pt x="1504" y="3230"/>
                        <a:pt x="1561" y="3067"/>
                      </a:cubicBezTo>
                      <a:cubicBezTo>
                        <a:pt x="1614" y="2915"/>
                        <a:pt x="1654" y="2710"/>
                        <a:pt x="1674" y="2490"/>
                      </a:cubicBezTo>
                      <a:cubicBezTo>
                        <a:pt x="1691" y="2316"/>
                        <a:pt x="1692" y="2150"/>
                        <a:pt x="1680" y="2009"/>
                      </a:cubicBezTo>
                      <a:cubicBezTo>
                        <a:pt x="1782" y="2111"/>
                        <a:pt x="1913" y="2220"/>
                        <a:pt x="2051" y="2317"/>
                      </a:cubicBezTo>
                      <a:cubicBezTo>
                        <a:pt x="2231" y="2444"/>
                        <a:pt x="2412" y="2547"/>
                        <a:pt x="2563" y="2605"/>
                      </a:cubicBezTo>
                      <a:cubicBezTo>
                        <a:pt x="2651" y="2640"/>
                        <a:pt x="2722" y="2657"/>
                        <a:pt x="2775" y="2657"/>
                      </a:cubicBezTo>
                      <a:cubicBezTo>
                        <a:pt x="2823" y="2657"/>
                        <a:pt x="2856" y="2643"/>
                        <a:pt x="2876" y="2616"/>
                      </a:cubicBezTo>
                      <a:cubicBezTo>
                        <a:pt x="2964" y="2491"/>
                        <a:pt x="2662" y="2180"/>
                        <a:pt x="2319" y="1938"/>
                      </a:cubicBezTo>
                      <a:cubicBezTo>
                        <a:pt x="2181" y="1840"/>
                        <a:pt x="2035" y="1753"/>
                        <a:pt x="1905" y="1691"/>
                      </a:cubicBezTo>
                      <a:cubicBezTo>
                        <a:pt x="2044" y="1655"/>
                        <a:pt x="2204" y="1596"/>
                        <a:pt x="2357" y="1525"/>
                      </a:cubicBezTo>
                      <a:cubicBezTo>
                        <a:pt x="2739" y="1349"/>
                        <a:pt x="3092" y="1098"/>
                        <a:pt x="3028" y="960"/>
                      </a:cubicBezTo>
                      <a:moveTo>
                        <a:pt x="1490" y="1597"/>
                      </a:moveTo>
                      <a:lnTo>
                        <a:pt x="1490" y="1597"/>
                      </a:lnTo>
                      <a:cubicBezTo>
                        <a:pt x="1487" y="1596"/>
                        <a:pt x="1484" y="1594"/>
                        <a:pt x="1482" y="1594"/>
                      </a:cubicBezTo>
                      <a:cubicBezTo>
                        <a:pt x="1469" y="1572"/>
                        <a:pt x="1456" y="1541"/>
                        <a:pt x="1446" y="1500"/>
                      </a:cubicBezTo>
                      <a:cubicBezTo>
                        <a:pt x="1470" y="1537"/>
                        <a:pt x="1485" y="1566"/>
                        <a:pt x="1493" y="1588"/>
                      </a:cubicBezTo>
                      <a:cubicBezTo>
                        <a:pt x="1491" y="1591"/>
                        <a:pt x="1491" y="1594"/>
                        <a:pt x="1490" y="1597"/>
                      </a:cubicBezTo>
                      <a:moveTo>
                        <a:pt x="1452" y="1650"/>
                      </a:moveTo>
                      <a:lnTo>
                        <a:pt x="1452" y="1650"/>
                      </a:lnTo>
                      <a:cubicBezTo>
                        <a:pt x="1450" y="1652"/>
                        <a:pt x="1448" y="1653"/>
                        <a:pt x="1446" y="1655"/>
                      </a:cubicBezTo>
                      <a:cubicBezTo>
                        <a:pt x="1422" y="1655"/>
                        <a:pt x="1390" y="1652"/>
                        <a:pt x="1347" y="1640"/>
                      </a:cubicBezTo>
                      <a:cubicBezTo>
                        <a:pt x="1388" y="1636"/>
                        <a:pt x="1422" y="1638"/>
                        <a:pt x="1446" y="1643"/>
                      </a:cubicBezTo>
                      <a:cubicBezTo>
                        <a:pt x="1448" y="1645"/>
                        <a:pt x="1450" y="1648"/>
                        <a:pt x="1452" y="1650"/>
                      </a:cubicBezTo>
                      <a:moveTo>
                        <a:pt x="1471" y="1712"/>
                      </a:moveTo>
                      <a:lnTo>
                        <a:pt x="1471" y="1712"/>
                      </a:lnTo>
                      <a:cubicBezTo>
                        <a:pt x="1474" y="1712"/>
                        <a:pt x="1477" y="1710"/>
                        <a:pt x="1480" y="1710"/>
                      </a:cubicBezTo>
                      <a:cubicBezTo>
                        <a:pt x="1480" y="1712"/>
                        <a:pt x="1481" y="1714"/>
                        <a:pt x="1482" y="1717"/>
                      </a:cubicBezTo>
                      <a:cubicBezTo>
                        <a:pt x="1469" y="1739"/>
                        <a:pt x="1448" y="1765"/>
                        <a:pt x="1420" y="1794"/>
                      </a:cubicBezTo>
                      <a:cubicBezTo>
                        <a:pt x="1438" y="1756"/>
                        <a:pt x="1456" y="1729"/>
                        <a:pt x="1471" y="1712"/>
                      </a:cubicBezTo>
                      <a:moveTo>
                        <a:pt x="1544" y="1721"/>
                      </a:moveTo>
                      <a:lnTo>
                        <a:pt x="1544" y="1721"/>
                      </a:lnTo>
                      <a:cubicBezTo>
                        <a:pt x="1545" y="1719"/>
                        <a:pt x="1545" y="1718"/>
                        <a:pt x="1545" y="1716"/>
                      </a:cubicBezTo>
                      <a:cubicBezTo>
                        <a:pt x="1548" y="1717"/>
                        <a:pt x="1550" y="1718"/>
                        <a:pt x="1553" y="1718"/>
                      </a:cubicBezTo>
                      <a:cubicBezTo>
                        <a:pt x="1565" y="1739"/>
                        <a:pt x="1578" y="1769"/>
                        <a:pt x="1589" y="1812"/>
                      </a:cubicBezTo>
                      <a:cubicBezTo>
                        <a:pt x="1566" y="1778"/>
                        <a:pt x="1550" y="1749"/>
                        <a:pt x="1542" y="1726"/>
                      </a:cubicBezTo>
                      <a:cubicBezTo>
                        <a:pt x="1543" y="1724"/>
                        <a:pt x="1544" y="1722"/>
                        <a:pt x="1544" y="1721"/>
                      </a:cubicBezTo>
                      <a:moveTo>
                        <a:pt x="1583" y="1662"/>
                      </a:moveTo>
                      <a:lnTo>
                        <a:pt x="1583" y="1662"/>
                      </a:lnTo>
                      <a:cubicBezTo>
                        <a:pt x="1586" y="1660"/>
                        <a:pt x="1588" y="1658"/>
                        <a:pt x="1591" y="1656"/>
                      </a:cubicBezTo>
                      <a:cubicBezTo>
                        <a:pt x="1592" y="1656"/>
                        <a:pt x="1593" y="1656"/>
                        <a:pt x="1594" y="1656"/>
                      </a:cubicBezTo>
                      <a:cubicBezTo>
                        <a:pt x="1619" y="1656"/>
                        <a:pt x="1651" y="1661"/>
                        <a:pt x="1690" y="1672"/>
                      </a:cubicBezTo>
                      <a:cubicBezTo>
                        <a:pt x="1649" y="1676"/>
                        <a:pt x="1615" y="1675"/>
                        <a:pt x="1590" y="1669"/>
                      </a:cubicBezTo>
                      <a:cubicBezTo>
                        <a:pt x="1588" y="1667"/>
                        <a:pt x="1586" y="1665"/>
                        <a:pt x="1583" y="1662"/>
                      </a:cubicBezTo>
                      <a:moveTo>
                        <a:pt x="1565" y="1601"/>
                      </a:moveTo>
                      <a:lnTo>
                        <a:pt x="1565" y="1601"/>
                      </a:lnTo>
                      <a:cubicBezTo>
                        <a:pt x="1562" y="1602"/>
                        <a:pt x="1558" y="1602"/>
                        <a:pt x="1556" y="1603"/>
                      </a:cubicBezTo>
                      <a:cubicBezTo>
                        <a:pt x="1556" y="1600"/>
                        <a:pt x="1556" y="1597"/>
                        <a:pt x="1555" y="1594"/>
                      </a:cubicBezTo>
                      <a:cubicBezTo>
                        <a:pt x="1566" y="1573"/>
                        <a:pt x="1586" y="1547"/>
                        <a:pt x="1617" y="1516"/>
                      </a:cubicBezTo>
                      <a:cubicBezTo>
                        <a:pt x="1599" y="1554"/>
                        <a:pt x="1581" y="1583"/>
                        <a:pt x="1565" y="1601"/>
                      </a:cubicBezTo>
                      <a:moveTo>
                        <a:pt x="1419" y="827"/>
                      </a:moveTo>
                      <a:lnTo>
                        <a:pt x="1419" y="827"/>
                      </a:lnTo>
                      <a:cubicBezTo>
                        <a:pt x="1439" y="612"/>
                        <a:pt x="1479" y="412"/>
                        <a:pt x="1530" y="264"/>
                      </a:cubicBezTo>
                      <a:cubicBezTo>
                        <a:pt x="1583" y="112"/>
                        <a:pt x="1634" y="59"/>
                        <a:pt x="1663" y="59"/>
                      </a:cubicBezTo>
                      <a:lnTo>
                        <a:pt x="1664" y="59"/>
                      </a:lnTo>
                      <a:cubicBezTo>
                        <a:pt x="1737" y="65"/>
                        <a:pt x="1810" y="373"/>
                        <a:pt x="1765" y="859"/>
                      </a:cubicBezTo>
                      <a:cubicBezTo>
                        <a:pt x="1745" y="1084"/>
                        <a:pt x="1706" y="1266"/>
                        <a:pt x="1663" y="1398"/>
                      </a:cubicBezTo>
                      <a:cubicBezTo>
                        <a:pt x="1661" y="1399"/>
                        <a:pt x="1659" y="1401"/>
                        <a:pt x="1656" y="1403"/>
                      </a:cubicBezTo>
                      <a:cubicBezTo>
                        <a:pt x="1600" y="1447"/>
                        <a:pt x="1558" y="1488"/>
                        <a:pt x="1530" y="1526"/>
                      </a:cubicBezTo>
                      <a:cubicBezTo>
                        <a:pt x="1508" y="1484"/>
                        <a:pt x="1474" y="1436"/>
                        <a:pt x="1428" y="1381"/>
                      </a:cubicBezTo>
                      <a:cubicBezTo>
                        <a:pt x="1426" y="1379"/>
                        <a:pt x="1424" y="1377"/>
                        <a:pt x="1422" y="1375"/>
                      </a:cubicBezTo>
                      <a:cubicBezTo>
                        <a:pt x="1404" y="1239"/>
                        <a:pt x="1399" y="1052"/>
                        <a:pt x="1419" y="827"/>
                      </a:cubicBezTo>
                      <a:moveTo>
                        <a:pt x="750" y="1326"/>
                      </a:moveTo>
                      <a:lnTo>
                        <a:pt x="750" y="1326"/>
                      </a:lnTo>
                      <a:cubicBezTo>
                        <a:pt x="352" y="1045"/>
                        <a:pt x="166" y="789"/>
                        <a:pt x="208" y="730"/>
                      </a:cubicBezTo>
                      <a:cubicBezTo>
                        <a:pt x="216" y="719"/>
                        <a:pt x="233" y="713"/>
                        <a:pt x="260" y="713"/>
                      </a:cubicBezTo>
                      <a:cubicBezTo>
                        <a:pt x="370" y="713"/>
                        <a:pt x="629" y="816"/>
                        <a:pt x="951" y="1043"/>
                      </a:cubicBezTo>
                      <a:lnTo>
                        <a:pt x="951" y="1043"/>
                      </a:lnTo>
                      <a:cubicBezTo>
                        <a:pt x="1118" y="1161"/>
                        <a:pt x="1264" y="1287"/>
                        <a:pt x="1366" y="1401"/>
                      </a:cubicBezTo>
                      <a:cubicBezTo>
                        <a:pt x="1376" y="1472"/>
                        <a:pt x="1391" y="1534"/>
                        <a:pt x="1411" y="1581"/>
                      </a:cubicBezTo>
                      <a:cubicBezTo>
                        <a:pt x="1360" y="1578"/>
                        <a:pt x="1298" y="1584"/>
                        <a:pt x="1227" y="1598"/>
                      </a:cubicBezTo>
                      <a:cubicBezTo>
                        <a:pt x="1086" y="1540"/>
                        <a:pt x="917" y="1445"/>
                        <a:pt x="750" y="1326"/>
                      </a:cubicBezTo>
                      <a:moveTo>
                        <a:pt x="849" y="2156"/>
                      </a:moveTo>
                      <a:lnTo>
                        <a:pt x="849" y="2156"/>
                      </a:lnTo>
                      <a:cubicBezTo>
                        <a:pt x="653" y="2246"/>
                        <a:pt x="460" y="2312"/>
                        <a:pt x="306" y="2341"/>
                      </a:cubicBezTo>
                      <a:cubicBezTo>
                        <a:pt x="144" y="2372"/>
                        <a:pt x="72" y="2353"/>
                        <a:pt x="61" y="2328"/>
                      </a:cubicBezTo>
                      <a:cubicBezTo>
                        <a:pt x="30" y="2262"/>
                        <a:pt x="260" y="2045"/>
                        <a:pt x="703" y="1840"/>
                      </a:cubicBezTo>
                      <a:cubicBezTo>
                        <a:pt x="909" y="1745"/>
                        <a:pt x="1086" y="1688"/>
                        <a:pt x="1221" y="1659"/>
                      </a:cubicBezTo>
                      <a:cubicBezTo>
                        <a:pt x="1224" y="1661"/>
                        <a:pt x="1226" y="1662"/>
                        <a:pt x="1229" y="1663"/>
                      </a:cubicBezTo>
                      <a:cubicBezTo>
                        <a:pt x="1295" y="1689"/>
                        <a:pt x="1352" y="1705"/>
                        <a:pt x="1399" y="1711"/>
                      </a:cubicBezTo>
                      <a:cubicBezTo>
                        <a:pt x="1373" y="1751"/>
                        <a:pt x="1349" y="1803"/>
                        <a:pt x="1325" y="1871"/>
                      </a:cubicBezTo>
                      <a:cubicBezTo>
                        <a:pt x="1324" y="1874"/>
                        <a:pt x="1323" y="1876"/>
                        <a:pt x="1322" y="1879"/>
                      </a:cubicBezTo>
                      <a:cubicBezTo>
                        <a:pt x="1212" y="1964"/>
                        <a:pt x="1051" y="2062"/>
                        <a:pt x="849" y="2156"/>
                      </a:cubicBezTo>
                      <a:moveTo>
                        <a:pt x="1616" y="2485"/>
                      </a:moveTo>
                      <a:lnTo>
                        <a:pt x="1616" y="2485"/>
                      </a:lnTo>
                      <a:cubicBezTo>
                        <a:pt x="1596" y="2700"/>
                        <a:pt x="1557" y="2900"/>
                        <a:pt x="1505" y="3048"/>
                      </a:cubicBezTo>
                      <a:cubicBezTo>
                        <a:pt x="1451" y="3203"/>
                        <a:pt x="1399" y="3255"/>
                        <a:pt x="1371" y="3253"/>
                      </a:cubicBezTo>
                      <a:cubicBezTo>
                        <a:pt x="1343" y="3251"/>
                        <a:pt x="1301" y="3190"/>
                        <a:pt x="1276" y="3027"/>
                      </a:cubicBezTo>
                      <a:cubicBezTo>
                        <a:pt x="1252" y="2872"/>
                        <a:pt x="1251" y="2668"/>
                        <a:pt x="1270" y="2453"/>
                      </a:cubicBezTo>
                      <a:cubicBezTo>
                        <a:pt x="1289" y="2250"/>
                        <a:pt x="1325" y="2060"/>
                        <a:pt x="1373" y="1914"/>
                      </a:cubicBezTo>
                      <a:cubicBezTo>
                        <a:pt x="1430" y="1869"/>
                        <a:pt x="1475" y="1825"/>
                        <a:pt x="1506" y="1786"/>
                      </a:cubicBezTo>
                      <a:cubicBezTo>
                        <a:pt x="1529" y="1832"/>
                        <a:pt x="1566" y="1883"/>
                        <a:pt x="1613" y="1937"/>
                      </a:cubicBezTo>
                      <a:cubicBezTo>
                        <a:pt x="1633" y="2088"/>
                        <a:pt x="1635" y="2282"/>
                        <a:pt x="1616" y="2485"/>
                      </a:cubicBezTo>
                      <a:moveTo>
                        <a:pt x="2285" y="1986"/>
                      </a:moveTo>
                      <a:lnTo>
                        <a:pt x="2285" y="1986"/>
                      </a:lnTo>
                      <a:cubicBezTo>
                        <a:pt x="2683" y="2267"/>
                        <a:pt x="2869" y="2523"/>
                        <a:pt x="2828" y="2582"/>
                      </a:cubicBezTo>
                      <a:cubicBezTo>
                        <a:pt x="2812" y="2605"/>
                        <a:pt x="2738" y="2610"/>
                        <a:pt x="2584" y="2550"/>
                      </a:cubicBezTo>
                      <a:cubicBezTo>
                        <a:pt x="2438" y="2494"/>
                        <a:pt x="2261" y="2394"/>
                        <a:pt x="2084" y="2269"/>
                      </a:cubicBezTo>
                      <a:cubicBezTo>
                        <a:pt x="1900" y="2138"/>
                        <a:pt x="1761" y="2014"/>
                        <a:pt x="1669" y="1911"/>
                      </a:cubicBezTo>
                      <a:cubicBezTo>
                        <a:pt x="1669" y="1908"/>
                        <a:pt x="1668" y="1906"/>
                        <a:pt x="1668" y="1903"/>
                      </a:cubicBezTo>
                      <a:cubicBezTo>
                        <a:pt x="1657" y="1832"/>
                        <a:pt x="1642" y="1775"/>
                        <a:pt x="1624" y="1731"/>
                      </a:cubicBezTo>
                      <a:cubicBezTo>
                        <a:pt x="1632" y="1732"/>
                        <a:pt x="1640" y="1732"/>
                        <a:pt x="1649" y="1732"/>
                      </a:cubicBezTo>
                      <a:cubicBezTo>
                        <a:pt x="1695" y="1732"/>
                        <a:pt x="1750" y="1726"/>
                        <a:pt x="1810" y="1714"/>
                      </a:cubicBezTo>
                      <a:cubicBezTo>
                        <a:pt x="1937" y="1766"/>
                        <a:pt x="2101" y="1855"/>
                        <a:pt x="2285" y="1986"/>
                      </a:cubicBezTo>
                      <a:moveTo>
                        <a:pt x="1815" y="1652"/>
                      </a:moveTo>
                      <a:lnTo>
                        <a:pt x="1815" y="1652"/>
                      </a:lnTo>
                      <a:cubicBezTo>
                        <a:pt x="1748" y="1626"/>
                        <a:pt x="1687" y="1608"/>
                        <a:pt x="1636" y="1602"/>
                      </a:cubicBezTo>
                      <a:cubicBezTo>
                        <a:pt x="1664" y="1559"/>
                        <a:pt x="1690" y="1501"/>
                        <a:pt x="1714" y="1433"/>
                      </a:cubicBezTo>
                      <a:cubicBezTo>
                        <a:pt x="1834" y="1340"/>
                        <a:pt x="2001" y="1242"/>
                        <a:pt x="2187" y="1156"/>
                      </a:cubicBezTo>
                      <a:cubicBezTo>
                        <a:pt x="2383" y="1066"/>
                        <a:pt x="2575" y="1000"/>
                        <a:pt x="2729" y="971"/>
                      </a:cubicBezTo>
                      <a:cubicBezTo>
                        <a:pt x="2789" y="960"/>
                        <a:pt x="2837" y="955"/>
                        <a:pt x="2873" y="955"/>
                      </a:cubicBezTo>
                      <a:cubicBezTo>
                        <a:pt x="2936" y="955"/>
                        <a:pt x="2967" y="968"/>
                        <a:pt x="2975" y="984"/>
                      </a:cubicBezTo>
                      <a:cubicBezTo>
                        <a:pt x="3005" y="1050"/>
                        <a:pt x="2775" y="1267"/>
                        <a:pt x="2332" y="1472"/>
                      </a:cubicBezTo>
                      <a:cubicBezTo>
                        <a:pt x="2127" y="1566"/>
                        <a:pt x="1950" y="1624"/>
                        <a:pt x="1815" y="165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16"/>
                <p:cNvSpPr/>
                <p:nvPr/>
              </p:nvSpPr>
              <p:spPr>
                <a:xfrm>
                  <a:off x="7665840" y="829800"/>
                  <a:ext cx="246600" cy="2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" h="685" extrusionOk="0">
                      <a:moveTo>
                        <a:pt x="224" y="664"/>
                      </a:moveTo>
                      <a:lnTo>
                        <a:pt x="224" y="664"/>
                      </a:lnTo>
                      <a:cubicBezTo>
                        <a:pt x="47" y="599"/>
                        <a:pt x="-44" y="402"/>
                        <a:pt x="21" y="225"/>
                      </a:cubicBezTo>
                      <a:cubicBezTo>
                        <a:pt x="87" y="47"/>
                        <a:pt x="284" y="-44"/>
                        <a:pt x="461" y="22"/>
                      </a:cubicBezTo>
                      <a:cubicBezTo>
                        <a:pt x="638" y="87"/>
                        <a:pt x="729" y="284"/>
                        <a:pt x="664" y="461"/>
                      </a:cubicBezTo>
                      <a:cubicBezTo>
                        <a:pt x="599" y="639"/>
                        <a:pt x="402" y="730"/>
                        <a:pt x="224" y="66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62" name="Google Shape;662;p16"/>
              <p:cNvGrpSpPr/>
              <p:nvPr/>
            </p:nvGrpSpPr>
            <p:grpSpPr>
              <a:xfrm rot="-6671775">
                <a:off x="8082117" y="-1231"/>
                <a:ext cx="475855" cy="475855"/>
                <a:chOff x="7193160" y="357120"/>
                <a:chExt cx="1192320" cy="1192320"/>
              </a:xfrm>
            </p:grpSpPr>
            <p:sp>
              <p:nvSpPr>
                <p:cNvPr id="663" name="Google Shape;663;p16"/>
                <p:cNvSpPr/>
                <p:nvPr/>
              </p:nvSpPr>
              <p:spPr>
                <a:xfrm>
                  <a:off x="7203600" y="417240"/>
                  <a:ext cx="1171440" cy="1072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4" h="2978" extrusionOk="0">
                      <a:moveTo>
                        <a:pt x="2458" y="1362"/>
                      </a:moveTo>
                      <a:lnTo>
                        <a:pt x="2458" y="1362"/>
                      </a:lnTo>
                      <a:cubicBezTo>
                        <a:pt x="2241" y="1342"/>
                        <a:pt x="2043" y="1345"/>
                        <a:pt x="1894" y="1366"/>
                      </a:cubicBezTo>
                      <a:cubicBezTo>
                        <a:pt x="2007" y="1266"/>
                        <a:pt x="2138" y="1117"/>
                        <a:pt x="2264" y="939"/>
                      </a:cubicBezTo>
                      <a:cubicBezTo>
                        <a:pt x="2524" y="571"/>
                        <a:pt x="2661" y="220"/>
                        <a:pt x="2570" y="155"/>
                      </a:cubicBezTo>
                      <a:cubicBezTo>
                        <a:pt x="2478" y="90"/>
                        <a:pt x="2193" y="336"/>
                        <a:pt x="1933" y="705"/>
                      </a:cubicBezTo>
                      <a:cubicBezTo>
                        <a:pt x="1806" y="883"/>
                        <a:pt x="1710" y="1056"/>
                        <a:pt x="1653" y="1196"/>
                      </a:cubicBezTo>
                      <a:cubicBezTo>
                        <a:pt x="1624" y="1048"/>
                        <a:pt x="1560" y="860"/>
                        <a:pt x="1469" y="662"/>
                      </a:cubicBezTo>
                      <a:cubicBezTo>
                        <a:pt x="1280" y="253"/>
                        <a:pt x="1044" y="-42"/>
                        <a:pt x="943" y="5"/>
                      </a:cubicBezTo>
                      <a:cubicBezTo>
                        <a:pt x="841" y="53"/>
                        <a:pt x="912" y="423"/>
                        <a:pt x="1100" y="832"/>
                      </a:cubicBezTo>
                      <a:cubicBezTo>
                        <a:pt x="1191" y="1030"/>
                        <a:pt x="1293" y="1201"/>
                        <a:pt x="1386" y="1319"/>
                      </a:cubicBezTo>
                      <a:cubicBezTo>
                        <a:pt x="1243" y="1271"/>
                        <a:pt x="1049" y="1232"/>
                        <a:pt x="832" y="1212"/>
                      </a:cubicBezTo>
                      <a:cubicBezTo>
                        <a:pt x="383" y="1171"/>
                        <a:pt x="10" y="1228"/>
                        <a:pt x="0" y="1339"/>
                      </a:cubicBezTo>
                      <a:cubicBezTo>
                        <a:pt x="-10" y="1451"/>
                        <a:pt x="346" y="1575"/>
                        <a:pt x="795" y="1616"/>
                      </a:cubicBezTo>
                      <a:cubicBezTo>
                        <a:pt x="1012" y="1636"/>
                        <a:pt x="1210" y="1633"/>
                        <a:pt x="1360" y="1612"/>
                      </a:cubicBezTo>
                      <a:cubicBezTo>
                        <a:pt x="1247" y="1712"/>
                        <a:pt x="1115" y="1861"/>
                        <a:pt x="989" y="2039"/>
                      </a:cubicBezTo>
                      <a:cubicBezTo>
                        <a:pt x="729" y="2407"/>
                        <a:pt x="593" y="2758"/>
                        <a:pt x="684" y="2823"/>
                      </a:cubicBezTo>
                      <a:cubicBezTo>
                        <a:pt x="775" y="2888"/>
                        <a:pt x="1061" y="2642"/>
                        <a:pt x="1321" y="2273"/>
                      </a:cubicBezTo>
                      <a:cubicBezTo>
                        <a:pt x="1447" y="2095"/>
                        <a:pt x="1543" y="1922"/>
                        <a:pt x="1599" y="1782"/>
                      </a:cubicBezTo>
                      <a:cubicBezTo>
                        <a:pt x="1630" y="1930"/>
                        <a:pt x="1693" y="2118"/>
                        <a:pt x="1784" y="2315"/>
                      </a:cubicBezTo>
                      <a:cubicBezTo>
                        <a:pt x="1973" y="2725"/>
                        <a:pt x="2209" y="3020"/>
                        <a:pt x="2310" y="2973"/>
                      </a:cubicBezTo>
                      <a:cubicBezTo>
                        <a:pt x="2412" y="2925"/>
                        <a:pt x="2342" y="2555"/>
                        <a:pt x="2153" y="2146"/>
                      </a:cubicBezTo>
                      <a:cubicBezTo>
                        <a:pt x="2062" y="1948"/>
                        <a:pt x="1959" y="1777"/>
                        <a:pt x="1867" y="1659"/>
                      </a:cubicBezTo>
                      <a:cubicBezTo>
                        <a:pt x="2010" y="1707"/>
                        <a:pt x="2205" y="1746"/>
                        <a:pt x="2421" y="1766"/>
                      </a:cubicBezTo>
                      <a:cubicBezTo>
                        <a:pt x="2871" y="1807"/>
                        <a:pt x="3243" y="1750"/>
                        <a:pt x="3254" y="1639"/>
                      </a:cubicBezTo>
                      <a:cubicBezTo>
                        <a:pt x="3264" y="1527"/>
                        <a:pt x="2908" y="1403"/>
                        <a:pt x="2458" y="136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16"/>
                <p:cNvSpPr/>
                <p:nvPr/>
              </p:nvSpPr>
              <p:spPr>
                <a:xfrm>
                  <a:off x="7193160" y="406800"/>
                  <a:ext cx="1192320" cy="1092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" h="3036" extrusionOk="0">
                      <a:moveTo>
                        <a:pt x="3067" y="1475"/>
                      </a:moveTo>
                      <a:lnTo>
                        <a:pt x="3067" y="1475"/>
                      </a:lnTo>
                      <a:cubicBezTo>
                        <a:pt x="2915" y="1422"/>
                        <a:pt x="2710" y="1381"/>
                        <a:pt x="2490" y="1361"/>
                      </a:cubicBezTo>
                      <a:cubicBezTo>
                        <a:pt x="2323" y="1346"/>
                        <a:pt x="2153" y="1343"/>
                        <a:pt x="2009" y="1355"/>
                      </a:cubicBezTo>
                      <a:cubicBezTo>
                        <a:pt x="2112" y="1253"/>
                        <a:pt x="2219" y="1123"/>
                        <a:pt x="2317" y="985"/>
                      </a:cubicBezTo>
                      <a:cubicBezTo>
                        <a:pt x="2560" y="642"/>
                        <a:pt x="2740" y="248"/>
                        <a:pt x="2615" y="160"/>
                      </a:cubicBezTo>
                      <a:cubicBezTo>
                        <a:pt x="2491" y="72"/>
                        <a:pt x="2180" y="373"/>
                        <a:pt x="1937" y="717"/>
                      </a:cubicBezTo>
                      <a:cubicBezTo>
                        <a:pt x="1840" y="855"/>
                        <a:pt x="1753" y="1000"/>
                        <a:pt x="1691" y="1131"/>
                      </a:cubicBezTo>
                      <a:cubicBezTo>
                        <a:pt x="1654" y="991"/>
                        <a:pt x="1595" y="832"/>
                        <a:pt x="1525" y="679"/>
                      </a:cubicBezTo>
                      <a:cubicBezTo>
                        <a:pt x="1433" y="479"/>
                        <a:pt x="1326" y="299"/>
                        <a:pt x="1225" y="173"/>
                      </a:cubicBezTo>
                      <a:cubicBezTo>
                        <a:pt x="1113" y="33"/>
                        <a:pt x="1024" y="-22"/>
                        <a:pt x="960" y="8"/>
                      </a:cubicBezTo>
                      <a:cubicBezTo>
                        <a:pt x="895" y="37"/>
                        <a:pt x="879" y="142"/>
                        <a:pt x="912" y="318"/>
                      </a:cubicBezTo>
                      <a:cubicBezTo>
                        <a:pt x="943" y="476"/>
                        <a:pt x="1010" y="674"/>
                        <a:pt x="1103" y="874"/>
                      </a:cubicBezTo>
                      <a:cubicBezTo>
                        <a:pt x="1176" y="1032"/>
                        <a:pt x="1258" y="1178"/>
                        <a:pt x="1339" y="1294"/>
                      </a:cubicBezTo>
                      <a:cubicBezTo>
                        <a:pt x="1202" y="1256"/>
                        <a:pt x="1038" y="1228"/>
                        <a:pt x="864" y="1211"/>
                      </a:cubicBezTo>
                      <a:cubicBezTo>
                        <a:pt x="445" y="1173"/>
                        <a:pt x="14" y="1214"/>
                        <a:pt x="0" y="1366"/>
                      </a:cubicBezTo>
                      <a:cubicBezTo>
                        <a:pt x="-7" y="1437"/>
                        <a:pt x="75" y="1502"/>
                        <a:pt x="244" y="1561"/>
                      </a:cubicBezTo>
                      <a:cubicBezTo>
                        <a:pt x="397" y="1614"/>
                        <a:pt x="601" y="1655"/>
                        <a:pt x="821" y="1675"/>
                      </a:cubicBezTo>
                      <a:cubicBezTo>
                        <a:pt x="920" y="1684"/>
                        <a:pt x="1017" y="1688"/>
                        <a:pt x="1108" y="1688"/>
                      </a:cubicBezTo>
                      <a:cubicBezTo>
                        <a:pt x="1177" y="1688"/>
                        <a:pt x="1242" y="1686"/>
                        <a:pt x="1304" y="1680"/>
                      </a:cubicBezTo>
                      <a:cubicBezTo>
                        <a:pt x="1202" y="1780"/>
                        <a:pt x="1095" y="1908"/>
                        <a:pt x="994" y="2051"/>
                      </a:cubicBezTo>
                      <a:cubicBezTo>
                        <a:pt x="752" y="2394"/>
                        <a:pt x="571" y="2788"/>
                        <a:pt x="696" y="2876"/>
                      </a:cubicBezTo>
                      <a:cubicBezTo>
                        <a:pt x="711" y="2887"/>
                        <a:pt x="728" y="2892"/>
                        <a:pt x="748" y="2892"/>
                      </a:cubicBezTo>
                      <a:cubicBezTo>
                        <a:pt x="894" y="2892"/>
                        <a:pt x="1160" y="2621"/>
                        <a:pt x="1374" y="2319"/>
                      </a:cubicBezTo>
                      <a:cubicBezTo>
                        <a:pt x="1475" y="2176"/>
                        <a:pt x="1560" y="2033"/>
                        <a:pt x="1620" y="1904"/>
                      </a:cubicBezTo>
                      <a:cubicBezTo>
                        <a:pt x="1657" y="2045"/>
                        <a:pt x="1716" y="2204"/>
                        <a:pt x="1787" y="2357"/>
                      </a:cubicBezTo>
                      <a:cubicBezTo>
                        <a:pt x="1949" y="2708"/>
                        <a:pt x="2174" y="3036"/>
                        <a:pt x="2317" y="3036"/>
                      </a:cubicBezTo>
                      <a:cubicBezTo>
                        <a:pt x="2329" y="3036"/>
                        <a:pt x="2341" y="3034"/>
                        <a:pt x="2352" y="3028"/>
                      </a:cubicBezTo>
                      <a:cubicBezTo>
                        <a:pt x="2416" y="2999"/>
                        <a:pt x="2432" y="2894"/>
                        <a:pt x="2399" y="2718"/>
                      </a:cubicBezTo>
                      <a:cubicBezTo>
                        <a:pt x="2369" y="2560"/>
                        <a:pt x="2301" y="2362"/>
                        <a:pt x="2209" y="2162"/>
                      </a:cubicBezTo>
                      <a:lnTo>
                        <a:pt x="2209" y="2162"/>
                      </a:lnTo>
                      <a:cubicBezTo>
                        <a:pt x="2136" y="2004"/>
                        <a:pt x="2054" y="1858"/>
                        <a:pt x="1973" y="1742"/>
                      </a:cubicBezTo>
                      <a:cubicBezTo>
                        <a:pt x="2112" y="1780"/>
                        <a:pt x="2280" y="1809"/>
                        <a:pt x="2448" y="1824"/>
                      </a:cubicBezTo>
                      <a:cubicBezTo>
                        <a:pt x="2545" y="1833"/>
                        <a:pt x="2643" y="1838"/>
                        <a:pt x="2736" y="1838"/>
                      </a:cubicBezTo>
                      <a:cubicBezTo>
                        <a:pt x="3044" y="1838"/>
                        <a:pt x="3301" y="1787"/>
                        <a:pt x="3312" y="1670"/>
                      </a:cubicBezTo>
                      <a:cubicBezTo>
                        <a:pt x="3318" y="1599"/>
                        <a:pt x="3236" y="1534"/>
                        <a:pt x="3067" y="1475"/>
                      </a:cubicBezTo>
                      <a:moveTo>
                        <a:pt x="1985" y="751"/>
                      </a:moveTo>
                      <a:lnTo>
                        <a:pt x="1985" y="751"/>
                      </a:lnTo>
                      <a:cubicBezTo>
                        <a:pt x="2241" y="389"/>
                        <a:pt x="2475" y="202"/>
                        <a:pt x="2560" y="202"/>
                      </a:cubicBezTo>
                      <a:cubicBezTo>
                        <a:pt x="2569" y="202"/>
                        <a:pt x="2576" y="204"/>
                        <a:pt x="2582" y="208"/>
                      </a:cubicBezTo>
                      <a:cubicBezTo>
                        <a:pt x="2641" y="250"/>
                        <a:pt x="2550" y="553"/>
                        <a:pt x="2269" y="951"/>
                      </a:cubicBezTo>
                      <a:cubicBezTo>
                        <a:pt x="2138" y="1136"/>
                        <a:pt x="2014" y="1274"/>
                        <a:pt x="1912" y="1366"/>
                      </a:cubicBezTo>
                      <a:cubicBezTo>
                        <a:pt x="1840" y="1377"/>
                        <a:pt x="1778" y="1392"/>
                        <a:pt x="1731" y="1411"/>
                      </a:cubicBezTo>
                      <a:cubicBezTo>
                        <a:pt x="1733" y="1360"/>
                        <a:pt x="1727" y="1297"/>
                        <a:pt x="1713" y="1226"/>
                      </a:cubicBezTo>
                      <a:cubicBezTo>
                        <a:pt x="1766" y="1099"/>
                        <a:pt x="1855" y="935"/>
                        <a:pt x="1985" y="751"/>
                      </a:cubicBezTo>
                      <a:moveTo>
                        <a:pt x="1642" y="1591"/>
                      </a:moveTo>
                      <a:lnTo>
                        <a:pt x="1642" y="1591"/>
                      </a:lnTo>
                      <a:cubicBezTo>
                        <a:pt x="1645" y="1589"/>
                        <a:pt x="1647" y="1586"/>
                        <a:pt x="1649" y="1584"/>
                      </a:cubicBezTo>
                      <a:cubicBezTo>
                        <a:pt x="1651" y="1586"/>
                        <a:pt x="1653" y="1588"/>
                        <a:pt x="1654" y="1590"/>
                      </a:cubicBezTo>
                      <a:cubicBezTo>
                        <a:pt x="1655" y="1613"/>
                        <a:pt x="1651" y="1646"/>
                        <a:pt x="1640" y="1689"/>
                      </a:cubicBezTo>
                      <a:cubicBezTo>
                        <a:pt x="1636" y="1648"/>
                        <a:pt x="1637" y="1615"/>
                        <a:pt x="1642" y="1591"/>
                      </a:cubicBezTo>
                      <a:moveTo>
                        <a:pt x="1601" y="1473"/>
                      </a:moveTo>
                      <a:lnTo>
                        <a:pt x="1601" y="1473"/>
                      </a:lnTo>
                      <a:cubicBezTo>
                        <a:pt x="1602" y="1475"/>
                        <a:pt x="1602" y="1478"/>
                        <a:pt x="1603" y="1480"/>
                      </a:cubicBezTo>
                      <a:cubicBezTo>
                        <a:pt x="1599" y="1480"/>
                        <a:pt x="1597" y="1480"/>
                        <a:pt x="1594" y="1481"/>
                      </a:cubicBezTo>
                      <a:cubicBezTo>
                        <a:pt x="1573" y="1470"/>
                        <a:pt x="1547" y="1450"/>
                        <a:pt x="1517" y="1420"/>
                      </a:cubicBezTo>
                      <a:cubicBezTo>
                        <a:pt x="1556" y="1439"/>
                        <a:pt x="1584" y="1457"/>
                        <a:pt x="1601" y="1473"/>
                      </a:cubicBezTo>
                      <a:moveTo>
                        <a:pt x="1669" y="1446"/>
                      </a:moveTo>
                      <a:lnTo>
                        <a:pt x="1669" y="1446"/>
                      </a:lnTo>
                      <a:cubicBezTo>
                        <a:pt x="1667" y="1449"/>
                        <a:pt x="1664" y="1450"/>
                        <a:pt x="1662" y="1452"/>
                      </a:cubicBezTo>
                      <a:cubicBezTo>
                        <a:pt x="1659" y="1450"/>
                        <a:pt x="1658" y="1447"/>
                        <a:pt x="1655" y="1444"/>
                      </a:cubicBezTo>
                      <a:cubicBezTo>
                        <a:pt x="1655" y="1419"/>
                        <a:pt x="1660" y="1385"/>
                        <a:pt x="1672" y="1345"/>
                      </a:cubicBezTo>
                      <a:cubicBezTo>
                        <a:pt x="1675" y="1387"/>
                        <a:pt x="1674" y="1422"/>
                        <a:pt x="1669" y="1446"/>
                      </a:cubicBezTo>
                      <a:moveTo>
                        <a:pt x="1597" y="1546"/>
                      </a:moveTo>
                      <a:lnTo>
                        <a:pt x="1597" y="1546"/>
                      </a:lnTo>
                      <a:cubicBezTo>
                        <a:pt x="1595" y="1548"/>
                        <a:pt x="1595" y="1551"/>
                        <a:pt x="1594" y="1553"/>
                      </a:cubicBezTo>
                      <a:cubicBezTo>
                        <a:pt x="1574" y="1565"/>
                        <a:pt x="1544" y="1577"/>
                        <a:pt x="1502" y="1589"/>
                      </a:cubicBezTo>
                      <a:cubicBezTo>
                        <a:pt x="1537" y="1565"/>
                        <a:pt x="1566" y="1551"/>
                        <a:pt x="1588" y="1543"/>
                      </a:cubicBezTo>
                      <a:cubicBezTo>
                        <a:pt x="1590" y="1544"/>
                        <a:pt x="1594" y="1545"/>
                        <a:pt x="1597" y="1546"/>
                      </a:cubicBezTo>
                      <a:moveTo>
                        <a:pt x="1712" y="1566"/>
                      </a:moveTo>
                      <a:lnTo>
                        <a:pt x="1712" y="1566"/>
                      </a:lnTo>
                      <a:cubicBezTo>
                        <a:pt x="1712" y="1562"/>
                        <a:pt x="1710" y="1559"/>
                        <a:pt x="1709" y="1556"/>
                      </a:cubicBezTo>
                      <a:cubicBezTo>
                        <a:pt x="1712" y="1555"/>
                        <a:pt x="1714" y="1555"/>
                        <a:pt x="1717" y="1554"/>
                      </a:cubicBezTo>
                      <a:cubicBezTo>
                        <a:pt x="1738" y="1566"/>
                        <a:pt x="1764" y="1586"/>
                        <a:pt x="1796" y="1617"/>
                      </a:cubicBezTo>
                      <a:cubicBezTo>
                        <a:pt x="1759" y="1600"/>
                        <a:pt x="1731" y="1582"/>
                        <a:pt x="1712" y="1566"/>
                      </a:cubicBezTo>
                      <a:moveTo>
                        <a:pt x="1715" y="1491"/>
                      </a:moveTo>
                      <a:lnTo>
                        <a:pt x="1715" y="1491"/>
                      </a:lnTo>
                      <a:cubicBezTo>
                        <a:pt x="1716" y="1488"/>
                        <a:pt x="1717" y="1485"/>
                        <a:pt x="1718" y="1482"/>
                      </a:cubicBezTo>
                      <a:cubicBezTo>
                        <a:pt x="1739" y="1469"/>
                        <a:pt x="1772" y="1456"/>
                        <a:pt x="1814" y="1445"/>
                      </a:cubicBezTo>
                      <a:cubicBezTo>
                        <a:pt x="1779" y="1469"/>
                        <a:pt x="1750" y="1485"/>
                        <a:pt x="1725" y="1493"/>
                      </a:cubicBezTo>
                      <a:cubicBezTo>
                        <a:pt x="1722" y="1492"/>
                        <a:pt x="1718" y="1492"/>
                        <a:pt x="1715" y="1491"/>
                      </a:cubicBezTo>
                      <a:moveTo>
                        <a:pt x="1156" y="849"/>
                      </a:moveTo>
                      <a:lnTo>
                        <a:pt x="1156" y="849"/>
                      </a:lnTo>
                      <a:cubicBezTo>
                        <a:pt x="1066" y="653"/>
                        <a:pt x="1000" y="460"/>
                        <a:pt x="970" y="306"/>
                      </a:cubicBezTo>
                      <a:cubicBezTo>
                        <a:pt x="939" y="144"/>
                        <a:pt x="958" y="73"/>
                        <a:pt x="984" y="61"/>
                      </a:cubicBezTo>
                      <a:cubicBezTo>
                        <a:pt x="987" y="60"/>
                        <a:pt x="991" y="59"/>
                        <a:pt x="995" y="59"/>
                      </a:cubicBezTo>
                      <a:cubicBezTo>
                        <a:pt x="1027" y="59"/>
                        <a:pt x="1089" y="97"/>
                        <a:pt x="1179" y="210"/>
                      </a:cubicBezTo>
                      <a:cubicBezTo>
                        <a:pt x="1277" y="332"/>
                        <a:pt x="1381" y="508"/>
                        <a:pt x="1471" y="703"/>
                      </a:cubicBezTo>
                      <a:cubicBezTo>
                        <a:pt x="1566" y="909"/>
                        <a:pt x="1623" y="1086"/>
                        <a:pt x="1652" y="1221"/>
                      </a:cubicBezTo>
                      <a:cubicBezTo>
                        <a:pt x="1625" y="1288"/>
                        <a:pt x="1608" y="1349"/>
                        <a:pt x="1602" y="1400"/>
                      </a:cubicBezTo>
                      <a:cubicBezTo>
                        <a:pt x="1562" y="1374"/>
                        <a:pt x="1509" y="1349"/>
                        <a:pt x="1440" y="1325"/>
                      </a:cubicBezTo>
                      <a:cubicBezTo>
                        <a:pt x="1438" y="1325"/>
                        <a:pt x="1436" y="1323"/>
                        <a:pt x="1433" y="1323"/>
                      </a:cubicBezTo>
                      <a:cubicBezTo>
                        <a:pt x="1340" y="1202"/>
                        <a:pt x="1242" y="1035"/>
                        <a:pt x="1156" y="849"/>
                      </a:cubicBezTo>
                      <a:moveTo>
                        <a:pt x="827" y="1616"/>
                      </a:moveTo>
                      <a:lnTo>
                        <a:pt x="827" y="1616"/>
                      </a:lnTo>
                      <a:cubicBezTo>
                        <a:pt x="611" y="1597"/>
                        <a:pt x="412" y="1557"/>
                        <a:pt x="264" y="1506"/>
                      </a:cubicBezTo>
                      <a:cubicBezTo>
                        <a:pt x="108" y="1451"/>
                        <a:pt x="56" y="1399"/>
                        <a:pt x="59" y="1371"/>
                      </a:cubicBezTo>
                      <a:cubicBezTo>
                        <a:pt x="64" y="1314"/>
                        <a:pt x="256" y="1257"/>
                        <a:pt x="574" y="1257"/>
                      </a:cubicBezTo>
                      <a:cubicBezTo>
                        <a:pt x="660" y="1257"/>
                        <a:pt x="755" y="1261"/>
                        <a:pt x="858" y="1270"/>
                      </a:cubicBezTo>
                      <a:cubicBezTo>
                        <a:pt x="1062" y="1289"/>
                        <a:pt x="1252" y="1326"/>
                        <a:pt x="1397" y="1373"/>
                      </a:cubicBezTo>
                      <a:cubicBezTo>
                        <a:pt x="1399" y="1375"/>
                        <a:pt x="1401" y="1377"/>
                        <a:pt x="1402" y="1380"/>
                      </a:cubicBezTo>
                      <a:cubicBezTo>
                        <a:pt x="1447" y="1435"/>
                        <a:pt x="1488" y="1477"/>
                        <a:pt x="1525" y="1506"/>
                      </a:cubicBezTo>
                      <a:cubicBezTo>
                        <a:pt x="1483" y="1528"/>
                        <a:pt x="1435" y="1561"/>
                        <a:pt x="1381" y="1608"/>
                      </a:cubicBezTo>
                      <a:cubicBezTo>
                        <a:pt x="1379" y="1610"/>
                        <a:pt x="1377" y="1612"/>
                        <a:pt x="1376" y="1613"/>
                      </a:cubicBezTo>
                      <a:cubicBezTo>
                        <a:pt x="1224" y="1634"/>
                        <a:pt x="1031" y="1635"/>
                        <a:pt x="827" y="1616"/>
                      </a:cubicBezTo>
                      <a:moveTo>
                        <a:pt x="1326" y="2285"/>
                      </a:moveTo>
                      <a:lnTo>
                        <a:pt x="1326" y="2285"/>
                      </a:lnTo>
                      <a:cubicBezTo>
                        <a:pt x="1044" y="2684"/>
                        <a:pt x="789" y="2870"/>
                        <a:pt x="730" y="2828"/>
                      </a:cubicBezTo>
                      <a:cubicBezTo>
                        <a:pt x="671" y="2786"/>
                        <a:pt x="761" y="2483"/>
                        <a:pt x="1043" y="2085"/>
                      </a:cubicBezTo>
                      <a:cubicBezTo>
                        <a:pt x="1161" y="1917"/>
                        <a:pt x="1288" y="1771"/>
                        <a:pt x="1401" y="1669"/>
                      </a:cubicBezTo>
                      <a:cubicBezTo>
                        <a:pt x="1404" y="1669"/>
                        <a:pt x="1406" y="1669"/>
                        <a:pt x="1409" y="1668"/>
                      </a:cubicBezTo>
                      <a:cubicBezTo>
                        <a:pt x="1480" y="1657"/>
                        <a:pt x="1537" y="1642"/>
                        <a:pt x="1581" y="1625"/>
                      </a:cubicBezTo>
                      <a:cubicBezTo>
                        <a:pt x="1578" y="1676"/>
                        <a:pt x="1584" y="1738"/>
                        <a:pt x="1598" y="1809"/>
                      </a:cubicBezTo>
                      <a:cubicBezTo>
                        <a:pt x="1539" y="1950"/>
                        <a:pt x="1444" y="2118"/>
                        <a:pt x="1326" y="2285"/>
                      </a:cubicBezTo>
                      <a:moveTo>
                        <a:pt x="2155" y="2187"/>
                      </a:moveTo>
                      <a:lnTo>
                        <a:pt x="2155" y="2187"/>
                      </a:lnTo>
                      <a:lnTo>
                        <a:pt x="2155" y="2187"/>
                      </a:lnTo>
                      <a:cubicBezTo>
                        <a:pt x="2246" y="2383"/>
                        <a:pt x="2311" y="2575"/>
                        <a:pt x="2341" y="2730"/>
                      </a:cubicBezTo>
                      <a:cubicBezTo>
                        <a:pt x="2372" y="2892"/>
                        <a:pt x="2353" y="2963"/>
                        <a:pt x="2327" y="2975"/>
                      </a:cubicBezTo>
                      <a:cubicBezTo>
                        <a:pt x="2262" y="3005"/>
                        <a:pt x="2044" y="2776"/>
                        <a:pt x="1840" y="2332"/>
                      </a:cubicBezTo>
                      <a:cubicBezTo>
                        <a:pt x="1745" y="2127"/>
                        <a:pt x="1687" y="1949"/>
                        <a:pt x="1659" y="1815"/>
                      </a:cubicBezTo>
                      <a:cubicBezTo>
                        <a:pt x="1660" y="1812"/>
                        <a:pt x="1662" y="1810"/>
                        <a:pt x="1662" y="1807"/>
                      </a:cubicBezTo>
                      <a:cubicBezTo>
                        <a:pt x="1689" y="1740"/>
                        <a:pt x="1704" y="1683"/>
                        <a:pt x="1710" y="1636"/>
                      </a:cubicBezTo>
                      <a:cubicBezTo>
                        <a:pt x="1754" y="1665"/>
                        <a:pt x="1811" y="1691"/>
                        <a:pt x="1879" y="1714"/>
                      </a:cubicBezTo>
                      <a:cubicBezTo>
                        <a:pt x="1972" y="1835"/>
                        <a:pt x="2070" y="2001"/>
                        <a:pt x="2155" y="2187"/>
                      </a:cubicBezTo>
                      <a:moveTo>
                        <a:pt x="2453" y="1766"/>
                      </a:moveTo>
                      <a:lnTo>
                        <a:pt x="2453" y="1766"/>
                      </a:lnTo>
                      <a:cubicBezTo>
                        <a:pt x="2228" y="1745"/>
                        <a:pt x="2045" y="1706"/>
                        <a:pt x="1914" y="1663"/>
                      </a:cubicBezTo>
                      <a:cubicBezTo>
                        <a:pt x="1913" y="1661"/>
                        <a:pt x="1911" y="1659"/>
                        <a:pt x="1909" y="1656"/>
                      </a:cubicBezTo>
                      <a:cubicBezTo>
                        <a:pt x="1865" y="1600"/>
                        <a:pt x="1823" y="1559"/>
                        <a:pt x="1786" y="1530"/>
                      </a:cubicBezTo>
                      <a:cubicBezTo>
                        <a:pt x="1832" y="1507"/>
                        <a:pt x="1883" y="1469"/>
                        <a:pt x="1937" y="1422"/>
                      </a:cubicBezTo>
                      <a:cubicBezTo>
                        <a:pt x="2011" y="1412"/>
                        <a:pt x="2100" y="1406"/>
                        <a:pt x="2202" y="1406"/>
                      </a:cubicBezTo>
                      <a:cubicBezTo>
                        <a:pt x="2287" y="1406"/>
                        <a:pt x="2382" y="1410"/>
                        <a:pt x="2485" y="1420"/>
                      </a:cubicBezTo>
                      <a:cubicBezTo>
                        <a:pt x="2700" y="1440"/>
                        <a:pt x="2900" y="1479"/>
                        <a:pt x="3048" y="1530"/>
                      </a:cubicBezTo>
                      <a:cubicBezTo>
                        <a:pt x="3203" y="1585"/>
                        <a:pt x="3256" y="1637"/>
                        <a:pt x="3253" y="1665"/>
                      </a:cubicBezTo>
                      <a:cubicBezTo>
                        <a:pt x="3246" y="1737"/>
                        <a:pt x="2939" y="1810"/>
                        <a:pt x="2453" y="176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16"/>
                <p:cNvSpPr/>
                <p:nvPr/>
              </p:nvSpPr>
              <p:spPr>
                <a:xfrm>
                  <a:off x="7253280" y="367920"/>
                  <a:ext cx="1071720" cy="1171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7" h="3253" extrusionOk="0">
                      <a:moveTo>
                        <a:pt x="2972" y="942"/>
                      </a:moveTo>
                      <a:lnTo>
                        <a:pt x="2972" y="942"/>
                      </a:lnTo>
                      <a:cubicBezTo>
                        <a:pt x="2925" y="841"/>
                        <a:pt x="2555" y="911"/>
                        <a:pt x="2146" y="1100"/>
                      </a:cubicBezTo>
                      <a:cubicBezTo>
                        <a:pt x="1948" y="1191"/>
                        <a:pt x="1777" y="1293"/>
                        <a:pt x="1658" y="1386"/>
                      </a:cubicBezTo>
                      <a:cubicBezTo>
                        <a:pt x="1707" y="1243"/>
                        <a:pt x="1746" y="1048"/>
                        <a:pt x="1766" y="831"/>
                      </a:cubicBezTo>
                      <a:cubicBezTo>
                        <a:pt x="1807" y="382"/>
                        <a:pt x="1750" y="10"/>
                        <a:pt x="1638" y="0"/>
                      </a:cubicBezTo>
                      <a:cubicBezTo>
                        <a:pt x="1527" y="-11"/>
                        <a:pt x="1403" y="345"/>
                        <a:pt x="1361" y="794"/>
                      </a:cubicBezTo>
                      <a:cubicBezTo>
                        <a:pt x="1341" y="1011"/>
                        <a:pt x="1344" y="1210"/>
                        <a:pt x="1366" y="1359"/>
                      </a:cubicBezTo>
                      <a:cubicBezTo>
                        <a:pt x="1266" y="1246"/>
                        <a:pt x="1117" y="1115"/>
                        <a:pt x="939" y="989"/>
                      </a:cubicBezTo>
                      <a:cubicBezTo>
                        <a:pt x="571" y="728"/>
                        <a:pt x="220" y="592"/>
                        <a:pt x="155" y="683"/>
                      </a:cubicBezTo>
                      <a:cubicBezTo>
                        <a:pt x="90" y="775"/>
                        <a:pt x="336" y="1060"/>
                        <a:pt x="705" y="1320"/>
                      </a:cubicBezTo>
                      <a:cubicBezTo>
                        <a:pt x="882" y="1446"/>
                        <a:pt x="1056" y="1543"/>
                        <a:pt x="1196" y="1599"/>
                      </a:cubicBezTo>
                      <a:cubicBezTo>
                        <a:pt x="1048" y="1629"/>
                        <a:pt x="860" y="1692"/>
                        <a:pt x="662" y="1784"/>
                      </a:cubicBezTo>
                      <a:cubicBezTo>
                        <a:pt x="252" y="1973"/>
                        <a:pt x="-42" y="2208"/>
                        <a:pt x="5" y="2310"/>
                      </a:cubicBezTo>
                      <a:cubicBezTo>
                        <a:pt x="52" y="2412"/>
                        <a:pt x="423" y="2341"/>
                        <a:pt x="832" y="2153"/>
                      </a:cubicBezTo>
                      <a:cubicBezTo>
                        <a:pt x="1030" y="2061"/>
                        <a:pt x="1200" y="1959"/>
                        <a:pt x="1319" y="1867"/>
                      </a:cubicBezTo>
                      <a:cubicBezTo>
                        <a:pt x="1271" y="2009"/>
                        <a:pt x="1232" y="2204"/>
                        <a:pt x="1211" y="2421"/>
                      </a:cubicBezTo>
                      <a:cubicBezTo>
                        <a:pt x="1171" y="2870"/>
                        <a:pt x="1228" y="3242"/>
                        <a:pt x="1339" y="3253"/>
                      </a:cubicBezTo>
                      <a:cubicBezTo>
                        <a:pt x="1451" y="3263"/>
                        <a:pt x="1575" y="2907"/>
                        <a:pt x="1616" y="2458"/>
                      </a:cubicBezTo>
                      <a:cubicBezTo>
                        <a:pt x="1636" y="2241"/>
                        <a:pt x="1633" y="2042"/>
                        <a:pt x="1612" y="1893"/>
                      </a:cubicBezTo>
                      <a:cubicBezTo>
                        <a:pt x="1712" y="2006"/>
                        <a:pt x="1861" y="2137"/>
                        <a:pt x="2038" y="2263"/>
                      </a:cubicBezTo>
                      <a:cubicBezTo>
                        <a:pt x="2407" y="2524"/>
                        <a:pt x="2758" y="2660"/>
                        <a:pt x="2823" y="2569"/>
                      </a:cubicBezTo>
                      <a:cubicBezTo>
                        <a:pt x="2887" y="2477"/>
                        <a:pt x="2641" y="2192"/>
                        <a:pt x="2273" y="1932"/>
                      </a:cubicBezTo>
                      <a:cubicBezTo>
                        <a:pt x="2095" y="1805"/>
                        <a:pt x="1921" y="1709"/>
                        <a:pt x="1782" y="1653"/>
                      </a:cubicBezTo>
                      <a:cubicBezTo>
                        <a:pt x="1929" y="1623"/>
                        <a:pt x="2117" y="1560"/>
                        <a:pt x="2315" y="1468"/>
                      </a:cubicBezTo>
                      <a:cubicBezTo>
                        <a:pt x="2725" y="1280"/>
                        <a:pt x="3019" y="1044"/>
                        <a:pt x="2972" y="9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666;p16"/>
                <p:cNvSpPr/>
                <p:nvPr/>
              </p:nvSpPr>
              <p:spPr>
                <a:xfrm>
                  <a:off x="7242840" y="357120"/>
                  <a:ext cx="1092960" cy="1192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3312" extrusionOk="0">
                      <a:moveTo>
                        <a:pt x="3028" y="960"/>
                      </a:moveTo>
                      <a:lnTo>
                        <a:pt x="3028" y="960"/>
                      </a:lnTo>
                      <a:cubicBezTo>
                        <a:pt x="2998" y="895"/>
                        <a:pt x="2894" y="879"/>
                        <a:pt x="2718" y="913"/>
                      </a:cubicBezTo>
                      <a:cubicBezTo>
                        <a:pt x="2560" y="943"/>
                        <a:pt x="2362" y="1011"/>
                        <a:pt x="2162" y="1103"/>
                      </a:cubicBezTo>
                      <a:cubicBezTo>
                        <a:pt x="2004" y="1176"/>
                        <a:pt x="1858" y="1258"/>
                        <a:pt x="1742" y="1339"/>
                      </a:cubicBezTo>
                      <a:cubicBezTo>
                        <a:pt x="1780" y="1199"/>
                        <a:pt x="1808" y="1032"/>
                        <a:pt x="1824" y="864"/>
                      </a:cubicBezTo>
                      <a:cubicBezTo>
                        <a:pt x="1862" y="446"/>
                        <a:pt x="1822" y="14"/>
                        <a:pt x="1670" y="0"/>
                      </a:cubicBezTo>
                      <a:cubicBezTo>
                        <a:pt x="1599" y="-6"/>
                        <a:pt x="1533" y="76"/>
                        <a:pt x="1474" y="245"/>
                      </a:cubicBezTo>
                      <a:cubicBezTo>
                        <a:pt x="1422" y="397"/>
                        <a:pt x="1381" y="602"/>
                        <a:pt x="1361" y="821"/>
                      </a:cubicBezTo>
                      <a:cubicBezTo>
                        <a:pt x="1345" y="989"/>
                        <a:pt x="1342" y="1159"/>
                        <a:pt x="1355" y="1303"/>
                      </a:cubicBezTo>
                      <a:cubicBezTo>
                        <a:pt x="1255" y="1202"/>
                        <a:pt x="1127" y="1095"/>
                        <a:pt x="985" y="994"/>
                      </a:cubicBezTo>
                      <a:cubicBezTo>
                        <a:pt x="642" y="752"/>
                        <a:pt x="248" y="571"/>
                        <a:pt x="159" y="696"/>
                      </a:cubicBezTo>
                      <a:cubicBezTo>
                        <a:pt x="71" y="821"/>
                        <a:pt x="373" y="1132"/>
                        <a:pt x="716" y="1375"/>
                      </a:cubicBezTo>
                      <a:cubicBezTo>
                        <a:pt x="859" y="1475"/>
                        <a:pt x="1003" y="1560"/>
                        <a:pt x="1131" y="1620"/>
                      </a:cubicBezTo>
                      <a:cubicBezTo>
                        <a:pt x="991" y="1657"/>
                        <a:pt x="832" y="1716"/>
                        <a:pt x="679" y="1787"/>
                      </a:cubicBezTo>
                      <a:cubicBezTo>
                        <a:pt x="297" y="1963"/>
                        <a:pt x="-56" y="2213"/>
                        <a:pt x="7" y="2352"/>
                      </a:cubicBezTo>
                      <a:cubicBezTo>
                        <a:pt x="27" y="2395"/>
                        <a:pt x="79" y="2416"/>
                        <a:pt x="163" y="2416"/>
                      </a:cubicBezTo>
                      <a:cubicBezTo>
                        <a:pt x="205" y="2416"/>
                        <a:pt x="257" y="2411"/>
                        <a:pt x="317" y="2399"/>
                      </a:cubicBezTo>
                      <a:cubicBezTo>
                        <a:pt x="476" y="2369"/>
                        <a:pt x="673" y="2301"/>
                        <a:pt x="873" y="2209"/>
                      </a:cubicBezTo>
                      <a:cubicBezTo>
                        <a:pt x="1036" y="2134"/>
                        <a:pt x="1180" y="2052"/>
                        <a:pt x="1294" y="1973"/>
                      </a:cubicBezTo>
                      <a:cubicBezTo>
                        <a:pt x="1256" y="2110"/>
                        <a:pt x="1228" y="2274"/>
                        <a:pt x="1211" y="2448"/>
                      </a:cubicBezTo>
                      <a:cubicBezTo>
                        <a:pt x="1191" y="2667"/>
                        <a:pt x="1193" y="2876"/>
                        <a:pt x="1218" y="3036"/>
                      </a:cubicBezTo>
                      <a:cubicBezTo>
                        <a:pt x="1245" y="3212"/>
                        <a:pt x="1295" y="3306"/>
                        <a:pt x="1365" y="3312"/>
                      </a:cubicBezTo>
                      <a:cubicBezTo>
                        <a:pt x="1368" y="3312"/>
                        <a:pt x="1371" y="3312"/>
                        <a:pt x="1373" y="3312"/>
                      </a:cubicBezTo>
                      <a:cubicBezTo>
                        <a:pt x="1441" y="3312"/>
                        <a:pt x="1504" y="3230"/>
                        <a:pt x="1561" y="3067"/>
                      </a:cubicBezTo>
                      <a:cubicBezTo>
                        <a:pt x="1614" y="2915"/>
                        <a:pt x="1654" y="2710"/>
                        <a:pt x="1674" y="2490"/>
                      </a:cubicBezTo>
                      <a:cubicBezTo>
                        <a:pt x="1691" y="2316"/>
                        <a:pt x="1692" y="2150"/>
                        <a:pt x="1680" y="2009"/>
                      </a:cubicBezTo>
                      <a:cubicBezTo>
                        <a:pt x="1782" y="2111"/>
                        <a:pt x="1913" y="2220"/>
                        <a:pt x="2051" y="2317"/>
                      </a:cubicBezTo>
                      <a:cubicBezTo>
                        <a:pt x="2231" y="2444"/>
                        <a:pt x="2412" y="2547"/>
                        <a:pt x="2563" y="2605"/>
                      </a:cubicBezTo>
                      <a:cubicBezTo>
                        <a:pt x="2651" y="2640"/>
                        <a:pt x="2722" y="2657"/>
                        <a:pt x="2775" y="2657"/>
                      </a:cubicBezTo>
                      <a:cubicBezTo>
                        <a:pt x="2823" y="2657"/>
                        <a:pt x="2856" y="2643"/>
                        <a:pt x="2876" y="2616"/>
                      </a:cubicBezTo>
                      <a:cubicBezTo>
                        <a:pt x="2964" y="2491"/>
                        <a:pt x="2662" y="2180"/>
                        <a:pt x="2319" y="1938"/>
                      </a:cubicBezTo>
                      <a:cubicBezTo>
                        <a:pt x="2181" y="1840"/>
                        <a:pt x="2035" y="1753"/>
                        <a:pt x="1905" y="1691"/>
                      </a:cubicBezTo>
                      <a:cubicBezTo>
                        <a:pt x="2044" y="1655"/>
                        <a:pt x="2204" y="1596"/>
                        <a:pt x="2357" y="1525"/>
                      </a:cubicBezTo>
                      <a:cubicBezTo>
                        <a:pt x="2739" y="1349"/>
                        <a:pt x="3092" y="1098"/>
                        <a:pt x="3028" y="960"/>
                      </a:cubicBezTo>
                      <a:moveTo>
                        <a:pt x="1490" y="1597"/>
                      </a:moveTo>
                      <a:lnTo>
                        <a:pt x="1490" y="1597"/>
                      </a:lnTo>
                      <a:cubicBezTo>
                        <a:pt x="1487" y="1596"/>
                        <a:pt x="1484" y="1594"/>
                        <a:pt x="1482" y="1594"/>
                      </a:cubicBezTo>
                      <a:cubicBezTo>
                        <a:pt x="1469" y="1572"/>
                        <a:pt x="1456" y="1541"/>
                        <a:pt x="1446" y="1500"/>
                      </a:cubicBezTo>
                      <a:cubicBezTo>
                        <a:pt x="1470" y="1537"/>
                        <a:pt x="1485" y="1566"/>
                        <a:pt x="1493" y="1588"/>
                      </a:cubicBezTo>
                      <a:cubicBezTo>
                        <a:pt x="1491" y="1591"/>
                        <a:pt x="1491" y="1594"/>
                        <a:pt x="1490" y="1597"/>
                      </a:cubicBezTo>
                      <a:moveTo>
                        <a:pt x="1452" y="1650"/>
                      </a:moveTo>
                      <a:lnTo>
                        <a:pt x="1452" y="1650"/>
                      </a:lnTo>
                      <a:cubicBezTo>
                        <a:pt x="1450" y="1652"/>
                        <a:pt x="1448" y="1653"/>
                        <a:pt x="1446" y="1655"/>
                      </a:cubicBezTo>
                      <a:cubicBezTo>
                        <a:pt x="1422" y="1655"/>
                        <a:pt x="1390" y="1652"/>
                        <a:pt x="1347" y="1640"/>
                      </a:cubicBezTo>
                      <a:cubicBezTo>
                        <a:pt x="1388" y="1636"/>
                        <a:pt x="1422" y="1638"/>
                        <a:pt x="1446" y="1643"/>
                      </a:cubicBezTo>
                      <a:cubicBezTo>
                        <a:pt x="1448" y="1645"/>
                        <a:pt x="1450" y="1648"/>
                        <a:pt x="1452" y="1650"/>
                      </a:cubicBezTo>
                      <a:moveTo>
                        <a:pt x="1471" y="1712"/>
                      </a:moveTo>
                      <a:lnTo>
                        <a:pt x="1471" y="1712"/>
                      </a:lnTo>
                      <a:cubicBezTo>
                        <a:pt x="1474" y="1712"/>
                        <a:pt x="1477" y="1710"/>
                        <a:pt x="1480" y="1710"/>
                      </a:cubicBezTo>
                      <a:cubicBezTo>
                        <a:pt x="1480" y="1712"/>
                        <a:pt x="1481" y="1714"/>
                        <a:pt x="1482" y="1717"/>
                      </a:cubicBezTo>
                      <a:cubicBezTo>
                        <a:pt x="1469" y="1739"/>
                        <a:pt x="1448" y="1765"/>
                        <a:pt x="1420" y="1794"/>
                      </a:cubicBezTo>
                      <a:cubicBezTo>
                        <a:pt x="1438" y="1756"/>
                        <a:pt x="1456" y="1729"/>
                        <a:pt x="1471" y="1712"/>
                      </a:cubicBezTo>
                      <a:moveTo>
                        <a:pt x="1544" y="1721"/>
                      </a:moveTo>
                      <a:lnTo>
                        <a:pt x="1544" y="1721"/>
                      </a:lnTo>
                      <a:cubicBezTo>
                        <a:pt x="1545" y="1719"/>
                        <a:pt x="1545" y="1718"/>
                        <a:pt x="1545" y="1716"/>
                      </a:cubicBezTo>
                      <a:cubicBezTo>
                        <a:pt x="1548" y="1717"/>
                        <a:pt x="1550" y="1718"/>
                        <a:pt x="1553" y="1718"/>
                      </a:cubicBezTo>
                      <a:cubicBezTo>
                        <a:pt x="1565" y="1739"/>
                        <a:pt x="1578" y="1769"/>
                        <a:pt x="1589" y="1812"/>
                      </a:cubicBezTo>
                      <a:cubicBezTo>
                        <a:pt x="1566" y="1778"/>
                        <a:pt x="1550" y="1749"/>
                        <a:pt x="1542" y="1726"/>
                      </a:cubicBezTo>
                      <a:cubicBezTo>
                        <a:pt x="1543" y="1724"/>
                        <a:pt x="1544" y="1722"/>
                        <a:pt x="1544" y="1721"/>
                      </a:cubicBezTo>
                      <a:moveTo>
                        <a:pt x="1583" y="1662"/>
                      </a:moveTo>
                      <a:lnTo>
                        <a:pt x="1583" y="1662"/>
                      </a:lnTo>
                      <a:cubicBezTo>
                        <a:pt x="1586" y="1660"/>
                        <a:pt x="1588" y="1658"/>
                        <a:pt x="1591" y="1656"/>
                      </a:cubicBezTo>
                      <a:cubicBezTo>
                        <a:pt x="1592" y="1656"/>
                        <a:pt x="1593" y="1656"/>
                        <a:pt x="1594" y="1656"/>
                      </a:cubicBezTo>
                      <a:cubicBezTo>
                        <a:pt x="1619" y="1656"/>
                        <a:pt x="1651" y="1661"/>
                        <a:pt x="1690" y="1672"/>
                      </a:cubicBezTo>
                      <a:cubicBezTo>
                        <a:pt x="1649" y="1676"/>
                        <a:pt x="1615" y="1675"/>
                        <a:pt x="1590" y="1669"/>
                      </a:cubicBezTo>
                      <a:cubicBezTo>
                        <a:pt x="1588" y="1667"/>
                        <a:pt x="1586" y="1665"/>
                        <a:pt x="1583" y="1662"/>
                      </a:cubicBezTo>
                      <a:moveTo>
                        <a:pt x="1565" y="1601"/>
                      </a:moveTo>
                      <a:lnTo>
                        <a:pt x="1565" y="1601"/>
                      </a:lnTo>
                      <a:cubicBezTo>
                        <a:pt x="1562" y="1602"/>
                        <a:pt x="1558" y="1602"/>
                        <a:pt x="1556" y="1603"/>
                      </a:cubicBezTo>
                      <a:cubicBezTo>
                        <a:pt x="1556" y="1600"/>
                        <a:pt x="1556" y="1597"/>
                        <a:pt x="1555" y="1594"/>
                      </a:cubicBezTo>
                      <a:cubicBezTo>
                        <a:pt x="1566" y="1573"/>
                        <a:pt x="1586" y="1547"/>
                        <a:pt x="1617" y="1516"/>
                      </a:cubicBezTo>
                      <a:cubicBezTo>
                        <a:pt x="1599" y="1554"/>
                        <a:pt x="1581" y="1583"/>
                        <a:pt x="1565" y="1601"/>
                      </a:cubicBezTo>
                      <a:moveTo>
                        <a:pt x="1419" y="827"/>
                      </a:moveTo>
                      <a:lnTo>
                        <a:pt x="1419" y="827"/>
                      </a:lnTo>
                      <a:cubicBezTo>
                        <a:pt x="1439" y="612"/>
                        <a:pt x="1479" y="412"/>
                        <a:pt x="1530" y="264"/>
                      </a:cubicBezTo>
                      <a:cubicBezTo>
                        <a:pt x="1583" y="112"/>
                        <a:pt x="1634" y="59"/>
                        <a:pt x="1663" y="59"/>
                      </a:cubicBezTo>
                      <a:lnTo>
                        <a:pt x="1664" y="59"/>
                      </a:lnTo>
                      <a:cubicBezTo>
                        <a:pt x="1737" y="65"/>
                        <a:pt x="1810" y="373"/>
                        <a:pt x="1765" y="859"/>
                      </a:cubicBezTo>
                      <a:cubicBezTo>
                        <a:pt x="1745" y="1084"/>
                        <a:pt x="1706" y="1266"/>
                        <a:pt x="1663" y="1398"/>
                      </a:cubicBezTo>
                      <a:cubicBezTo>
                        <a:pt x="1661" y="1399"/>
                        <a:pt x="1659" y="1401"/>
                        <a:pt x="1656" y="1403"/>
                      </a:cubicBezTo>
                      <a:cubicBezTo>
                        <a:pt x="1600" y="1447"/>
                        <a:pt x="1558" y="1488"/>
                        <a:pt x="1530" y="1526"/>
                      </a:cubicBezTo>
                      <a:cubicBezTo>
                        <a:pt x="1508" y="1484"/>
                        <a:pt x="1474" y="1436"/>
                        <a:pt x="1428" y="1381"/>
                      </a:cubicBezTo>
                      <a:cubicBezTo>
                        <a:pt x="1426" y="1379"/>
                        <a:pt x="1424" y="1377"/>
                        <a:pt x="1422" y="1375"/>
                      </a:cubicBezTo>
                      <a:cubicBezTo>
                        <a:pt x="1404" y="1239"/>
                        <a:pt x="1399" y="1052"/>
                        <a:pt x="1419" y="827"/>
                      </a:cubicBezTo>
                      <a:moveTo>
                        <a:pt x="750" y="1326"/>
                      </a:moveTo>
                      <a:lnTo>
                        <a:pt x="750" y="1326"/>
                      </a:lnTo>
                      <a:cubicBezTo>
                        <a:pt x="352" y="1045"/>
                        <a:pt x="166" y="789"/>
                        <a:pt x="208" y="730"/>
                      </a:cubicBezTo>
                      <a:cubicBezTo>
                        <a:pt x="216" y="719"/>
                        <a:pt x="233" y="713"/>
                        <a:pt x="260" y="713"/>
                      </a:cubicBezTo>
                      <a:cubicBezTo>
                        <a:pt x="370" y="713"/>
                        <a:pt x="629" y="816"/>
                        <a:pt x="951" y="1043"/>
                      </a:cubicBezTo>
                      <a:lnTo>
                        <a:pt x="951" y="1043"/>
                      </a:lnTo>
                      <a:cubicBezTo>
                        <a:pt x="1118" y="1161"/>
                        <a:pt x="1264" y="1287"/>
                        <a:pt x="1366" y="1401"/>
                      </a:cubicBezTo>
                      <a:cubicBezTo>
                        <a:pt x="1376" y="1472"/>
                        <a:pt x="1391" y="1534"/>
                        <a:pt x="1411" y="1581"/>
                      </a:cubicBezTo>
                      <a:cubicBezTo>
                        <a:pt x="1360" y="1578"/>
                        <a:pt x="1298" y="1584"/>
                        <a:pt x="1227" y="1598"/>
                      </a:cubicBezTo>
                      <a:cubicBezTo>
                        <a:pt x="1086" y="1540"/>
                        <a:pt x="917" y="1445"/>
                        <a:pt x="750" y="1326"/>
                      </a:cubicBezTo>
                      <a:moveTo>
                        <a:pt x="849" y="2156"/>
                      </a:moveTo>
                      <a:lnTo>
                        <a:pt x="849" y="2156"/>
                      </a:lnTo>
                      <a:cubicBezTo>
                        <a:pt x="653" y="2246"/>
                        <a:pt x="460" y="2312"/>
                        <a:pt x="306" y="2341"/>
                      </a:cubicBezTo>
                      <a:cubicBezTo>
                        <a:pt x="144" y="2372"/>
                        <a:pt x="72" y="2353"/>
                        <a:pt x="61" y="2328"/>
                      </a:cubicBezTo>
                      <a:cubicBezTo>
                        <a:pt x="30" y="2262"/>
                        <a:pt x="260" y="2045"/>
                        <a:pt x="703" y="1840"/>
                      </a:cubicBezTo>
                      <a:cubicBezTo>
                        <a:pt x="909" y="1745"/>
                        <a:pt x="1086" y="1688"/>
                        <a:pt x="1221" y="1659"/>
                      </a:cubicBezTo>
                      <a:cubicBezTo>
                        <a:pt x="1224" y="1661"/>
                        <a:pt x="1226" y="1662"/>
                        <a:pt x="1229" y="1663"/>
                      </a:cubicBezTo>
                      <a:cubicBezTo>
                        <a:pt x="1295" y="1689"/>
                        <a:pt x="1352" y="1705"/>
                        <a:pt x="1399" y="1711"/>
                      </a:cubicBezTo>
                      <a:cubicBezTo>
                        <a:pt x="1373" y="1751"/>
                        <a:pt x="1349" y="1803"/>
                        <a:pt x="1325" y="1871"/>
                      </a:cubicBezTo>
                      <a:cubicBezTo>
                        <a:pt x="1324" y="1874"/>
                        <a:pt x="1323" y="1876"/>
                        <a:pt x="1322" y="1879"/>
                      </a:cubicBezTo>
                      <a:cubicBezTo>
                        <a:pt x="1212" y="1964"/>
                        <a:pt x="1051" y="2062"/>
                        <a:pt x="849" y="2156"/>
                      </a:cubicBezTo>
                      <a:moveTo>
                        <a:pt x="1616" y="2485"/>
                      </a:moveTo>
                      <a:lnTo>
                        <a:pt x="1616" y="2485"/>
                      </a:lnTo>
                      <a:cubicBezTo>
                        <a:pt x="1596" y="2700"/>
                        <a:pt x="1557" y="2900"/>
                        <a:pt x="1505" y="3048"/>
                      </a:cubicBezTo>
                      <a:cubicBezTo>
                        <a:pt x="1451" y="3203"/>
                        <a:pt x="1399" y="3255"/>
                        <a:pt x="1371" y="3253"/>
                      </a:cubicBezTo>
                      <a:cubicBezTo>
                        <a:pt x="1343" y="3251"/>
                        <a:pt x="1301" y="3190"/>
                        <a:pt x="1276" y="3027"/>
                      </a:cubicBezTo>
                      <a:cubicBezTo>
                        <a:pt x="1252" y="2872"/>
                        <a:pt x="1251" y="2668"/>
                        <a:pt x="1270" y="2453"/>
                      </a:cubicBezTo>
                      <a:cubicBezTo>
                        <a:pt x="1289" y="2250"/>
                        <a:pt x="1325" y="2060"/>
                        <a:pt x="1373" y="1914"/>
                      </a:cubicBezTo>
                      <a:cubicBezTo>
                        <a:pt x="1430" y="1869"/>
                        <a:pt x="1475" y="1825"/>
                        <a:pt x="1506" y="1786"/>
                      </a:cubicBezTo>
                      <a:cubicBezTo>
                        <a:pt x="1529" y="1832"/>
                        <a:pt x="1566" y="1883"/>
                        <a:pt x="1613" y="1937"/>
                      </a:cubicBezTo>
                      <a:cubicBezTo>
                        <a:pt x="1633" y="2088"/>
                        <a:pt x="1635" y="2282"/>
                        <a:pt x="1616" y="2485"/>
                      </a:cubicBezTo>
                      <a:moveTo>
                        <a:pt x="2285" y="1986"/>
                      </a:moveTo>
                      <a:lnTo>
                        <a:pt x="2285" y="1986"/>
                      </a:lnTo>
                      <a:cubicBezTo>
                        <a:pt x="2683" y="2267"/>
                        <a:pt x="2869" y="2523"/>
                        <a:pt x="2828" y="2582"/>
                      </a:cubicBezTo>
                      <a:cubicBezTo>
                        <a:pt x="2812" y="2605"/>
                        <a:pt x="2738" y="2610"/>
                        <a:pt x="2584" y="2550"/>
                      </a:cubicBezTo>
                      <a:cubicBezTo>
                        <a:pt x="2438" y="2494"/>
                        <a:pt x="2261" y="2394"/>
                        <a:pt x="2084" y="2269"/>
                      </a:cubicBezTo>
                      <a:cubicBezTo>
                        <a:pt x="1900" y="2138"/>
                        <a:pt x="1761" y="2014"/>
                        <a:pt x="1669" y="1911"/>
                      </a:cubicBezTo>
                      <a:cubicBezTo>
                        <a:pt x="1669" y="1908"/>
                        <a:pt x="1668" y="1906"/>
                        <a:pt x="1668" y="1903"/>
                      </a:cubicBezTo>
                      <a:cubicBezTo>
                        <a:pt x="1657" y="1832"/>
                        <a:pt x="1642" y="1775"/>
                        <a:pt x="1624" y="1731"/>
                      </a:cubicBezTo>
                      <a:cubicBezTo>
                        <a:pt x="1632" y="1732"/>
                        <a:pt x="1640" y="1732"/>
                        <a:pt x="1649" y="1732"/>
                      </a:cubicBezTo>
                      <a:cubicBezTo>
                        <a:pt x="1695" y="1732"/>
                        <a:pt x="1750" y="1726"/>
                        <a:pt x="1810" y="1714"/>
                      </a:cubicBezTo>
                      <a:cubicBezTo>
                        <a:pt x="1937" y="1766"/>
                        <a:pt x="2101" y="1855"/>
                        <a:pt x="2285" y="1986"/>
                      </a:cubicBezTo>
                      <a:moveTo>
                        <a:pt x="1815" y="1652"/>
                      </a:moveTo>
                      <a:lnTo>
                        <a:pt x="1815" y="1652"/>
                      </a:lnTo>
                      <a:cubicBezTo>
                        <a:pt x="1748" y="1626"/>
                        <a:pt x="1687" y="1608"/>
                        <a:pt x="1636" y="1602"/>
                      </a:cubicBezTo>
                      <a:cubicBezTo>
                        <a:pt x="1664" y="1559"/>
                        <a:pt x="1690" y="1501"/>
                        <a:pt x="1714" y="1433"/>
                      </a:cubicBezTo>
                      <a:cubicBezTo>
                        <a:pt x="1834" y="1340"/>
                        <a:pt x="2001" y="1242"/>
                        <a:pt x="2187" y="1156"/>
                      </a:cubicBezTo>
                      <a:cubicBezTo>
                        <a:pt x="2383" y="1066"/>
                        <a:pt x="2575" y="1000"/>
                        <a:pt x="2729" y="971"/>
                      </a:cubicBezTo>
                      <a:cubicBezTo>
                        <a:pt x="2789" y="960"/>
                        <a:pt x="2837" y="955"/>
                        <a:pt x="2873" y="955"/>
                      </a:cubicBezTo>
                      <a:cubicBezTo>
                        <a:pt x="2936" y="955"/>
                        <a:pt x="2967" y="968"/>
                        <a:pt x="2975" y="984"/>
                      </a:cubicBezTo>
                      <a:cubicBezTo>
                        <a:pt x="3005" y="1050"/>
                        <a:pt x="2775" y="1267"/>
                        <a:pt x="2332" y="1472"/>
                      </a:cubicBezTo>
                      <a:cubicBezTo>
                        <a:pt x="2127" y="1566"/>
                        <a:pt x="1950" y="1624"/>
                        <a:pt x="1815" y="165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16"/>
                <p:cNvSpPr/>
                <p:nvPr/>
              </p:nvSpPr>
              <p:spPr>
                <a:xfrm>
                  <a:off x="7665840" y="829800"/>
                  <a:ext cx="246600" cy="2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" h="685" extrusionOk="0">
                      <a:moveTo>
                        <a:pt x="224" y="664"/>
                      </a:moveTo>
                      <a:lnTo>
                        <a:pt x="224" y="664"/>
                      </a:lnTo>
                      <a:cubicBezTo>
                        <a:pt x="47" y="599"/>
                        <a:pt x="-44" y="402"/>
                        <a:pt x="21" y="225"/>
                      </a:cubicBezTo>
                      <a:cubicBezTo>
                        <a:pt x="87" y="47"/>
                        <a:pt x="284" y="-44"/>
                        <a:pt x="461" y="22"/>
                      </a:cubicBezTo>
                      <a:cubicBezTo>
                        <a:pt x="638" y="87"/>
                        <a:pt x="729" y="284"/>
                        <a:pt x="664" y="461"/>
                      </a:cubicBezTo>
                      <a:cubicBezTo>
                        <a:pt x="599" y="639"/>
                        <a:pt x="402" y="730"/>
                        <a:pt x="224" y="66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68" name="Google Shape;668;p16"/>
              <p:cNvSpPr/>
              <p:nvPr/>
            </p:nvSpPr>
            <p:spPr>
              <a:xfrm rot="-6672757">
                <a:off x="8662313" y="1550509"/>
                <a:ext cx="70475" cy="70475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669" name="Google Shape;669;p16"/>
              <p:cNvSpPr/>
              <p:nvPr/>
            </p:nvSpPr>
            <p:spPr>
              <a:xfrm rot="-6671643">
                <a:off x="8702306" y="933341"/>
                <a:ext cx="141898" cy="141898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17"/>
          <p:cNvSpPr txBox="1">
            <a:spLocks noGrp="1"/>
          </p:cNvSpPr>
          <p:nvPr>
            <p:ph type="subTitle" idx="1"/>
          </p:nvPr>
        </p:nvSpPr>
        <p:spPr>
          <a:xfrm>
            <a:off x="936250" y="1585625"/>
            <a:ext cx="6972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3" name="Google Shape;673;p17"/>
          <p:cNvSpPr txBox="1">
            <a:spLocks noGrp="1"/>
          </p:cNvSpPr>
          <p:nvPr>
            <p:ph type="subTitle" idx="2"/>
          </p:nvPr>
        </p:nvSpPr>
        <p:spPr>
          <a:xfrm>
            <a:off x="936250" y="2713000"/>
            <a:ext cx="6972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17"/>
          <p:cNvSpPr txBox="1">
            <a:spLocks noGrp="1"/>
          </p:cNvSpPr>
          <p:nvPr>
            <p:ph type="subTitle" idx="3"/>
          </p:nvPr>
        </p:nvSpPr>
        <p:spPr>
          <a:xfrm>
            <a:off x="936250" y="3840475"/>
            <a:ext cx="6972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17"/>
          <p:cNvSpPr txBox="1">
            <a:spLocks noGrp="1"/>
          </p:cNvSpPr>
          <p:nvPr>
            <p:ph type="subTitle" idx="4"/>
          </p:nvPr>
        </p:nvSpPr>
        <p:spPr>
          <a:xfrm>
            <a:off x="936250" y="1291925"/>
            <a:ext cx="6972600" cy="42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1800">
                <a:solidFill>
                  <a:schemeClr val="dk1"/>
                </a:solidFill>
                <a:latin typeface="Aleo SemiBold"/>
                <a:ea typeface="Aleo SemiBold"/>
                <a:cs typeface="Aleo SemiBold"/>
                <a:sym typeface="Ale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676" name="Google Shape;676;p17"/>
          <p:cNvSpPr txBox="1">
            <a:spLocks noGrp="1"/>
          </p:cNvSpPr>
          <p:nvPr>
            <p:ph type="subTitle" idx="5"/>
          </p:nvPr>
        </p:nvSpPr>
        <p:spPr>
          <a:xfrm>
            <a:off x="936250" y="2419300"/>
            <a:ext cx="6972600" cy="42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1800">
                <a:solidFill>
                  <a:schemeClr val="dk1"/>
                </a:solidFill>
                <a:latin typeface="Aleo SemiBold"/>
                <a:ea typeface="Aleo SemiBold"/>
                <a:cs typeface="Aleo SemiBold"/>
                <a:sym typeface="Ale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677" name="Google Shape;677;p17"/>
          <p:cNvSpPr txBox="1">
            <a:spLocks noGrp="1"/>
          </p:cNvSpPr>
          <p:nvPr>
            <p:ph type="subTitle" idx="6"/>
          </p:nvPr>
        </p:nvSpPr>
        <p:spPr>
          <a:xfrm>
            <a:off x="936250" y="3546676"/>
            <a:ext cx="6972600" cy="42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1800">
                <a:solidFill>
                  <a:schemeClr val="dk1"/>
                </a:solidFill>
                <a:latin typeface="Aleo SemiBold"/>
                <a:ea typeface="Aleo SemiBold"/>
                <a:cs typeface="Aleo SemiBold"/>
                <a:sym typeface="Ale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678" name="Google Shape;678;p17"/>
          <p:cNvGrpSpPr/>
          <p:nvPr/>
        </p:nvGrpSpPr>
        <p:grpSpPr>
          <a:xfrm>
            <a:off x="-414834" y="4639107"/>
            <a:ext cx="2454055" cy="704375"/>
            <a:chOff x="-414834" y="4639107"/>
            <a:chExt cx="2454055" cy="704375"/>
          </a:xfrm>
        </p:grpSpPr>
        <p:sp>
          <p:nvSpPr>
            <p:cNvPr id="679" name="Google Shape;679;p17"/>
            <p:cNvSpPr/>
            <p:nvPr/>
          </p:nvSpPr>
          <p:spPr>
            <a:xfrm>
              <a:off x="-414834" y="4639107"/>
              <a:ext cx="2026925" cy="704375"/>
            </a:xfrm>
            <a:custGeom>
              <a:avLst/>
              <a:gdLst/>
              <a:ahLst/>
              <a:cxnLst/>
              <a:rect l="l" t="t" r="r" b="b"/>
              <a:pathLst>
                <a:path w="81077" h="28175" extrusionOk="0">
                  <a:moveTo>
                    <a:pt x="63291" y="27485"/>
                  </a:moveTo>
                  <a:cubicBezTo>
                    <a:pt x="75595" y="25939"/>
                    <a:pt x="80406" y="19815"/>
                    <a:pt x="81041" y="16593"/>
                  </a:cubicBezTo>
                  <a:cubicBezTo>
                    <a:pt x="81676" y="13371"/>
                    <a:pt x="73689" y="9297"/>
                    <a:pt x="67100" y="8154"/>
                  </a:cubicBezTo>
                  <a:cubicBezTo>
                    <a:pt x="60511" y="7011"/>
                    <a:pt x="50180" y="11080"/>
                    <a:pt x="41507" y="9735"/>
                  </a:cubicBezTo>
                  <a:cubicBezTo>
                    <a:pt x="32834" y="8390"/>
                    <a:pt x="21716" y="-990"/>
                    <a:pt x="15060" y="86"/>
                  </a:cubicBezTo>
                  <a:cubicBezTo>
                    <a:pt x="8404" y="1162"/>
                    <a:pt x="2876" y="11892"/>
                    <a:pt x="1569" y="16190"/>
                  </a:cubicBezTo>
                  <a:cubicBezTo>
                    <a:pt x="262" y="20488"/>
                    <a:pt x="-3070" y="23990"/>
                    <a:pt x="7217" y="25872"/>
                  </a:cubicBezTo>
                  <a:cubicBezTo>
                    <a:pt x="17504" y="27755"/>
                    <a:pt x="50987" y="29032"/>
                    <a:pt x="63291" y="274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680" name="Google Shape;680;p17"/>
            <p:cNvSpPr/>
            <p:nvPr/>
          </p:nvSpPr>
          <p:spPr>
            <a:xfrm rot="10800000" flipH="1">
              <a:off x="1672321" y="4980139"/>
              <a:ext cx="366900" cy="293300"/>
            </a:xfrm>
            <a:custGeom>
              <a:avLst/>
              <a:gdLst/>
              <a:ahLst/>
              <a:cxnLst/>
              <a:rect l="l" t="t" r="r" b="b"/>
              <a:pathLst>
                <a:path w="14676" h="11732" extrusionOk="0">
                  <a:moveTo>
                    <a:pt x="7543" y="171"/>
                  </a:moveTo>
                  <a:cubicBezTo>
                    <a:pt x="5211" y="-103"/>
                    <a:pt x="686" y="34"/>
                    <a:pt x="137" y="1817"/>
                  </a:cubicBezTo>
                  <a:cubicBezTo>
                    <a:pt x="-412" y="3600"/>
                    <a:pt x="2125" y="9430"/>
                    <a:pt x="4251" y="10870"/>
                  </a:cubicBezTo>
                  <a:cubicBezTo>
                    <a:pt x="6377" y="12310"/>
                    <a:pt x="11246" y="11693"/>
                    <a:pt x="12892" y="10458"/>
                  </a:cubicBezTo>
                  <a:cubicBezTo>
                    <a:pt x="14538" y="9224"/>
                    <a:pt x="15019" y="5178"/>
                    <a:pt x="14127" y="3463"/>
                  </a:cubicBezTo>
                  <a:cubicBezTo>
                    <a:pt x="13236" y="1749"/>
                    <a:pt x="9875" y="445"/>
                    <a:pt x="7543" y="1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grpSp>
        <p:nvGrpSpPr>
          <p:cNvPr id="681" name="Google Shape;681;p17"/>
          <p:cNvGrpSpPr/>
          <p:nvPr/>
        </p:nvGrpSpPr>
        <p:grpSpPr>
          <a:xfrm>
            <a:off x="7445077" y="-392098"/>
            <a:ext cx="2541539" cy="2246985"/>
            <a:chOff x="7404752" y="-274973"/>
            <a:chExt cx="2541539" cy="2246985"/>
          </a:xfrm>
        </p:grpSpPr>
        <p:sp>
          <p:nvSpPr>
            <p:cNvPr id="682" name="Google Shape;682;p17"/>
            <p:cNvSpPr/>
            <p:nvPr/>
          </p:nvSpPr>
          <p:spPr>
            <a:xfrm rot="-8708787" flipH="1">
              <a:off x="9118086" y="-231013"/>
              <a:ext cx="531827" cy="1204166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17"/>
            <p:cNvSpPr/>
            <p:nvPr/>
          </p:nvSpPr>
          <p:spPr>
            <a:xfrm rot="-5497514" flipH="1">
              <a:off x="8457180" y="-103021"/>
              <a:ext cx="310354" cy="702707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17"/>
            <p:cNvSpPr/>
            <p:nvPr/>
          </p:nvSpPr>
          <p:spPr>
            <a:xfrm rot="-8713664" flipH="1">
              <a:off x="8918611" y="1516250"/>
              <a:ext cx="70487" cy="70487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685" name="Google Shape;685;p17"/>
            <p:cNvSpPr/>
            <p:nvPr/>
          </p:nvSpPr>
          <p:spPr>
            <a:xfrm rot="-8710012" flipH="1">
              <a:off x="8849581" y="1331182"/>
              <a:ext cx="141810" cy="14181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686" name="Google Shape;686;p17"/>
            <p:cNvSpPr/>
            <p:nvPr/>
          </p:nvSpPr>
          <p:spPr>
            <a:xfrm rot="-8713664" flipH="1">
              <a:off x="8876217" y="488053"/>
              <a:ext cx="70487" cy="70487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687" name="Google Shape;687;p17"/>
            <p:cNvSpPr/>
            <p:nvPr/>
          </p:nvSpPr>
          <p:spPr>
            <a:xfrm rot="-7072151">
              <a:off x="8556528" y="-22564"/>
              <a:ext cx="531824" cy="1204160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17"/>
            <p:cNvSpPr/>
            <p:nvPr/>
          </p:nvSpPr>
          <p:spPr>
            <a:xfrm rot="-10417536" flipH="1">
              <a:off x="9018402" y="886182"/>
              <a:ext cx="310357" cy="702733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17"/>
            <p:cNvSpPr/>
            <p:nvPr/>
          </p:nvSpPr>
          <p:spPr>
            <a:xfrm rot="-10713576">
              <a:off x="9286394" y="521408"/>
              <a:ext cx="414062" cy="937545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90" name="Google Shape;690;p17"/>
            <p:cNvGrpSpPr/>
            <p:nvPr/>
          </p:nvGrpSpPr>
          <p:grpSpPr>
            <a:xfrm rot="-8708396" flipH="1">
              <a:off x="9162887" y="1075573"/>
              <a:ext cx="283572" cy="283572"/>
              <a:chOff x="7314840" y="1753920"/>
              <a:chExt cx="948960" cy="948960"/>
            </a:xfrm>
          </p:grpSpPr>
          <p:sp>
            <p:nvSpPr>
              <p:cNvPr id="691" name="Google Shape;691;p17"/>
              <p:cNvSpPr/>
              <p:nvPr/>
            </p:nvSpPr>
            <p:spPr>
              <a:xfrm>
                <a:off x="7314840" y="1753920"/>
                <a:ext cx="948960" cy="948960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2636" extrusionOk="0">
                    <a:moveTo>
                      <a:pt x="2636" y="1439"/>
                    </a:moveTo>
                    <a:lnTo>
                      <a:pt x="2636" y="1439"/>
                    </a:lnTo>
                    <a:cubicBezTo>
                      <a:pt x="2644" y="1349"/>
                      <a:pt x="2356" y="1248"/>
                      <a:pt x="1992" y="1215"/>
                    </a:cubicBezTo>
                    <a:cubicBezTo>
                      <a:pt x="1975" y="1214"/>
                      <a:pt x="1958" y="1212"/>
                      <a:pt x="1942" y="1211"/>
                    </a:cubicBezTo>
                    <a:cubicBezTo>
                      <a:pt x="1957" y="1204"/>
                      <a:pt x="1972" y="1198"/>
                      <a:pt x="1987" y="1191"/>
                    </a:cubicBezTo>
                    <a:cubicBezTo>
                      <a:pt x="2319" y="1037"/>
                      <a:pt x="2558" y="846"/>
                      <a:pt x="2520" y="764"/>
                    </a:cubicBezTo>
                    <a:cubicBezTo>
                      <a:pt x="2481" y="681"/>
                      <a:pt x="2181" y="739"/>
                      <a:pt x="1849" y="892"/>
                    </a:cubicBezTo>
                    <a:cubicBezTo>
                      <a:pt x="1834" y="898"/>
                      <a:pt x="1819" y="906"/>
                      <a:pt x="1805" y="913"/>
                    </a:cubicBezTo>
                    <a:cubicBezTo>
                      <a:pt x="1814" y="900"/>
                      <a:pt x="1824" y="887"/>
                      <a:pt x="1834" y="873"/>
                    </a:cubicBezTo>
                    <a:cubicBezTo>
                      <a:pt x="2045" y="574"/>
                      <a:pt x="2156" y="290"/>
                      <a:pt x="2082" y="237"/>
                    </a:cubicBezTo>
                    <a:cubicBezTo>
                      <a:pt x="2008" y="185"/>
                      <a:pt x="1776" y="384"/>
                      <a:pt x="1565" y="683"/>
                    </a:cubicBezTo>
                    <a:cubicBezTo>
                      <a:pt x="1556" y="697"/>
                      <a:pt x="1546" y="710"/>
                      <a:pt x="1537" y="724"/>
                    </a:cubicBezTo>
                    <a:cubicBezTo>
                      <a:pt x="1539" y="707"/>
                      <a:pt x="1541" y="691"/>
                      <a:pt x="1542" y="674"/>
                    </a:cubicBezTo>
                    <a:cubicBezTo>
                      <a:pt x="1575" y="310"/>
                      <a:pt x="1529" y="9"/>
                      <a:pt x="1439" y="0"/>
                    </a:cubicBezTo>
                    <a:cubicBezTo>
                      <a:pt x="1348" y="-8"/>
                      <a:pt x="1248" y="280"/>
                      <a:pt x="1214" y="644"/>
                    </a:cubicBezTo>
                    <a:cubicBezTo>
                      <a:pt x="1213" y="661"/>
                      <a:pt x="1211" y="678"/>
                      <a:pt x="1210" y="694"/>
                    </a:cubicBezTo>
                    <a:cubicBezTo>
                      <a:pt x="1204" y="679"/>
                      <a:pt x="1197" y="663"/>
                      <a:pt x="1190" y="648"/>
                    </a:cubicBezTo>
                    <a:cubicBezTo>
                      <a:pt x="1037" y="316"/>
                      <a:pt x="846" y="78"/>
                      <a:pt x="763" y="116"/>
                    </a:cubicBezTo>
                    <a:cubicBezTo>
                      <a:pt x="681" y="154"/>
                      <a:pt x="738" y="454"/>
                      <a:pt x="891" y="786"/>
                    </a:cubicBezTo>
                    <a:cubicBezTo>
                      <a:pt x="898" y="801"/>
                      <a:pt x="905" y="816"/>
                      <a:pt x="913" y="831"/>
                    </a:cubicBezTo>
                    <a:cubicBezTo>
                      <a:pt x="899" y="822"/>
                      <a:pt x="886" y="812"/>
                      <a:pt x="872" y="802"/>
                    </a:cubicBezTo>
                    <a:cubicBezTo>
                      <a:pt x="574" y="591"/>
                      <a:pt x="289" y="480"/>
                      <a:pt x="237" y="554"/>
                    </a:cubicBezTo>
                    <a:cubicBezTo>
                      <a:pt x="184" y="628"/>
                      <a:pt x="384" y="860"/>
                      <a:pt x="682" y="1071"/>
                    </a:cubicBezTo>
                    <a:cubicBezTo>
                      <a:pt x="696" y="1080"/>
                      <a:pt x="710" y="1090"/>
                      <a:pt x="724" y="1099"/>
                    </a:cubicBezTo>
                    <a:cubicBezTo>
                      <a:pt x="707" y="1097"/>
                      <a:pt x="691" y="1095"/>
                      <a:pt x="674" y="1094"/>
                    </a:cubicBezTo>
                    <a:cubicBezTo>
                      <a:pt x="310" y="1060"/>
                      <a:pt x="8" y="1106"/>
                      <a:pt x="0" y="1197"/>
                    </a:cubicBezTo>
                    <a:cubicBezTo>
                      <a:pt x="-9" y="1288"/>
                      <a:pt x="280" y="1388"/>
                      <a:pt x="643" y="1422"/>
                    </a:cubicBezTo>
                    <a:cubicBezTo>
                      <a:pt x="660" y="1423"/>
                      <a:pt x="677" y="1424"/>
                      <a:pt x="693" y="1425"/>
                    </a:cubicBezTo>
                    <a:cubicBezTo>
                      <a:pt x="678" y="1432"/>
                      <a:pt x="663" y="1438"/>
                      <a:pt x="648" y="1446"/>
                    </a:cubicBezTo>
                    <a:cubicBezTo>
                      <a:pt x="316" y="1599"/>
                      <a:pt x="78" y="1789"/>
                      <a:pt x="116" y="1872"/>
                    </a:cubicBezTo>
                    <a:cubicBezTo>
                      <a:pt x="154" y="1955"/>
                      <a:pt x="453" y="1898"/>
                      <a:pt x="785" y="1745"/>
                    </a:cubicBezTo>
                    <a:cubicBezTo>
                      <a:pt x="801" y="1737"/>
                      <a:pt x="816" y="1730"/>
                      <a:pt x="831" y="1723"/>
                    </a:cubicBezTo>
                    <a:cubicBezTo>
                      <a:pt x="821" y="1736"/>
                      <a:pt x="811" y="1750"/>
                      <a:pt x="802" y="1764"/>
                    </a:cubicBezTo>
                    <a:cubicBezTo>
                      <a:pt x="590" y="2062"/>
                      <a:pt x="479" y="2347"/>
                      <a:pt x="554" y="2399"/>
                    </a:cubicBezTo>
                    <a:cubicBezTo>
                      <a:pt x="628" y="2452"/>
                      <a:pt x="859" y="2252"/>
                      <a:pt x="1070" y="1954"/>
                    </a:cubicBezTo>
                    <a:cubicBezTo>
                      <a:pt x="1080" y="1940"/>
                      <a:pt x="1089" y="1926"/>
                      <a:pt x="1099" y="1912"/>
                    </a:cubicBezTo>
                    <a:cubicBezTo>
                      <a:pt x="1097" y="1929"/>
                      <a:pt x="1095" y="1945"/>
                      <a:pt x="1093" y="1962"/>
                    </a:cubicBezTo>
                    <a:cubicBezTo>
                      <a:pt x="1060" y="2326"/>
                      <a:pt x="1106" y="2628"/>
                      <a:pt x="1196" y="2636"/>
                    </a:cubicBezTo>
                    <a:cubicBezTo>
                      <a:pt x="1287" y="2644"/>
                      <a:pt x="1387" y="2356"/>
                      <a:pt x="1421" y="1992"/>
                    </a:cubicBezTo>
                    <a:cubicBezTo>
                      <a:pt x="1422" y="1975"/>
                      <a:pt x="1424" y="1959"/>
                      <a:pt x="1425" y="1942"/>
                    </a:cubicBezTo>
                    <a:cubicBezTo>
                      <a:pt x="1432" y="1958"/>
                      <a:pt x="1438" y="1973"/>
                      <a:pt x="1445" y="1988"/>
                    </a:cubicBezTo>
                    <a:cubicBezTo>
                      <a:pt x="1598" y="2320"/>
                      <a:pt x="1789" y="2558"/>
                      <a:pt x="1871" y="2520"/>
                    </a:cubicBezTo>
                    <a:cubicBezTo>
                      <a:pt x="1954" y="2482"/>
                      <a:pt x="1897" y="2182"/>
                      <a:pt x="1744" y="1850"/>
                    </a:cubicBezTo>
                    <a:cubicBezTo>
                      <a:pt x="1737" y="1835"/>
                      <a:pt x="1730" y="1820"/>
                      <a:pt x="1723" y="1805"/>
                    </a:cubicBezTo>
                    <a:cubicBezTo>
                      <a:pt x="1736" y="1815"/>
                      <a:pt x="1749" y="1825"/>
                      <a:pt x="1763" y="1834"/>
                    </a:cubicBezTo>
                    <a:cubicBezTo>
                      <a:pt x="2061" y="2045"/>
                      <a:pt x="2346" y="2156"/>
                      <a:pt x="2398" y="2082"/>
                    </a:cubicBezTo>
                    <a:cubicBezTo>
                      <a:pt x="2451" y="2007"/>
                      <a:pt x="2252" y="1776"/>
                      <a:pt x="1953" y="1566"/>
                    </a:cubicBezTo>
                    <a:cubicBezTo>
                      <a:pt x="1939" y="1556"/>
                      <a:pt x="1926" y="1547"/>
                      <a:pt x="1912" y="1538"/>
                    </a:cubicBezTo>
                    <a:cubicBezTo>
                      <a:pt x="1928" y="1539"/>
                      <a:pt x="1945" y="1541"/>
                      <a:pt x="1962" y="1543"/>
                    </a:cubicBezTo>
                    <a:cubicBezTo>
                      <a:pt x="2326" y="1576"/>
                      <a:pt x="2627" y="1530"/>
                      <a:pt x="2636" y="14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2" name="Google Shape;692;p17"/>
              <p:cNvSpPr/>
              <p:nvPr/>
            </p:nvSpPr>
            <p:spPr>
              <a:xfrm>
                <a:off x="7689600" y="2128320"/>
                <a:ext cx="199800" cy="199800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55" extrusionOk="0">
                    <a:moveTo>
                      <a:pt x="393" y="530"/>
                    </a:moveTo>
                    <a:lnTo>
                      <a:pt x="393" y="530"/>
                    </a:lnTo>
                    <a:cubicBezTo>
                      <a:pt x="253" y="594"/>
                      <a:pt x="89" y="533"/>
                      <a:pt x="25" y="394"/>
                    </a:cubicBezTo>
                    <a:cubicBezTo>
                      <a:pt x="-39" y="255"/>
                      <a:pt x="21" y="91"/>
                      <a:pt x="160" y="26"/>
                    </a:cubicBezTo>
                    <a:cubicBezTo>
                      <a:pt x="299" y="-38"/>
                      <a:pt x="464" y="23"/>
                      <a:pt x="529" y="162"/>
                    </a:cubicBezTo>
                    <a:cubicBezTo>
                      <a:pt x="593" y="301"/>
                      <a:pt x="532" y="466"/>
                      <a:pt x="393" y="5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93" name="Google Shape;693;p17"/>
            <p:cNvSpPr/>
            <p:nvPr/>
          </p:nvSpPr>
          <p:spPr>
            <a:xfrm rot="-8812582">
              <a:off x="8679335" y="512882"/>
              <a:ext cx="387894" cy="878246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94" name="Google Shape;694;p17"/>
            <p:cNvGrpSpPr/>
            <p:nvPr/>
          </p:nvGrpSpPr>
          <p:grpSpPr>
            <a:xfrm rot="-8710166" flipH="1">
              <a:off x="8786961" y="516676"/>
              <a:ext cx="561557" cy="561459"/>
              <a:chOff x="7193160" y="357120"/>
              <a:chExt cx="1192320" cy="1192320"/>
            </a:xfrm>
          </p:grpSpPr>
          <p:sp>
            <p:nvSpPr>
              <p:cNvPr id="695" name="Google Shape;695;p17"/>
              <p:cNvSpPr/>
              <p:nvPr/>
            </p:nvSpPr>
            <p:spPr>
              <a:xfrm>
                <a:off x="7209720" y="373320"/>
                <a:ext cx="1159560" cy="1159560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3221" extrusionOk="0">
                    <a:moveTo>
                      <a:pt x="3220" y="1335"/>
                    </a:moveTo>
                    <a:lnTo>
                      <a:pt x="3220" y="1335"/>
                    </a:lnTo>
                    <a:cubicBezTo>
                      <a:pt x="3201" y="1224"/>
                      <a:pt x="2825" y="1196"/>
                      <a:pt x="2380" y="1272"/>
                    </a:cubicBezTo>
                    <a:cubicBezTo>
                      <a:pt x="2360" y="1276"/>
                      <a:pt x="2339" y="1280"/>
                      <a:pt x="2320" y="1284"/>
                    </a:cubicBezTo>
                    <a:cubicBezTo>
                      <a:pt x="2336" y="1271"/>
                      <a:pt x="2352" y="1258"/>
                      <a:pt x="2367" y="1245"/>
                    </a:cubicBezTo>
                    <a:cubicBezTo>
                      <a:pt x="2715" y="956"/>
                      <a:pt x="2937" y="653"/>
                      <a:pt x="2865" y="566"/>
                    </a:cubicBezTo>
                    <a:cubicBezTo>
                      <a:pt x="2794" y="480"/>
                      <a:pt x="2455" y="644"/>
                      <a:pt x="2108" y="933"/>
                    </a:cubicBezTo>
                    <a:cubicBezTo>
                      <a:pt x="2092" y="946"/>
                      <a:pt x="2076" y="960"/>
                      <a:pt x="2061" y="972"/>
                    </a:cubicBezTo>
                    <a:cubicBezTo>
                      <a:pt x="2068" y="953"/>
                      <a:pt x="2076" y="934"/>
                      <a:pt x="2083" y="915"/>
                    </a:cubicBezTo>
                    <a:cubicBezTo>
                      <a:pt x="2239" y="492"/>
                      <a:pt x="2281" y="117"/>
                      <a:pt x="2175" y="79"/>
                    </a:cubicBezTo>
                    <a:cubicBezTo>
                      <a:pt x="2070" y="39"/>
                      <a:pt x="1858" y="351"/>
                      <a:pt x="1702" y="775"/>
                    </a:cubicBezTo>
                    <a:cubicBezTo>
                      <a:pt x="1695" y="794"/>
                      <a:pt x="1688" y="813"/>
                      <a:pt x="1681" y="833"/>
                    </a:cubicBezTo>
                    <a:cubicBezTo>
                      <a:pt x="1678" y="813"/>
                      <a:pt x="1675" y="792"/>
                      <a:pt x="1672" y="772"/>
                    </a:cubicBezTo>
                    <a:cubicBezTo>
                      <a:pt x="1595" y="327"/>
                      <a:pt x="1443" y="-18"/>
                      <a:pt x="1333" y="1"/>
                    </a:cubicBezTo>
                    <a:cubicBezTo>
                      <a:pt x="1223" y="20"/>
                      <a:pt x="1195" y="396"/>
                      <a:pt x="1271" y="841"/>
                    </a:cubicBezTo>
                    <a:cubicBezTo>
                      <a:pt x="1275" y="861"/>
                      <a:pt x="1279" y="881"/>
                      <a:pt x="1283" y="901"/>
                    </a:cubicBezTo>
                    <a:cubicBezTo>
                      <a:pt x="1270" y="885"/>
                      <a:pt x="1257" y="869"/>
                      <a:pt x="1244" y="853"/>
                    </a:cubicBezTo>
                    <a:cubicBezTo>
                      <a:pt x="955" y="507"/>
                      <a:pt x="651" y="283"/>
                      <a:pt x="565" y="355"/>
                    </a:cubicBezTo>
                    <a:cubicBezTo>
                      <a:pt x="479" y="427"/>
                      <a:pt x="643" y="766"/>
                      <a:pt x="932" y="1113"/>
                    </a:cubicBezTo>
                    <a:cubicBezTo>
                      <a:pt x="944" y="1129"/>
                      <a:pt x="958" y="1145"/>
                      <a:pt x="971" y="1160"/>
                    </a:cubicBezTo>
                    <a:cubicBezTo>
                      <a:pt x="952" y="1152"/>
                      <a:pt x="933" y="1145"/>
                      <a:pt x="914" y="1138"/>
                    </a:cubicBezTo>
                    <a:cubicBezTo>
                      <a:pt x="490" y="981"/>
                      <a:pt x="116" y="940"/>
                      <a:pt x="77" y="1045"/>
                    </a:cubicBezTo>
                    <a:cubicBezTo>
                      <a:pt x="38" y="1151"/>
                      <a:pt x="350" y="1363"/>
                      <a:pt x="773" y="1519"/>
                    </a:cubicBezTo>
                    <a:cubicBezTo>
                      <a:pt x="792" y="1526"/>
                      <a:pt x="812" y="1533"/>
                      <a:pt x="831" y="1539"/>
                    </a:cubicBezTo>
                    <a:cubicBezTo>
                      <a:pt x="811" y="1543"/>
                      <a:pt x="791" y="1545"/>
                      <a:pt x="770" y="1549"/>
                    </a:cubicBezTo>
                    <a:cubicBezTo>
                      <a:pt x="326" y="1626"/>
                      <a:pt x="-19" y="1777"/>
                      <a:pt x="0" y="1887"/>
                    </a:cubicBezTo>
                    <a:cubicBezTo>
                      <a:pt x="19" y="1998"/>
                      <a:pt x="394" y="2026"/>
                      <a:pt x="839" y="1950"/>
                    </a:cubicBezTo>
                    <a:cubicBezTo>
                      <a:pt x="860" y="1946"/>
                      <a:pt x="879" y="1942"/>
                      <a:pt x="900" y="1938"/>
                    </a:cubicBezTo>
                    <a:cubicBezTo>
                      <a:pt x="884" y="1951"/>
                      <a:pt x="868" y="1964"/>
                      <a:pt x="852" y="1977"/>
                    </a:cubicBezTo>
                    <a:cubicBezTo>
                      <a:pt x="505" y="2265"/>
                      <a:pt x="282" y="2569"/>
                      <a:pt x="354" y="2656"/>
                    </a:cubicBezTo>
                    <a:cubicBezTo>
                      <a:pt x="425" y="2742"/>
                      <a:pt x="764" y="2578"/>
                      <a:pt x="1112" y="2289"/>
                    </a:cubicBezTo>
                    <a:cubicBezTo>
                      <a:pt x="1128" y="2276"/>
                      <a:pt x="1143" y="2263"/>
                      <a:pt x="1159" y="2249"/>
                    </a:cubicBezTo>
                    <a:cubicBezTo>
                      <a:pt x="1151" y="2268"/>
                      <a:pt x="1143" y="2287"/>
                      <a:pt x="1136" y="2307"/>
                    </a:cubicBezTo>
                    <a:cubicBezTo>
                      <a:pt x="980" y="2730"/>
                      <a:pt x="939" y="3105"/>
                      <a:pt x="1044" y="3143"/>
                    </a:cubicBezTo>
                    <a:cubicBezTo>
                      <a:pt x="1150" y="3182"/>
                      <a:pt x="1362" y="2871"/>
                      <a:pt x="1517" y="2448"/>
                    </a:cubicBezTo>
                    <a:cubicBezTo>
                      <a:pt x="1525" y="2428"/>
                      <a:pt x="1531" y="2409"/>
                      <a:pt x="1538" y="2389"/>
                    </a:cubicBezTo>
                    <a:cubicBezTo>
                      <a:pt x="1541" y="2409"/>
                      <a:pt x="1544" y="2430"/>
                      <a:pt x="1548" y="2450"/>
                    </a:cubicBezTo>
                    <a:cubicBezTo>
                      <a:pt x="1624" y="2895"/>
                      <a:pt x="1776" y="3240"/>
                      <a:pt x="1886" y="3221"/>
                    </a:cubicBezTo>
                    <a:cubicBezTo>
                      <a:pt x="1997" y="3202"/>
                      <a:pt x="2024" y="2826"/>
                      <a:pt x="1948" y="2381"/>
                    </a:cubicBezTo>
                    <a:cubicBezTo>
                      <a:pt x="1945" y="2361"/>
                      <a:pt x="1941" y="2341"/>
                      <a:pt x="1937" y="2321"/>
                    </a:cubicBezTo>
                    <a:cubicBezTo>
                      <a:pt x="1950" y="2337"/>
                      <a:pt x="1963" y="2353"/>
                      <a:pt x="1976" y="2369"/>
                    </a:cubicBezTo>
                    <a:cubicBezTo>
                      <a:pt x="2264" y="2716"/>
                      <a:pt x="2568" y="2939"/>
                      <a:pt x="2654" y="2867"/>
                    </a:cubicBezTo>
                    <a:cubicBezTo>
                      <a:pt x="2740" y="2795"/>
                      <a:pt x="2577" y="2456"/>
                      <a:pt x="2288" y="2109"/>
                    </a:cubicBezTo>
                    <a:cubicBezTo>
                      <a:pt x="2275" y="2093"/>
                      <a:pt x="2262" y="2078"/>
                      <a:pt x="2248" y="2062"/>
                    </a:cubicBezTo>
                    <a:cubicBezTo>
                      <a:pt x="2267" y="2070"/>
                      <a:pt x="2286" y="2077"/>
                      <a:pt x="2306" y="2084"/>
                    </a:cubicBezTo>
                    <a:cubicBezTo>
                      <a:pt x="2729" y="2240"/>
                      <a:pt x="3104" y="2282"/>
                      <a:pt x="3142" y="2176"/>
                    </a:cubicBezTo>
                    <a:cubicBezTo>
                      <a:pt x="3181" y="2071"/>
                      <a:pt x="2869" y="1859"/>
                      <a:pt x="2447" y="1703"/>
                    </a:cubicBezTo>
                    <a:cubicBezTo>
                      <a:pt x="2427" y="1696"/>
                      <a:pt x="2407" y="1690"/>
                      <a:pt x="2388" y="1683"/>
                    </a:cubicBezTo>
                    <a:cubicBezTo>
                      <a:pt x="2408" y="1679"/>
                      <a:pt x="2429" y="1677"/>
                      <a:pt x="2449" y="1673"/>
                    </a:cubicBezTo>
                    <a:cubicBezTo>
                      <a:pt x="2893" y="1596"/>
                      <a:pt x="3239" y="1445"/>
                      <a:pt x="3220" y="133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17"/>
              <p:cNvSpPr/>
              <p:nvPr/>
            </p:nvSpPr>
            <p:spPr>
              <a:xfrm>
                <a:off x="7198920" y="362880"/>
                <a:ext cx="1180800" cy="1180800"/>
              </a:xfrm>
              <a:custGeom>
                <a:avLst/>
                <a:gdLst/>
                <a:ahLst/>
                <a:cxnLst/>
                <a:rect l="l" t="t" r="r" b="b"/>
                <a:pathLst>
                  <a:path w="3280" h="3280" extrusionOk="0">
                    <a:moveTo>
                      <a:pt x="3279" y="1359"/>
                    </a:moveTo>
                    <a:lnTo>
                      <a:pt x="3279" y="1359"/>
                    </a:lnTo>
                    <a:cubicBezTo>
                      <a:pt x="3254" y="1214"/>
                      <a:pt x="2853" y="1202"/>
                      <a:pt x="2454" y="1264"/>
                    </a:cubicBezTo>
                    <a:cubicBezTo>
                      <a:pt x="2760" y="1001"/>
                      <a:pt x="3012" y="690"/>
                      <a:pt x="2918" y="576"/>
                    </a:cubicBezTo>
                    <a:cubicBezTo>
                      <a:pt x="2873" y="522"/>
                      <a:pt x="2768" y="534"/>
                      <a:pt x="2607" y="611"/>
                    </a:cubicBezTo>
                    <a:cubicBezTo>
                      <a:pt x="2473" y="676"/>
                      <a:pt x="2315" y="781"/>
                      <a:pt x="2157" y="908"/>
                    </a:cubicBezTo>
                    <a:cubicBezTo>
                      <a:pt x="2292" y="527"/>
                      <a:pt x="2353" y="131"/>
                      <a:pt x="2215" y="80"/>
                    </a:cubicBezTo>
                    <a:cubicBezTo>
                      <a:pt x="2149" y="55"/>
                      <a:pt x="2064" y="118"/>
                      <a:pt x="1964" y="266"/>
                    </a:cubicBezTo>
                    <a:cubicBezTo>
                      <a:pt x="1879" y="389"/>
                      <a:pt x="1795" y="558"/>
                      <a:pt x="1722" y="747"/>
                    </a:cubicBezTo>
                    <a:cubicBezTo>
                      <a:pt x="1648" y="350"/>
                      <a:pt x="1503" y="-24"/>
                      <a:pt x="1358" y="1"/>
                    </a:cubicBezTo>
                    <a:cubicBezTo>
                      <a:pt x="1213" y="26"/>
                      <a:pt x="1202" y="427"/>
                      <a:pt x="1264" y="826"/>
                    </a:cubicBezTo>
                    <a:cubicBezTo>
                      <a:pt x="1001" y="519"/>
                      <a:pt x="689" y="267"/>
                      <a:pt x="576" y="361"/>
                    </a:cubicBezTo>
                    <a:cubicBezTo>
                      <a:pt x="464" y="455"/>
                      <a:pt x="654" y="809"/>
                      <a:pt x="908" y="1123"/>
                    </a:cubicBezTo>
                    <a:cubicBezTo>
                      <a:pt x="526" y="989"/>
                      <a:pt x="130" y="927"/>
                      <a:pt x="80" y="1064"/>
                    </a:cubicBezTo>
                    <a:cubicBezTo>
                      <a:pt x="29" y="1202"/>
                      <a:pt x="370" y="1412"/>
                      <a:pt x="747" y="1558"/>
                    </a:cubicBezTo>
                    <a:cubicBezTo>
                      <a:pt x="548" y="1595"/>
                      <a:pt x="366" y="1647"/>
                      <a:pt x="229" y="1707"/>
                    </a:cubicBezTo>
                    <a:cubicBezTo>
                      <a:pt x="66" y="1780"/>
                      <a:pt x="-11" y="1851"/>
                      <a:pt x="1" y="1922"/>
                    </a:cubicBezTo>
                    <a:cubicBezTo>
                      <a:pt x="16" y="2013"/>
                      <a:pt x="183" y="2052"/>
                      <a:pt x="404" y="2052"/>
                    </a:cubicBezTo>
                    <a:cubicBezTo>
                      <a:pt x="532" y="2052"/>
                      <a:pt x="680" y="2038"/>
                      <a:pt x="826" y="2015"/>
                    </a:cubicBezTo>
                    <a:cubicBezTo>
                      <a:pt x="519" y="2278"/>
                      <a:pt x="267" y="2590"/>
                      <a:pt x="361" y="2703"/>
                    </a:cubicBezTo>
                    <a:cubicBezTo>
                      <a:pt x="380" y="2726"/>
                      <a:pt x="409" y="2737"/>
                      <a:pt x="447" y="2737"/>
                    </a:cubicBezTo>
                    <a:cubicBezTo>
                      <a:pt x="502" y="2737"/>
                      <a:pt x="577" y="2714"/>
                      <a:pt x="672" y="2668"/>
                    </a:cubicBezTo>
                    <a:cubicBezTo>
                      <a:pt x="807" y="2603"/>
                      <a:pt x="965" y="2499"/>
                      <a:pt x="1122" y="2372"/>
                    </a:cubicBezTo>
                    <a:cubicBezTo>
                      <a:pt x="988" y="2753"/>
                      <a:pt x="926" y="3149"/>
                      <a:pt x="1064" y="3200"/>
                    </a:cubicBezTo>
                    <a:cubicBezTo>
                      <a:pt x="1073" y="3204"/>
                      <a:pt x="1083" y="3205"/>
                      <a:pt x="1093" y="3205"/>
                    </a:cubicBezTo>
                    <a:cubicBezTo>
                      <a:pt x="1230" y="3205"/>
                      <a:pt x="1422" y="2884"/>
                      <a:pt x="1558" y="2533"/>
                    </a:cubicBezTo>
                    <a:cubicBezTo>
                      <a:pt x="1595" y="2731"/>
                      <a:pt x="1647" y="2914"/>
                      <a:pt x="1707" y="3050"/>
                    </a:cubicBezTo>
                    <a:cubicBezTo>
                      <a:pt x="1775" y="3203"/>
                      <a:pt x="1841" y="3280"/>
                      <a:pt x="1907" y="3280"/>
                    </a:cubicBezTo>
                    <a:cubicBezTo>
                      <a:pt x="1912" y="3280"/>
                      <a:pt x="1916" y="3280"/>
                      <a:pt x="1921" y="3279"/>
                    </a:cubicBezTo>
                    <a:cubicBezTo>
                      <a:pt x="2066" y="3254"/>
                      <a:pt x="2078" y="2853"/>
                      <a:pt x="2015" y="2454"/>
                    </a:cubicBezTo>
                    <a:cubicBezTo>
                      <a:pt x="2146" y="2608"/>
                      <a:pt x="2283" y="2739"/>
                      <a:pt x="2403" y="2828"/>
                    </a:cubicBezTo>
                    <a:cubicBezTo>
                      <a:pt x="2505" y="2902"/>
                      <a:pt x="2584" y="2939"/>
                      <a:pt x="2641" y="2939"/>
                    </a:cubicBezTo>
                    <a:cubicBezTo>
                      <a:pt x="2666" y="2939"/>
                      <a:pt x="2687" y="2932"/>
                      <a:pt x="2703" y="2918"/>
                    </a:cubicBezTo>
                    <a:cubicBezTo>
                      <a:pt x="2758" y="2873"/>
                      <a:pt x="2746" y="2769"/>
                      <a:pt x="2668" y="2607"/>
                    </a:cubicBezTo>
                    <a:cubicBezTo>
                      <a:pt x="2603" y="2473"/>
                      <a:pt x="2498" y="2315"/>
                      <a:pt x="2372" y="2157"/>
                    </a:cubicBezTo>
                    <a:cubicBezTo>
                      <a:pt x="2602" y="2238"/>
                      <a:pt x="2838" y="2293"/>
                      <a:pt x="3000" y="2293"/>
                    </a:cubicBezTo>
                    <a:cubicBezTo>
                      <a:pt x="3106" y="2293"/>
                      <a:pt x="3180" y="2270"/>
                      <a:pt x="3200" y="2216"/>
                    </a:cubicBezTo>
                    <a:cubicBezTo>
                      <a:pt x="3251" y="2078"/>
                      <a:pt x="2909" y="1868"/>
                      <a:pt x="2533" y="1722"/>
                    </a:cubicBezTo>
                    <a:cubicBezTo>
                      <a:pt x="2930" y="1648"/>
                      <a:pt x="3304" y="1503"/>
                      <a:pt x="3279" y="1359"/>
                    </a:cubicBezTo>
                    <a:moveTo>
                      <a:pt x="2633" y="664"/>
                    </a:moveTo>
                    <a:lnTo>
                      <a:pt x="2633" y="664"/>
                    </a:lnTo>
                    <a:cubicBezTo>
                      <a:pt x="2729" y="618"/>
                      <a:pt x="2793" y="602"/>
                      <a:pt x="2832" y="602"/>
                    </a:cubicBezTo>
                    <a:cubicBezTo>
                      <a:pt x="2853" y="602"/>
                      <a:pt x="2867" y="607"/>
                      <a:pt x="2873" y="614"/>
                    </a:cubicBezTo>
                    <a:cubicBezTo>
                      <a:pt x="2919" y="670"/>
                      <a:pt x="2754" y="939"/>
                      <a:pt x="2378" y="1251"/>
                    </a:cubicBezTo>
                    <a:lnTo>
                      <a:pt x="2378" y="1251"/>
                    </a:lnTo>
                    <a:cubicBezTo>
                      <a:pt x="2364" y="1263"/>
                      <a:pt x="2351" y="1274"/>
                      <a:pt x="2337" y="1285"/>
                    </a:cubicBezTo>
                    <a:cubicBezTo>
                      <a:pt x="2194" y="1313"/>
                      <a:pt x="2056" y="1349"/>
                      <a:pt x="1939" y="1391"/>
                    </a:cubicBezTo>
                    <a:cubicBezTo>
                      <a:pt x="2002" y="1283"/>
                      <a:pt x="2063" y="1154"/>
                      <a:pt x="2116" y="1019"/>
                    </a:cubicBezTo>
                    <a:cubicBezTo>
                      <a:pt x="2129" y="1008"/>
                      <a:pt x="2142" y="996"/>
                      <a:pt x="2157" y="984"/>
                    </a:cubicBezTo>
                    <a:cubicBezTo>
                      <a:pt x="2323" y="846"/>
                      <a:pt x="2492" y="733"/>
                      <a:pt x="2633" y="664"/>
                    </a:cubicBezTo>
                    <a:moveTo>
                      <a:pt x="1567" y="1927"/>
                    </a:moveTo>
                    <a:lnTo>
                      <a:pt x="1567" y="1927"/>
                    </a:lnTo>
                    <a:cubicBezTo>
                      <a:pt x="1587" y="1900"/>
                      <a:pt x="1605" y="1873"/>
                      <a:pt x="1620" y="1847"/>
                    </a:cubicBezTo>
                    <a:cubicBezTo>
                      <a:pt x="1631" y="1875"/>
                      <a:pt x="1644" y="1905"/>
                      <a:pt x="1659" y="1936"/>
                    </a:cubicBezTo>
                    <a:cubicBezTo>
                      <a:pt x="1646" y="2039"/>
                      <a:pt x="1619" y="2159"/>
                      <a:pt x="1581" y="2285"/>
                    </a:cubicBezTo>
                    <a:cubicBezTo>
                      <a:pt x="1566" y="2154"/>
                      <a:pt x="1561" y="2031"/>
                      <a:pt x="1567" y="1927"/>
                    </a:cubicBezTo>
                    <a:moveTo>
                      <a:pt x="1713" y="1352"/>
                    </a:moveTo>
                    <a:lnTo>
                      <a:pt x="1713" y="1352"/>
                    </a:lnTo>
                    <a:cubicBezTo>
                      <a:pt x="1692" y="1380"/>
                      <a:pt x="1674" y="1407"/>
                      <a:pt x="1658" y="1433"/>
                    </a:cubicBezTo>
                    <a:cubicBezTo>
                      <a:pt x="1648" y="1404"/>
                      <a:pt x="1635" y="1374"/>
                      <a:pt x="1620" y="1343"/>
                    </a:cubicBezTo>
                    <a:cubicBezTo>
                      <a:pt x="1633" y="1248"/>
                      <a:pt x="1658" y="1129"/>
                      <a:pt x="1699" y="994"/>
                    </a:cubicBezTo>
                    <a:cubicBezTo>
                      <a:pt x="1713" y="1125"/>
                      <a:pt x="1718" y="1248"/>
                      <a:pt x="1713" y="1352"/>
                    </a:cubicBezTo>
                    <a:moveTo>
                      <a:pt x="1749" y="1556"/>
                    </a:moveTo>
                    <a:lnTo>
                      <a:pt x="1749" y="1556"/>
                    </a:lnTo>
                    <a:cubicBezTo>
                      <a:pt x="1746" y="1556"/>
                      <a:pt x="1743" y="1556"/>
                      <a:pt x="1740" y="1557"/>
                    </a:cubicBezTo>
                    <a:cubicBezTo>
                      <a:pt x="1741" y="1554"/>
                      <a:pt x="1743" y="1551"/>
                      <a:pt x="1743" y="1547"/>
                    </a:cubicBezTo>
                    <a:cubicBezTo>
                      <a:pt x="1753" y="1541"/>
                      <a:pt x="1763" y="1535"/>
                      <a:pt x="1774" y="1528"/>
                    </a:cubicBezTo>
                    <a:cubicBezTo>
                      <a:pt x="1766" y="1539"/>
                      <a:pt x="1757" y="1548"/>
                      <a:pt x="1749" y="1556"/>
                    </a:cubicBezTo>
                    <a:moveTo>
                      <a:pt x="1556" y="1532"/>
                    </a:moveTo>
                    <a:lnTo>
                      <a:pt x="1556" y="1532"/>
                    </a:lnTo>
                    <a:cubicBezTo>
                      <a:pt x="1556" y="1535"/>
                      <a:pt x="1556" y="1537"/>
                      <a:pt x="1557" y="1540"/>
                    </a:cubicBezTo>
                    <a:cubicBezTo>
                      <a:pt x="1553" y="1539"/>
                      <a:pt x="1550" y="1537"/>
                      <a:pt x="1547" y="1536"/>
                    </a:cubicBezTo>
                    <a:cubicBezTo>
                      <a:pt x="1541" y="1527"/>
                      <a:pt x="1536" y="1518"/>
                      <a:pt x="1529" y="1508"/>
                    </a:cubicBezTo>
                    <a:cubicBezTo>
                      <a:pt x="1540" y="1517"/>
                      <a:pt x="1548" y="1525"/>
                      <a:pt x="1556" y="1532"/>
                    </a:cubicBezTo>
                    <a:moveTo>
                      <a:pt x="1517" y="1595"/>
                    </a:moveTo>
                    <a:lnTo>
                      <a:pt x="1517" y="1595"/>
                    </a:lnTo>
                    <a:cubicBezTo>
                      <a:pt x="1514" y="1595"/>
                      <a:pt x="1512" y="1596"/>
                      <a:pt x="1509" y="1596"/>
                    </a:cubicBezTo>
                    <a:cubicBezTo>
                      <a:pt x="1500" y="1592"/>
                      <a:pt x="1490" y="1587"/>
                      <a:pt x="1480" y="1581"/>
                    </a:cubicBezTo>
                    <a:cubicBezTo>
                      <a:pt x="1492" y="1583"/>
                      <a:pt x="1503" y="1586"/>
                      <a:pt x="1513" y="1588"/>
                    </a:cubicBezTo>
                    <a:cubicBezTo>
                      <a:pt x="1514" y="1590"/>
                      <a:pt x="1516" y="1593"/>
                      <a:pt x="1517" y="1595"/>
                    </a:cubicBezTo>
                    <a:moveTo>
                      <a:pt x="1511" y="1662"/>
                    </a:moveTo>
                    <a:lnTo>
                      <a:pt x="1511" y="1662"/>
                    </a:lnTo>
                    <a:cubicBezTo>
                      <a:pt x="1509" y="1664"/>
                      <a:pt x="1507" y="1666"/>
                      <a:pt x="1504" y="1668"/>
                    </a:cubicBezTo>
                    <a:cubicBezTo>
                      <a:pt x="1494" y="1668"/>
                      <a:pt x="1484" y="1669"/>
                      <a:pt x="1472" y="1669"/>
                    </a:cubicBezTo>
                    <a:cubicBezTo>
                      <a:pt x="1483" y="1665"/>
                      <a:pt x="1493" y="1662"/>
                      <a:pt x="1503" y="1659"/>
                    </a:cubicBezTo>
                    <a:cubicBezTo>
                      <a:pt x="1505" y="1660"/>
                      <a:pt x="1508" y="1661"/>
                      <a:pt x="1511" y="1662"/>
                    </a:cubicBezTo>
                    <a:moveTo>
                      <a:pt x="1531" y="1725"/>
                    </a:moveTo>
                    <a:lnTo>
                      <a:pt x="1531" y="1725"/>
                    </a:lnTo>
                    <a:cubicBezTo>
                      <a:pt x="1533" y="1724"/>
                      <a:pt x="1536" y="1724"/>
                      <a:pt x="1539" y="1724"/>
                    </a:cubicBezTo>
                    <a:cubicBezTo>
                      <a:pt x="1538" y="1726"/>
                      <a:pt x="1537" y="1729"/>
                      <a:pt x="1536" y="1732"/>
                    </a:cubicBezTo>
                    <a:cubicBezTo>
                      <a:pt x="1528" y="1738"/>
                      <a:pt x="1519" y="1743"/>
                      <a:pt x="1509" y="1749"/>
                    </a:cubicBezTo>
                    <a:cubicBezTo>
                      <a:pt x="1517" y="1740"/>
                      <a:pt x="1524" y="1732"/>
                      <a:pt x="1531" y="1725"/>
                    </a:cubicBezTo>
                    <a:moveTo>
                      <a:pt x="1760" y="1470"/>
                    </a:moveTo>
                    <a:lnTo>
                      <a:pt x="1760" y="1470"/>
                    </a:lnTo>
                    <a:cubicBezTo>
                      <a:pt x="1764" y="1443"/>
                      <a:pt x="1768" y="1414"/>
                      <a:pt x="1770" y="1382"/>
                    </a:cubicBezTo>
                    <a:cubicBezTo>
                      <a:pt x="1770" y="1379"/>
                      <a:pt x="1771" y="1377"/>
                      <a:pt x="1771" y="1374"/>
                    </a:cubicBezTo>
                    <a:cubicBezTo>
                      <a:pt x="1829" y="1297"/>
                      <a:pt x="1911" y="1207"/>
                      <a:pt x="2015" y="1110"/>
                    </a:cubicBezTo>
                    <a:cubicBezTo>
                      <a:pt x="1958" y="1240"/>
                      <a:pt x="1901" y="1346"/>
                      <a:pt x="1847" y="1427"/>
                    </a:cubicBezTo>
                    <a:cubicBezTo>
                      <a:pt x="1816" y="1441"/>
                      <a:pt x="1786" y="1455"/>
                      <a:pt x="1760" y="1470"/>
                    </a:cubicBezTo>
                    <a:moveTo>
                      <a:pt x="1692" y="1513"/>
                    </a:moveTo>
                    <a:lnTo>
                      <a:pt x="1692" y="1513"/>
                    </a:lnTo>
                    <a:cubicBezTo>
                      <a:pt x="1689" y="1514"/>
                      <a:pt x="1687" y="1516"/>
                      <a:pt x="1684" y="1518"/>
                    </a:cubicBezTo>
                    <a:cubicBezTo>
                      <a:pt x="1684" y="1515"/>
                      <a:pt x="1683" y="1512"/>
                      <a:pt x="1683" y="1508"/>
                    </a:cubicBezTo>
                    <a:cubicBezTo>
                      <a:pt x="1688" y="1499"/>
                      <a:pt x="1693" y="1489"/>
                      <a:pt x="1699" y="1479"/>
                    </a:cubicBezTo>
                    <a:cubicBezTo>
                      <a:pt x="1697" y="1491"/>
                      <a:pt x="1694" y="1502"/>
                      <a:pt x="1692" y="1513"/>
                    </a:cubicBezTo>
                    <a:moveTo>
                      <a:pt x="1621" y="1503"/>
                    </a:moveTo>
                    <a:lnTo>
                      <a:pt x="1621" y="1503"/>
                    </a:lnTo>
                    <a:cubicBezTo>
                      <a:pt x="1620" y="1506"/>
                      <a:pt x="1619" y="1509"/>
                      <a:pt x="1618" y="1512"/>
                    </a:cubicBezTo>
                    <a:cubicBezTo>
                      <a:pt x="1615" y="1509"/>
                      <a:pt x="1614" y="1507"/>
                      <a:pt x="1611" y="1504"/>
                    </a:cubicBezTo>
                    <a:cubicBezTo>
                      <a:pt x="1610" y="1493"/>
                      <a:pt x="1610" y="1481"/>
                      <a:pt x="1610" y="1468"/>
                    </a:cubicBezTo>
                    <a:cubicBezTo>
                      <a:pt x="1615" y="1481"/>
                      <a:pt x="1618" y="1492"/>
                      <a:pt x="1621" y="1503"/>
                    </a:cubicBezTo>
                    <a:moveTo>
                      <a:pt x="1552" y="1451"/>
                    </a:moveTo>
                    <a:lnTo>
                      <a:pt x="1552" y="1451"/>
                    </a:lnTo>
                    <a:cubicBezTo>
                      <a:pt x="1531" y="1434"/>
                      <a:pt x="1508" y="1416"/>
                      <a:pt x="1481" y="1398"/>
                    </a:cubicBezTo>
                    <a:cubicBezTo>
                      <a:pt x="1479" y="1397"/>
                      <a:pt x="1477" y="1395"/>
                      <a:pt x="1475" y="1394"/>
                    </a:cubicBezTo>
                    <a:cubicBezTo>
                      <a:pt x="1438" y="1304"/>
                      <a:pt x="1400" y="1189"/>
                      <a:pt x="1368" y="1050"/>
                    </a:cubicBezTo>
                    <a:cubicBezTo>
                      <a:pt x="1452" y="1165"/>
                      <a:pt x="1516" y="1267"/>
                      <a:pt x="1559" y="1353"/>
                    </a:cubicBezTo>
                    <a:cubicBezTo>
                      <a:pt x="1555" y="1388"/>
                      <a:pt x="1553" y="1421"/>
                      <a:pt x="1552" y="1451"/>
                    </a:cubicBezTo>
                    <a:moveTo>
                      <a:pt x="1469" y="1519"/>
                    </a:moveTo>
                    <a:lnTo>
                      <a:pt x="1469" y="1519"/>
                    </a:lnTo>
                    <a:cubicBezTo>
                      <a:pt x="1442" y="1516"/>
                      <a:pt x="1414" y="1512"/>
                      <a:pt x="1381" y="1509"/>
                    </a:cubicBezTo>
                    <a:cubicBezTo>
                      <a:pt x="1379" y="1509"/>
                      <a:pt x="1376" y="1509"/>
                      <a:pt x="1374" y="1509"/>
                    </a:cubicBezTo>
                    <a:cubicBezTo>
                      <a:pt x="1291" y="1446"/>
                      <a:pt x="1201" y="1362"/>
                      <a:pt x="1110" y="1266"/>
                    </a:cubicBezTo>
                    <a:cubicBezTo>
                      <a:pt x="1232" y="1319"/>
                      <a:pt x="1340" y="1376"/>
                      <a:pt x="1427" y="1433"/>
                    </a:cubicBezTo>
                    <a:cubicBezTo>
                      <a:pt x="1441" y="1465"/>
                      <a:pt x="1455" y="1494"/>
                      <a:pt x="1469" y="1519"/>
                    </a:cubicBezTo>
                    <a:moveTo>
                      <a:pt x="1359" y="1572"/>
                    </a:moveTo>
                    <a:lnTo>
                      <a:pt x="1359" y="1572"/>
                    </a:lnTo>
                    <a:cubicBezTo>
                      <a:pt x="1385" y="1591"/>
                      <a:pt x="1409" y="1607"/>
                      <a:pt x="1432" y="1621"/>
                    </a:cubicBezTo>
                    <a:cubicBezTo>
                      <a:pt x="1407" y="1631"/>
                      <a:pt x="1380" y="1642"/>
                      <a:pt x="1351" y="1656"/>
                    </a:cubicBezTo>
                    <a:cubicBezTo>
                      <a:pt x="1349" y="1657"/>
                      <a:pt x="1347" y="1659"/>
                      <a:pt x="1344" y="1660"/>
                    </a:cubicBezTo>
                    <a:cubicBezTo>
                      <a:pt x="1241" y="1646"/>
                      <a:pt x="1121" y="1619"/>
                      <a:pt x="995" y="1581"/>
                    </a:cubicBezTo>
                    <a:cubicBezTo>
                      <a:pt x="1090" y="1571"/>
                      <a:pt x="1181" y="1564"/>
                      <a:pt x="1263" y="1564"/>
                    </a:cubicBezTo>
                    <a:cubicBezTo>
                      <a:pt x="1294" y="1564"/>
                      <a:pt x="1324" y="1565"/>
                      <a:pt x="1353" y="1567"/>
                    </a:cubicBezTo>
                    <a:cubicBezTo>
                      <a:pt x="1355" y="1568"/>
                      <a:pt x="1357" y="1570"/>
                      <a:pt x="1359" y="1572"/>
                    </a:cubicBezTo>
                    <a:moveTo>
                      <a:pt x="1362" y="1721"/>
                    </a:moveTo>
                    <a:lnTo>
                      <a:pt x="1362" y="1721"/>
                    </a:lnTo>
                    <a:cubicBezTo>
                      <a:pt x="1394" y="1725"/>
                      <a:pt x="1424" y="1726"/>
                      <a:pt x="1450" y="1727"/>
                    </a:cubicBezTo>
                    <a:cubicBezTo>
                      <a:pt x="1434" y="1748"/>
                      <a:pt x="1416" y="1771"/>
                      <a:pt x="1398" y="1798"/>
                    </a:cubicBezTo>
                    <a:cubicBezTo>
                      <a:pt x="1397" y="1800"/>
                      <a:pt x="1395" y="1803"/>
                      <a:pt x="1394" y="1804"/>
                    </a:cubicBezTo>
                    <a:cubicBezTo>
                      <a:pt x="1297" y="1845"/>
                      <a:pt x="1180" y="1881"/>
                      <a:pt x="1051" y="1911"/>
                    </a:cubicBezTo>
                    <a:cubicBezTo>
                      <a:pt x="1158" y="1833"/>
                      <a:pt x="1261" y="1767"/>
                      <a:pt x="1355" y="1720"/>
                    </a:cubicBezTo>
                    <a:cubicBezTo>
                      <a:pt x="1357" y="1721"/>
                      <a:pt x="1360" y="1721"/>
                      <a:pt x="1362" y="1721"/>
                    </a:cubicBezTo>
                    <a:moveTo>
                      <a:pt x="1440" y="1849"/>
                    </a:moveTo>
                    <a:lnTo>
                      <a:pt x="1440" y="1849"/>
                    </a:lnTo>
                    <a:cubicBezTo>
                      <a:pt x="1470" y="1836"/>
                      <a:pt x="1496" y="1823"/>
                      <a:pt x="1519" y="1810"/>
                    </a:cubicBezTo>
                    <a:cubicBezTo>
                      <a:pt x="1516" y="1837"/>
                      <a:pt x="1512" y="1865"/>
                      <a:pt x="1509" y="1898"/>
                    </a:cubicBezTo>
                    <a:cubicBezTo>
                      <a:pt x="1509" y="1900"/>
                      <a:pt x="1509" y="1903"/>
                      <a:pt x="1509" y="1906"/>
                    </a:cubicBezTo>
                    <a:cubicBezTo>
                      <a:pt x="1450" y="1984"/>
                      <a:pt x="1368" y="2073"/>
                      <a:pt x="1265" y="2170"/>
                    </a:cubicBezTo>
                    <a:cubicBezTo>
                      <a:pt x="1319" y="2048"/>
                      <a:pt x="1376" y="1939"/>
                      <a:pt x="1433" y="1852"/>
                    </a:cubicBezTo>
                    <a:cubicBezTo>
                      <a:pt x="1435" y="1851"/>
                      <a:pt x="1438" y="1850"/>
                      <a:pt x="1440" y="1849"/>
                    </a:cubicBezTo>
                    <a:moveTo>
                      <a:pt x="1588" y="1768"/>
                    </a:moveTo>
                    <a:lnTo>
                      <a:pt x="1588" y="1768"/>
                    </a:lnTo>
                    <a:cubicBezTo>
                      <a:pt x="1590" y="1766"/>
                      <a:pt x="1592" y="1764"/>
                      <a:pt x="1595" y="1762"/>
                    </a:cubicBezTo>
                    <a:cubicBezTo>
                      <a:pt x="1596" y="1764"/>
                      <a:pt x="1596" y="1767"/>
                      <a:pt x="1596" y="1770"/>
                    </a:cubicBezTo>
                    <a:cubicBezTo>
                      <a:pt x="1592" y="1779"/>
                      <a:pt x="1587" y="1789"/>
                      <a:pt x="1581" y="1799"/>
                    </a:cubicBezTo>
                    <a:cubicBezTo>
                      <a:pt x="1583" y="1788"/>
                      <a:pt x="1585" y="1778"/>
                      <a:pt x="1588" y="1768"/>
                    </a:cubicBezTo>
                    <a:moveTo>
                      <a:pt x="1658" y="1777"/>
                    </a:moveTo>
                    <a:lnTo>
                      <a:pt x="1658" y="1777"/>
                    </a:lnTo>
                    <a:cubicBezTo>
                      <a:pt x="1659" y="1775"/>
                      <a:pt x="1660" y="1771"/>
                      <a:pt x="1662" y="1768"/>
                    </a:cubicBezTo>
                    <a:cubicBezTo>
                      <a:pt x="1664" y="1771"/>
                      <a:pt x="1665" y="1772"/>
                      <a:pt x="1667" y="1775"/>
                    </a:cubicBezTo>
                    <a:cubicBezTo>
                      <a:pt x="1668" y="1785"/>
                      <a:pt x="1669" y="1797"/>
                      <a:pt x="1669" y="1809"/>
                    </a:cubicBezTo>
                    <a:cubicBezTo>
                      <a:pt x="1664" y="1798"/>
                      <a:pt x="1661" y="1787"/>
                      <a:pt x="1658" y="1777"/>
                    </a:cubicBezTo>
                    <a:moveTo>
                      <a:pt x="1721" y="1918"/>
                    </a:moveTo>
                    <a:lnTo>
                      <a:pt x="1721" y="1918"/>
                    </a:lnTo>
                    <a:cubicBezTo>
                      <a:pt x="1725" y="1886"/>
                      <a:pt x="1726" y="1856"/>
                      <a:pt x="1727" y="1830"/>
                    </a:cubicBezTo>
                    <a:cubicBezTo>
                      <a:pt x="1750" y="1849"/>
                      <a:pt x="1776" y="1868"/>
                      <a:pt x="1805" y="1887"/>
                    </a:cubicBezTo>
                    <a:cubicBezTo>
                      <a:pt x="1842" y="1976"/>
                      <a:pt x="1879" y="2092"/>
                      <a:pt x="1911" y="2230"/>
                    </a:cubicBezTo>
                    <a:cubicBezTo>
                      <a:pt x="1827" y="2115"/>
                      <a:pt x="1764" y="2012"/>
                      <a:pt x="1720" y="1926"/>
                    </a:cubicBezTo>
                    <a:cubicBezTo>
                      <a:pt x="1720" y="1923"/>
                      <a:pt x="1721" y="1920"/>
                      <a:pt x="1721" y="1918"/>
                    </a:cubicBezTo>
                    <a:moveTo>
                      <a:pt x="1725" y="1750"/>
                    </a:moveTo>
                    <a:lnTo>
                      <a:pt x="1725" y="1750"/>
                    </a:lnTo>
                    <a:cubicBezTo>
                      <a:pt x="1724" y="1747"/>
                      <a:pt x="1723" y="1744"/>
                      <a:pt x="1723" y="1740"/>
                    </a:cubicBezTo>
                    <a:cubicBezTo>
                      <a:pt x="1726" y="1741"/>
                      <a:pt x="1729" y="1742"/>
                      <a:pt x="1732" y="1743"/>
                    </a:cubicBezTo>
                    <a:cubicBezTo>
                      <a:pt x="1738" y="1753"/>
                      <a:pt x="1744" y="1763"/>
                      <a:pt x="1750" y="1773"/>
                    </a:cubicBezTo>
                    <a:cubicBezTo>
                      <a:pt x="1741" y="1766"/>
                      <a:pt x="1732" y="1758"/>
                      <a:pt x="1725" y="1750"/>
                    </a:cubicBezTo>
                    <a:moveTo>
                      <a:pt x="1811" y="1761"/>
                    </a:moveTo>
                    <a:lnTo>
                      <a:pt x="1811" y="1761"/>
                    </a:lnTo>
                    <a:cubicBezTo>
                      <a:pt x="1840" y="1766"/>
                      <a:pt x="1872" y="1769"/>
                      <a:pt x="1906" y="1771"/>
                    </a:cubicBezTo>
                    <a:cubicBezTo>
                      <a:pt x="1989" y="1835"/>
                      <a:pt x="2079" y="1918"/>
                      <a:pt x="2170" y="2015"/>
                    </a:cubicBezTo>
                    <a:cubicBezTo>
                      <a:pt x="2040" y="1958"/>
                      <a:pt x="1934" y="1901"/>
                      <a:pt x="1853" y="1848"/>
                    </a:cubicBezTo>
                    <a:cubicBezTo>
                      <a:pt x="1840" y="1817"/>
                      <a:pt x="1826" y="1787"/>
                      <a:pt x="1811" y="1761"/>
                    </a:cubicBezTo>
                    <a:moveTo>
                      <a:pt x="1768" y="1693"/>
                    </a:moveTo>
                    <a:lnTo>
                      <a:pt x="1768" y="1693"/>
                    </a:lnTo>
                    <a:cubicBezTo>
                      <a:pt x="1766" y="1690"/>
                      <a:pt x="1764" y="1688"/>
                      <a:pt x="1762" y="1685"/>
                    </a:cubicBezTo>
                    <a:cubicBezTo>
                      <a:pt x="1765" y="1684"/>
                      <a:pt x="1767" y="1684"/>
                      <a:pt x="1770" y="1683"/>
                    </a:cubicBezTo>
                    <a:cubicBezTo>
                      <a:pt x="1780" y="1688"/>
                      <a:pt x="1790" y="1694"/>
                      <a:pt x="1800" y="1700"/>
                    </a:cubicBezTo>
                    <a:cubicBezTo>
                      <a:pt x="1789" y="1698"/>
                      <a:pt x="1778" y="1696"/>
                      <a:pt x="1768" y="1693"/>
                    </a:cubicBezTo>
                    <a:moveTo>
                      <a:pt x="1920" y="1708"/>
                    </a:moveTo>
                    <a:lnTo>
                      <a:pt x="1920" y="1708"/>
                    </a:lnTo>
                    <a:cubicBezTo>
                      <a:pt x="1895" y="1689"/>
                      <a:pt x="1870" y="1674"/>
                      <a:pt x="1847" y="1659"/>
                    </a:cubicBezTo>
                    <a:cubicBezTo>
                      <a:pt x="1875" y="1648"/>
                      <a:pt x="1905" y="1636"/>
                      <a:pt x="1937" y="1620"/>
                    </a:cubicBezTo>
                    <a:cubicBezTo>
                      <a:pt x="2032" y="1633"/>
                      <a:pt x="2151" y="1659"/>
                      <a:pt x="2286" y="1699"/>
                    </a:cubicBezTo>
                    <a:cubicBezTo>
                      <a:pt x="2145" y="1715"/>
                      <a:pt x="2024" y="1719"/>
                      <a:pt x="1927" y="1713"/>
                    </a:cubicBezTo>
                    <a:cubicBezTo>
                      <a:pt x="1925" y="1712"/>
                      <a:pt x="1923" y="1710"/>
                      <a:pt x="1920" y="1708"/>
                    </a:cubicBezTo>
                    <a:moveTo>
                      <a:pt x="1778" y="1622"/>
                    </a:moveTo>
                    <a:lnTo>
                      <a:pt x="1778" y="1622"/>
                    </a:lnTo>
                    <a:cubicBezTo>
                      <a:pt x="1775" y="1620"/>
                      <a:pt x="1771" y="1619"/>
                      <a:pt x="1768" y="1618"/>
                    </a:cubicBezTo>
                    <a:cubicBezTo>
                      <a:pt x="1771" y="1615"/>
                      <a:pt x="1773" y="1614"/>
                      <a:pt x="1776" y="1611"/>
                    </a:cubicBezTo>
                    <a:cubicBezTo>
                      <a:pt x="1785" y="1611"/>
                      <a:pt x="1795" y="1610"/>
                      <a:pt x="1806" y="1610"/>
                    </a:cubicBezTo>
                    <a:cubicBezTo>
                      <a:pt x="1808" y="1610"/>
                      <a:pt x="1809" y="1611"/>
                      <a:pt x="1811" y="1611"/>
                    </a:cubicBezTo>
                    <a:cubicBezTo>
                      <a:pt x="1799" y="1615"/>
                      <a:pt x="1788" y="1618"/>
                      <a:pt x="1778" y="1622"/>
                    </a:cubicBezTo>
                    <a:moveTo>
                      <a:pt x="1829" y="1553"/>
                    </a:moveTo>
                    <a:lnTo>
                      <a:pt x="1829" y="1553"/>
                    </a:lnTo>
                    <a:cubicBezTo>
                      <a:pt x="1848" y="1530"/>
                      <a:pt x="1867" y="1503"/>
                      <a:pt x="1887" y="1475"/>
                    </a:cubicBezTo>
                    <a:cubicBezTo>
                      <a:pt x="1976" y="1438"/>
                      <a:pt x="2091" y="1400"/>
                      <a:pt x="2229" y="1368"/>
                    </a:cubicBezTo>
                    <a:cubicBezTo>
                      <a:pt x="2115" y="1452"/>
                      <a:pt x="2012" y="1516"/>
                      <a:pt x="1926" y="1559"/>
                    </a:cubicBezTo>
                    <a:cubicBezTo>
                      <a:pt x="1892" y="1555"/>
                      <a:pt x="1859" y="1554"/>
                      <a:pt x="1829" y="1553"/>
                    </a:cubicBezTo>
                    <a:moveTo>
                      <a:pt x="2012" y="299"/>
                    </a:moveTo>
                    <a:lnTo>
                      <a:pt x="2012" y="299"/>
                    </a:lnTo>
                    <a:cubicBezTo>
                      <a:pt x="2096" y="176"/>
                      <a:pt x="2156" y="133"/>
                      <a:pt x="2186" y="133"/>
                    </a:cubicBezTo>
                    <a:cubicBezTo>
                      <a:pt x="2189" y="133"/>
                      <a:pt x="2192" y="134"/>
                      <a:pt x="2195" y="135"/>
                    </a:cubicBezTo>
                    <a:cubicBezTo>
                      <a:pt x="2263" y="160"/>
                      <a:pt x="2254" y="476"/>
                      <a:pt x="2085" y="934"/>
                    </a:cubicBezTo>
                    <a:cubicBezTo>
                      <a:pt x="2079" y="951"/>
                      <a:pt x="2072" y="967"/>
                      <a:pt x="2066" y="984"/>
                    </a:cubicBezTo>
                    <a:cubicBezTo>
                      <a:pt x="1956" y="1079"/>
                      <a:pt x="1855" y="1180"/>
                      <a:pt x="1774" y="1276"/>
                    </a:cubicBezTo>
                    <a:cubicBezTo>
                      <a:pt x="1775" y="1153"/>
                      <a:pt x="1764" y="1012"/>
                      <a:pt x="1741" y="865"/>
                    </a:cubicBezTo>
                    <a:cubicBezTo>
                      <a:pt x="1748" y="848"/>
                      <a:pt x="1753" y="831"/>
                      <a:pt x="1759" y="814"/>
                    </a:cubicBezTo>
                    <a:cubicBezTo>
                      <a:pt x="1834" y="611"/>
                      <a:pt x="1924" y="428"/>
                      <a:pt x="2012" y="299"/>
                    </a:cubicBezTo>
                    <a:moveTo>
                      <a:pt x="1368" y="59"/>
                    </a:moveTo>
                    <a:lnTo>
                      <a:pt x="1368" y="59"/>
                    </a:lnTo>
                    <a:cubicBezTo>
                      <a:pt x="1370" y="59"/>
                      <a:pt x="1371" y="59"/>
                      <a:pt x="1373" y="59"/>
                    </a:cubicBezTo>
                    <a:cubicBezTo>
                      <a:pt x="1446" y="59"/>
                      <a:pt x="1592" y="335"/>
                      <a:pt x="1673" y="806"/>
                    </a:cubicBezTo>
                    <a:cubicBezTo>
                      <a:pt x="1675" y="824"/>
                      <a:pt x="1678" y="841"/>
                      <a:pt x="1681" y="858"/>
                    </a:cubicBezTo>
                    <a:cubicBezTo>
                      <a:pt x="1633" y="996"/>
                      <a:pt x="1596" y="1134"/>
                      <a:pt x="1574" y="1257"/>
                    </a:cubicBezTo>
                    <a:cubicBezTo>
                      <a:pt x="1512" y="1149"/>
                      <a:pt x="1431" y="1031"/>
                      <a:pt x="1340" y="917"/>
                    </a:cubicBezTo>
                    <a:cubicBezTo>
                      <a:pt x="1337" y="900"/>
                      <a:pt x="1333" y="883"/>
                      <a:pt x="1330" y="865"/>
                    </a:cubicBezTo>
                    <a:cubicBezTo>
                      <a:pt x="1248" y="384"/>
                      <a:pt x="1297" y="71"/>
                      <a:pt x="1368" y="59"/>
                    </a:cubicBezTo>
                    <a:moveTo>
                      <a:pt x="614" y="407"/>
                    </a:moveTo>
                    <a:lnTo>
                      <a:pt x="614" y="407"/>
                    </a:lnTo>
                    <a:cubicBezTo>
                      <a:pt x="620" y="401"/>
                      <a:pt x="628" y="399"/>
                      <a:pt x="640" y="399"/>
                    </a:cubicBezTo>
                    <a:cubicBezTo>
                      <a:pt x="729" y="399"/>
                      <a:pt x="973" y="567"/>
                      <a:pt x="1251" y="901"/>
                    </a:cubicBezTo>
                    <a:cubicBezTo>
                      <a:pt x="1263" y="915"/>
                      <a:pt x="1273" y="929"/>
                      <a:pt x="1284" y="943"/>
                    </a:cubicBezTo>
                    <a:cubicBezTo>
                      <a:pt x="1313" y="1085"/>
                      <a:pt x="1349" y="1224"/>
                      <a:pt x="1392" y="1342"/>
                    </a:cubicBezTo>
                    <a:cubicBezTo>
                      <a:pt x="1286" y="1279"/>
                      <a:pt x="1158" y="1218"/>
                      <a:pt x="1019" y="1164"/>
                    </a:cubicBezTo>
                    <a:cubicBezTo>
                      <a:pt x="1007" y="1151"/>
                      <a:pt x="996" y="1137"/>
                      <a:pt x="984" y="1123"/>
                    </a:cubicBezTo>
                    <a:cubicBezTo>
                      <a:pt x="672" y="748"/>
                      <a:pt x="558" y="453"/>
                      <a:pt x="614" y="407"/>
                    </a:cubicBezTo>
                    <a:moveTo>
                      <a:pt x="135" y="1085"/>
                    </a:moveTo>
                    <a:lnTo>
                      <a:pt x="135" y="1085"/>
                    </a:lnTo>
                    <a:cubicBezTo>
                      <a:pt x="144" y="1060"/>
                      <a:pt x="193" y="1045"/>
                      <a:pt x="274" y="1045"/>
                    </a:cubicBezTo>
                    <a:cubicBezTo>
                      <a:pt x="412" y="1045"/>
                      <a:pt x="645" y="1088"/>
                      <a:pt x="933" y="1194"/>
                    </a:cubicBezTo>
                    <a:cubicBezTo>
                      <a:pt x="950" y="1200"/>
                      <a:pt x="967" y="1207"/>
                      <a:pt x="984" y="1214"/>
                    </a:cubicBezTo>
                    <a:cubicBezTo>
                      <a:pt x="1082" y="1327"/>
                      <a:pt x="1182" y="1426"/>
                      <a:pt x="1276" y="1505"/>
                    </a:cubicBezTo>
                    <a:cubicBezTo>
                      <a:pt x="1153" y="1505"/>
                      <a:pt x="1011" y="1516"/>
                      <a:pt x="864" y="1538"/>
                    </a:cubicBezTo>
                    <a:cubicBezTo>
                      <a:pt x="847" y="1532"/>
                      <a:pt x="830" y="1526"/>
                      <a:pt x="813" y="1520"/>
                    </a:cubicBezTo>
                    <a:cubicBezTo>
                      <a:pt x="356" y="1351"/>
                      <a:pt x="110" y="1153"/>
                      <a:pt x="135" y="1085"/>
                    </a:cubicBezTo>
                    <a:moveTo>
                      <a:pt x="59" y="1911"/>
                    </a:moveTo>
                    <a:lnTo>
                      <a:pt x="59" y="1911"/>
                    </a:lnTo>
                    <a:cubicBezTo>
                      <a:pt x="54" y="1884"/>
                      <a:pt x="102" y="1828"/>
                      <a:pt x="253" y="1762"/>
                    </a:cubicBezTo>
                    <a:cubicBezTo>
                      <a:pt x="396" y="1698"/>
                      <a:pt x="593" y="1644"/>
                      <a:pt x="805" y="1607"/>
                    </a:cubicBezTo>
                    <a:cubicBezTo>
                      <a:pt x="824" y="1604"/>
                      <a:pt x="841" y="1602"/>
                      <a:pt x="859" y="1599"/>
                    </a:cubicBezTo>
                    <a:cubicBezTo>
                      <a:pt x="1000" y="1648"/>
                      <a:pt x="1136" y="1684"/>
                      <a:pt x="1258" y="1706"/>
                    </a:cubicBezTo>
                    <a:cubicBezTo>
                      <a:pt x="1151" y="1766"/>
                      <a:pt x="1034" y="1846"/>
                      <a:pt x="917" y="1939"/>
                    </a:cubicBezTo>
                    <a:cubicBezTo>
                      <a:pt x="899" y="1943"/>
                      <a:pt x="882" y="1946"/>
                      <a:pt x="864" y="1949"/>
                    </a:cubicBezTo>
                    <a:cubicBezTo>
                      <a:pt x="383" y="2032"/>
                      <a:pt x="71" y="1983"/>
                      <a:pt x="59" y="1911"/>
                    </a:cubicBezTo>
                    <a:moveTo>
                      <a:pt x="646" y="2616"/>
                    </a:moveTo>
                    <a:lnTo>
                      <a:pt x="646" y="2616"/>
                    </a:lnTo>
                    <a:cubicBezTo>
                      <a:pt x="498" y="2687"/>
                      <a:pt x="424" y="2687"/>
                      <a:pt x="406" y="2665"/>
                    </a:cubicBezTo>
                    <a:cubicBezTo>
                      <a:pt x="360" y="2610"/>
                      <a:pt x="526" y="2341"/>
                      <a:pt x="900" y="2029"/>
                    </a:cubicBezTo>
                    <a:cubicBezTo>
                      <a:pt x="914" y="2017"/>
                      <a:pt x="928" y="2006"/>
                      <a:pt x="942" y="1995"/>
                    </a:cubicBezTo>
                    <a:cubicBezTo>
                      <a:pt x="1089" y="1966"/>
                      <a:pt x="1226" y="1930"/>
                      <a:pt x="1342" y="1888"/>
                    </a:cubicBezTo>
                    <a:cubicBezTo>
                      <a:pt x="1279" y="1994"/>
                      <a:pt x="1218" y="2122"/>
                      <a:pt x="1163" y="2261"/>
                    </a:cubicBezTo>
                    <a:cubicBezTo>
                      <a:pt x="1150" y="2272"/>
                      <a:pt x="1136" y="2284"/>
                      <a:pt x="1122" y="2295"/>
                    </a:cubicBezTo>
                    <a:cubicBezTo>
                      <a:pt x="956" y="2434"/>
                      <a:pt x="788" y="2547"/>
                      <a:pt x="646" y="2616"/>
                    </a:cubicBezTo>
                    <a:moveTo>
                      <a:pt x="1084" y="3145"/>
                    </a:moveTo>
                    <a:lnTo>
                      <a:pt x="1084" y="3145"/>
                    </a:lnTo>
                    <a:cubicBezTo>
                      <a:pt x="1016" y="3120"/>
                      <a:pt x="1025" y="2804"/>
                      <a:pt x="1194" y="2346"/>
                    </a:cubicBezTo>
                    <a:cubicBezTo>
                      <a:pt x="1200" y="2329"/>
                      <a:pt x="1207" y="2313"/>
                      <a:pt x="1213" y="2296"/>
                    </a:cubicBezTo>
                    <a:cubicBezTo>
                      <a:pt x="1328" y="2196"/>
                      <a:pt x="1428" y="2096"/>
                      <a:pt x="1505" y="2004"/>
                    </a:cubicBezTo>
                    <a:cubicBezTo>
                      <a:pt x="1505" y="2127"/>
                      <a:pt x="1516" y="2268"/>
                      <a:pt x="1538" y="2415"/>
                    </a:cubicBezTo>
                    <a:cubicBezTo>
                      <a:pt x="1532" y="2432"/>
                      <a:pt x="1526" y="2450"/>
                      <a:pt x="1520" y="2466"/>
                    </a:cubicBezTo>
                    <a:cubicBezTo>
                      <a:pt x="1351" y="2924"/>
                      <a:pt x="1152" y="3169"/>
                      <a:pt x="1084" y="3145"/>
                    </a:cubicBezTo>
                    <a:moveTo>
                      <a:pt x="1911" y="3221"/>
                    </a:moveTo>
                    <a:lnTo>
                      <a:pt x="1911" y="3221"/>
                    </a:lnTo>
                    <a:cubicBezTo>
                      <a:pt x="1884" y="3226"/>
                      <a:pt x="1828" y="3177"/>
                      <a:pt x="1761" y="3027"/>
                    </a:cubicBezTo>
                    <a:cubicBezTo>
                      <a:pt x="1698" y="2883"/>
                      <a:pt x="1643" y="2687"/>
                      <a:pt x="1607" y="2474"/>
                    </a:cubicBezTo>
                    <a:cubicBezTo>
                      <a:pt x="1604" y="2456"/>
                      <a:pt x="1601" y="2439"/>
                      <a:pt x="1599" y="2421"/>
                    </a:cubicBezTo>
                    <a:cubicBezTo>
                      <a:pt x="1647" y="2280"/>
                      <a:pt x="1684" y="2144"/>
                      <a:pt x="1705" y="2022"/>
                    </a:cubicBezTo>
                    <a:cubicBezTo>
                      <a:pt x="1767" y="2131"/>
                      <a:pt x="1849" y="2249"/>
                      <a:pt x="1939" y="2363"/>
                    </a:cubicBezTo>
                    <a:cubicBezTo>
                      <a:pt x="1943" y="2380"/>
                      <a:pt x="1946" y="2397"/>
                      <a:pt x="1949" y="2415"/>
                    </a:cubicBezTo>
                    <a:cubicBezTo>
                      <a:pt x="2032" y="2896"/>
                      <a:pt x="1983" y="3209"/>
                      <a:pt x="1911" y="3221"/>
                    </a:cubicBezTo>
                    <a:moveTo>
                      <a:pt x="2665" y="2874"/>
                    </a:moveTo>
                    <a:lnTo>
                      <a:pt x="2665" y="2874"/>
                    </a:lnTo>
                    <a:cubicBezTo>
                      <a:pt x="2644" y="2891"/>
                      <a:pt x="2571" y="2878"/>
                      <a:pt x="2438" y="2780"/>
                    </a:cubicBezTo>
                    <a:cubicBezTo>
                      <a:pt x="2312" y="2687"/>
                      <a:pt x="2166" y="2545"/>
                      <a:pt x="2029" y="2379"/>
                    </a:cubicBezTo>
                    <a:cubicBezTo>
                      <a:pt x="2017" y="2365"/>
                      <a:pt x="2006" y="2351"/>
                      <a:pt x="1995" y="2338"/>
                    </a:cubicBezTo>
                    <a:cubicBezTo>
                      <a:pt x="1967" y="2195"/>
                      <a:pt x="1931" y="2057"/>
                      <a:pt x="1889" y="1939"/>
                    </a:cubicBezTo>
                    <a:cubicBezTo>
                      <a:pt x="1997" y="2002"/>
                      <a:pt x="2126" y="2063"/>
                      <a:pt x="2261" y="2116"/>
                    </a:cubicBezTo>
                    <a:cubicBezTo>
                      <a:pt x="2272" y="2129"/>
                      <a:pt x="2284" y="2143"/>
                      <a:pt x="2295" y="2157"/>
                    </a:cubicBezTo>
                    <a:cubicBezTo>
                      <a:pt x="2433" y="2323"/>
                      <a:pt x="2547" y="2492"/>
                      <a:pt x="2615" y="2633"/>
                    </a:cubicBezTo>
                    <a:cubicBezTo>
                      <a:pt x="2687" y="2782"/>
                      <a:pt x="2687" y="2855"/>
                      <a:pt x="2665" y="2874"/>
                    </a:cubicBezTo>
                    <a:moveTo>
                      <a:pt x="3144" y="2195"/>
                    </a:moveTo>
                    <a:lnTo>
                      <a:pt x="3144" y="2195"/>
                    </a:lnTo>
                    <a:cubicBezTo>
                      <a:pt x="3120" y="2263"/>
                      <a:pt x="2803" y="2255"/>
                      <a:pt x="2346" y="2086"/>
                    </a:cubicBezTo>
                    <a:cubicBezTo>
                      <a:pt x="2329" y="2079"/>
                      <a:pt x="2312" y="2073"/>
                      <a:pt x="2295" y="2066"/>
                    </a:cubicBezTo>
                    <a:cubicBezTo>
                      <a:pt x="2198" y="1953"/>
                      <a:pt x="2098" y="1854"/>
                      <a:pt x="2004" y="1775"/>
                    </a:cubicBezTo>
                    <a:cubicBezTo>
                      <a:pt x="2007" y="1775"/>
                      <a:pt x="2010" y="1775"/>
                      <a:pt x="2013" y="1775"/>
                    </a:cubicBezTo>
                    <a:cubicBezTo>
                      <a:pt x="2136" y="1775"/>
                      <a:pt x="2275" y="1762"/>
                      <a:pt x="2414" y="1742"/>
                    </a:cubicBezTo>
                    <a:cubicBezTo>
                      <a:pt x="2431" y="1748"/>
                      <a:pt x="2448" y="1753"/>
                      <a:pt x="2466" y="1760"/>
                    </a:cubicBezTo>
                    <a:lnTo>
                      <a:pt x="2466" y="1760"/>
                    </a:lnTo>
                    <a:cubicBezTo>
                      <a:pt x="2923" y="1929"/>
                      <a:pt x="3170" y="2127"/>
                      <a:pt x="3144" y="2195"/>
                    </a:cubicBezTo>
                    <a:moveTo>
                      <a:pt x="2474" y="1673"/>
                    </a:moveTo>
                    <a:lnTo>
                      <a:pt x="2474" y="1673"/>
                    </a:lnTo>
                    <a:cubicBezTo>
                      <a:pt x="2456" y="1676"/>
                      <a:pt x="2438" y="1679"/>
                      <a:pt x="2421" y="1681"/>
                    </a:cubicBezTo>
                    <a:cubicBezTo>
                      <a:pt x="2284" y="1634"/>
                      <a:pt x="2146" y="1596"/>
                      <a:pt x="2023" y="1574"/>
                    </a:cubicBezTo>
                    <a:cubicBezTo>
                      <a:pt x="2131" y="1512"/>
                      <a:pt x="2249" y="1431"/>
                      <a:pt x="2363" y="1340"/>
                    </a:cubicBezTo>
                    <a:cubicBezTo>
                      <a:pt x="2380" y="1337"/>
                      <a:pt x="2397" y="1334"/>
                      <a:pt x="2415" y="1331"/>
                    </a:cubicBezTo>
                    <a:cubicBezTo>
                      <a:pt x="2594" y="1300"/>
                      <a:pt x="2748" y="1287"/>
                      <a:pt x="2873" y="1287"/>
                    </a:cubicBezTo>
                    <a:cubicBezTo>
                      <a:pt x="3087" y="1287"/>
                      <a:pt x="3213" y="1323"/>
                      <a:pt x="3221" y="1369"/>
                    </a:cubicBezTo>
                    <a:cubicBezTo>
                      <a:pt x="3233" y="1440"/>
                      <a:pt x="2955" y="1590"/>
                      <a:pt x="2474" y="16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7" name="Google Shape;697;p17"/>
              <p:cNvSpPr/>
              <p:nvPr/>
            </p:nvSpPr>
            <p:spPr>
              <a:xfrm>
                <a:off x="7203600" y="417240"/>
                <a:ext cx="1171440" cy="1072080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978" extrusionOk="0">
                    <a:moveTo>
                      <a:pt x="2458" y="1362"/>
                    </a:moveTo>
                    <a:lnTo>
                      <a:pt x="2458" y="1362"/>
                    </a:lnTo>
                    <a:cubicBezTo>
                      <a:pt x="2241" y="1342"/>
                      <a:pt x="2043" y="1345"/>
                      <a:pt x="1894" y="1366"/>
                    </a:cubicBezTo>
                    <a:cubicBezTo>
                      <a:pt x="2007" y="1266"/>
                      <a:pt x="2138" y="1117"/>
                      <a:pt x="2264" y="939"/>
                    </a:cubicBezTo>
                    <a:cubicBezTo>
                      <a:pt x="2524" y="571"/>
                      <a:pt x="2661" y="220"/>
                      <a:pt x="2570" y="155"/>
                    </a:cubicBezTo>
                    <a:cubicBezTo>
                      <a:pt x="2478" y="90"/>
                      <a:pt x="2193" y="336"/>
                      <a:pt x="1933" y="705"/>
                    </a:cubicBezTo>
                    <a:cubicBezTo>
                      <a:pt x="1806" y="883"/>
                      <a:pt x="1710" y="1056"/>
                      <a:pt x="1653" y="1196"/>
                    </a:cubicBezTo>
                    <a:cubicBezTo>
                      <a:pt x="1624" y="1048"/>
                      <a:pt x="1560" y="860"/>
                      <a:pt x="1469" y="662"/>
                    </a:cubicBezTo>
                    <a:cubicBezTo>
                      <a:pt x="1280" y="253"/>
                      <a:pt x="1044" y="-42"/>
                      <a:pt x="943" y="5"/>
                    </a:cubicBezTo>
                    <a:cubicBezTo>
                      <a:pt x="841" y="53"/>
                      <a:pt x="912" y="423"/>
                      <a:pt x="1100" y="832"/>
                    </a:cubicBezTo>
                    <a:cubicBezTo>
                      <a:pt x="1191" y="1030"/>
                      <a:pt x="1293" y="1201"/>
                      <a:pt x="1386" y="1319"/>
                    </a:cubicBezTo>
                    <a:cubicBezTo>
                      <a:pt x="1243" y="1271"/>
                      <a:pt x="1049" y="1232"/>
                      <a:pt x="832" y="1212"/>
                    </a:cubicBezTo>
                    <a:cubicBezTo>
                      <a:pt x="383" y="1171"/>
                      <a:pt x="10" y="1228"/>
                      <a:pt x="0" y="1339"/>
                    </a:cubicBezTo>
                    <a:cubicBezTo>
                      <a:pt x="-10" y="1451"/>
                      <a:pt x="346" y="1575"/>
                      <a:pt x="795" y="1616"/>
                    </a:cubicBezTo>
                    <a:cubicBezTo>
                      <a:pt x="1012" y="1636"/>
                      <a:pt x="1210" y="1633"/>
                      <a:pt x="1360" y="1612"/>
                    </a:cubicBezTo>
                    <a:cubicBezTo>
                      <a:pt x="1247" y="1712"/>
                      <a:pt x="1115" y="1861"/>
                      <a:pt x="989" y="2039"/>
                    </a:cubicBezTo>
                    <a:cubicBezTo>
                      <a:pt x="729" y="2407"/>
                      <a:pt x="593" y="2758"/>
                      <a:pt x="684" y="2823"/>
                    </a:cubicBezTo>
                    <a:cubicBezTo>
                      <a:pt x="775" y="2888"/>
                      <a:pt x="1061" y="2642"/>
                      <a:pt x="1321" y="2273"/>
                    </a:cubicBezTo>
                    <a:cubicBezTo>
                      <a:pt x="1447" y="2095"/>
                      <a:pt x="1543" y="1922"/>
                      <a:pt x="1599" y="1782"/>
                    </a:cubicBezTo>
                    <a:cubicBezTo>
                      <a:pt x="1630" y="1930"/>
                      <a:pt x="1693" y="2118"/>
                      <a:pt x="1784" y="2315"/>
                    </a:cubicBezTo>
                    <a:cubicBezTo>
                      <a:pt x="1973" y="2725"/>
                      <a:pt x="2209" y="3020"/>
                      <a:pt x="2310" y="2973"/>
                    </a:cubicBezTo>
                    <a:cubicBezTo>
                      <a:pt x="2412" y="2925"/>
                      <a:pt x="2342" y="2555"/>
                      <a:pt x="2153" y="2146"/>
                    </a:cubicBezTo>
                    <a:cubicBezTo>
                      <a:pt x="2062" y="1948"/>
                      <a:pt x="1959" y="1777"/>
                      <a:pt x="1867" y="1659"/>
                    </a:cubicBezTo>
                    <a:cubicBezTo>
                      <a:pt x="2010" y="1707"/>
                      <a:pt x="2205" y="1746"/>
                      <a:pt x="2421" y="1766"/>
                    </a:cubicBezTo>
                    <a:cubicBezTo>
                      <a:pt x="2871" y="1807"/>
                      <a:pt x="3243" y="1750"/>
                      <a:pt x="3254" y="1639"/>
                    </a:cubicBezTo>
                    <a:cubicBezTo>
                      <a:pt x="3264" y="1527"/>
                      <a:pt x="2908" y="1403"/>
                      <a:pt x="2458" y="13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8" name="Google Shape;698;p17"/>
              <p:cNvSpPr/>
              <p:nvPr/>
            </p:nvSpPr>
            <p:spPr>
              <a:xfrm>
                <a:off x="7193160" y="406800"/>
                <a:ext cx="1192320" cy="1092960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3036" extrusionOk="0">
                    <a:moveTo>
                      <a:pt x="3067" y="1475"/>
                    </a:moveTo>
                    <a:lnTo>
                      <a:pt x="3067" y="1475"/>
                    </a:lnTo>
                    <a:cubicBezTo>
                      <a:pt x="2915" y="1422"/>
                      <a:pt x="2710" y="1381"/>
                      <a:pt x="2490" y="1361"/>
                    </a:cubicBezTo>
                    <a:cubicBezTo>
                      <a:pt x="2323" y="1346"/>
                      <a:pt x="2153" y="1343"/>
                      <a:pt x="2009" y="1355"/>
                    </a:cubicBezTo>
                    <a:cubicBezTo>
                      <a:pt x="2112" y="1253"/>
                      <a:pt x="2219" y="1123"/>
                      <a:pt x="2317" y="985"/>
                    </a:cubicBezTo>
                    <a:cubicBezTo>
                      <a:pt x="2560" y="642"/>
                      <a:pt x="2740" y="248"/>
                      <a:pt x="2615" y="160"/>
                    </a:cubicBezTo>
                    <a:cubicBezTo>
                      <a:pt x="2491" y="72"/>
                      <a:pt x="2180" y="373"/>
                      <a:pt x="1937" y="717"/>
                    </a:cubicBezTo>
                    <a:cubicBezTo>
                      <a:pt x="1840" y="855"/>
                      <a:pt x="1753" y="1000"/>
                      <a:pt x="1691" y="1131"/>
                    </a:cubicBezTo>
                    <a:cubicBezTo>
                      <a:pt x="1654" y="991"/>
                      <a:pt x="1595" y="832"/>
                      <a:pt x="1525" y="679"/>
                    </a:cubicBezTo>
                    <a:cubicBezTo>
                      <a:pt x="1433" y="479"/>
                      <a:pt x="1326" y="299"/>
                      <a:pt x="1225" y="173"/>
                    </a:cubicBezTo>
                    <a:cubicBezTo>
                      <a:pt x="1113" y="33"/>
                      <a:pt x="1024" y="-22"/>
                      <a:pt x="960" y="8"/>
                    </a:cubicBezTo>
                    <a:cubicBezTo>
                      <a:pt x="895" y="37"/>
                      <a:pt x="879" y="142"/>
                      <a:pt x="912" y="318"/>
                    </a:cubicBezTo>
                    <a:cubicBezTo>
                      <a:pt x="943" y="476"/>
                      <a:pt x="1010" y="674"/>
                      <a:pt x="1103" y="874"/>
                    </a:cubicBezTo>
                    <a:cubicBezTo>
                      <a:pt x="1176" y="1032"/>
                      <a:pt x="1258" y="1178"/>
                      <a:pt x="1339" y="1294"/>
                    </a:cubicBezTo>
                    <a:cubicBezTo>
                      <a:pt x="1202" y="1256"/>
                      <a:pt x="1038" y="1228"/>
                      <a:pt x="864" y="1211"/>
                    </a:cubicBezTo>
                    <a:cubicBezTo>
                      <a:pt x="445" y="1173"/>
                      <a:pt x="14" y="1214"/>
                      <a:pt x="0" y="1366"/>
                    </a:cubicBezTo>
                    <a:cubicBezTo>
                      <a:pt x="-7" y="1437"/>
                      <a:pt x="75" y="1502"/>
                      <a:pt x="244" y="1561"/>
                    </a:cubicBezTo>
                    <a:cubicBezTo>
                      <a:pt x="397" y="1614"/>
                      <a:pt x="601" y="1655"/>
                      <a:pt x="821" y="1675"/>
                    </a:cubicBezTo>
                    <a:cubicBezTo>
                      <a:pt x="920" y="1684"/>
                      <a:pt x="1017" y="1688"/>
                      <a:pt x="1108" y="1688"/>
                    </a:cubicBezTo>
                    <a:cubicBezTo>
                      <a:pt x="1177" y="1688"/>
                      <a:pt x="1242" y="1686"/>
                      <a:pt x="1304" y="1680"/>
                    </a:cubicBezTo>
                    <a:cubicBezTo>
                      <a:pt x="1202" y="1780"/>
                      <a:pt x="1095" y="1908"/>
                      <a:pt x="994" y="2051"/>
                    </a:cubicBezTo>
                    <a:cubicBezTo>
                      <a:pt x="752" y="2394"/>
                      <a:pt x="571" y="2788"/>
                      <a:pt x="696" y="2876"/>
                    </a:cubicBezTo>
                    <a:cubicBezTo>
                      <a:pt x="711" y="2887"/>
                      <a:pt x="728" y="2892"/>
                      <a:pt x="748" y="2892"/>
                    </a:cubicBezTo>
                    <a:cubicBezTo>
                      <a:pt x="894" y="2892"/>
                      <a:pt x="1160" y="2621"/>
                      <a:pt x="1374" y="2319"/>
                    </a:cubicBezTo>
                    <a:cubicBezTo>
                      <a:pt x="1475" y="2176"/>
                      <a:pt x="1560" y="2033"/>
                      <a:pt x="1620" y="1904"/>
                    </a:cubicBezTo>
                    <a:cubicBezTo>
                      <a:pt x="1657" y="2045"/>
                      <a:pt x="1716" y="2204"/>
                      <a:pt x="1787" y="2357"/>
                    </a:cubicBezTo>
                    <a:cubicBezTo>
                      <a:pt x="1949" y="2708"/>
                      <a:pt x="2174" y="3036"/>
                      <a:pt x="2317" y="3036"/>
                    </a:cubicBezTo>
                    <a:cubicBezTo>
                      <a:pt x="2329" y="3036"/>
                      <a:pt x="2341" y="3034"/>
                      <a:pt x="2352" y="3028"/>
                    </a:cubicBezTo>
                    <a:cubicBezTo>
                      <a:pt x="2416" y="2999"/>
                      <a:pt x="2432" y="2894"/>
                      <a:pt x="2399" y="2718"/>
                    </a:cubicBezTo>
                    <a:cubicBezTo>
                      <a:pt x="2369" y="2560"/>
                      <a:pt x="2301" y="2362"/>
                      <a:pt x="2209" y="2162"/>
                    </a:cubicBezTo>
                    <a:lnTo>
                      <a:pt x="2209" y="2162"/>
                    </a:lnTo>
                    <a:cubicBezTo>
                      <a:pt x="2136" y="2004"/>
                      <a:pt x="2054" y="1858"/>
                      <a:pt x="1973" y="1742"/>
                    </a:cubicBezTo>
                    <a:cubicBezTo>
                      <a:pt x="2112" y="1780"/>
                      <a:pt x="2280" y="1809"/>
                      <a:pt x="2448" y="1824"/>
                    </a:cubicBezTo>
                    <a:cubicBezTo>
                      <a:pt x="2545" y="1833"/>
                      <a:pt x="2643" y="1838"/>
                      <a:pt x="2736" y="1838"/>
                    </a:cubicBezTo>
                    <a:cubicBezTo>
                      <a:pt x="3044" y="1838"/>
                      <a:pt x="3301" y="1787"/>
                      <a:pt x="3312" y="1670"/>
                    </a:cubicBezTo>
                    <a:cubicBezTo>
                      <a:pt x="3318" y="1599"/>
                      <a:pt x="3236" y="1534"/>
                      <a:pt x="3067" y="1475"/>
                    </a:cubicBezTo>
                    <a:moveTo>
                      <a:pt x="1985" y="751"/>
                    </a:moveTo>
                    <a:lnTo>
                      <a:pt x="1985" y="751"/>
                    </a:lnTo>
                    <a:cubicBezTo>
                      <a:pt x="2241" y="389"/>
                      <a:pt x="2475" y="202"/>
                      <a:pt x="2560" y="202"/>
                    </a:cubicBezTo>
                    <a:cubicBezTo>
                      <a:pt x="2569" y="202"/>
                      <a:pt x="2576" y="204"/>
                      <a:pt x="2582" y="208"/>
                    </a:cubicBezTo>
                    <a:cubicBezTo>
                      <a:pt x="2641" y="250"/>
                      <a:pt x="2550" y="553"/>
                      <a:pt x="2269" y="951"/>
                    </a:cubicBezTo>
                    <a:cubicBezTo>
                      <a:pt x="2138" y="1136"/>
                      <a:pt x="2014" y="1274"/>
                      <a:pt x="1912" y="1366"/>
                    </a:cubicBezTo>
                    <a:cubicBezTo>
                      <a:pt x="1840" y="1377"/>
                      <a:pt x="1778" y="1392"/>
                      <a:pt x="1731" y="1411"/>
                    </a:cubicBezTo>
                    <a:cubicBezTo>
                      <a:pt x="1733" y="1360"/>
                      <a:pt x="1727" y="1297"/>
                      <a:pt x="1713" y="1226"/>
                    </a:cubicBezTo>
                    <a:cubicBezTo>
                      <a:pt x="1766" y="1099"/>
                      <a:pt x="1855" y="935"/>
                      <a:pt x="1985" y="751"/>
                    </a:cubicBezTo>
                    <a:moveTo>
                      <a:pt x="1642" y="1591"/>
                    </a:moveTo>
                    <a:lnTo>
                      <a:pt x="1642" y="1591"/>
                    </a:lnTo>
                    <a:cubicBezTo>
                      <a:pt x="1645" y="1589"/>
                      <a:pt x="1647" y="1586"/>
                      <a:pt x="1649" y="1584"/>
                    </a:cubicBezTo>
                    <a:cubicBezTo>
                      <a:pt x="1651" y="1586"/>
                      <a:pt x="1653" y="1588"/>
                      <a:pt x="1654" y="1590"/>
                    </a:cubicBezTo>
                    <a:cubicBezTo>
                      <a:pt x="1655" y="1613"/>
                      <a:pt x="1651" y="1646"/>
                      <a:pt x="1640" y="1689"/>
                    </a:cubicBezTo>
                    <a:cubicBezTo>
                      <a:pt x="1636" y="1648"/>
                      <a:pt x="1637" y="1615"/>
                      <a:pt x="1642" y="1591"/>
                    </a:cubicBezTo>
                    <a:moveTo>
                      <a:pt x="1601" y="1473"/>
                    </a:moveTo>
                    <a:lnTo>
                      <a:pt x="1601" y="1473"/>
                    </a:lnTo>
                    <a:cubicBezTo>
                      <a:pt x="1602" y="1475"/>
                      <a:pt x="1602" y="1478"/>
                      <a:pt x="1603" y="1480"/>
                    </a:cubicBezTo>
                    <a:cubicBezTo>
                      <a:pt x="1599" y="1480"/>
                      <a:pt x="1597" y="1480"/>
                      <a:pt x="1594" y="1481"/>
                    </a:cubicBezTo>
                    <a:cubicBezTo>
                      <a:pt x="1573" y="1470"/>
                      <a:pt x="1547" y="1450"/>
                      <a:pt x="1517" y="1420"/>
                    </a:cubicBezTo>
                    <a:cubicBezTo>
                      <a:pt x="1556" y="1439"/>
                      <a:pt x="1584" y="1457"/>
                      <a:pt x="1601" y="1473"/>
                    </a:cubicBezTo>
                    <a:moveTo>
                      <a:pt x="1669" y="1446"/>
                    </a:moveTo>
                    <a:lnTo>
                      <a:pt x="1669" y="1446"/>
                    </a:lnTo>
                    <a:cubicBezTo>
                      <a:pt x="1667" y="1449"/>
                      <a:pt x="1664" y="1450"/>
                      <a:pt x="1662" y="1452"/>
                    </a:cubicBezTo>
                    <a:cubicBezTo>
                      <a:pt x="1659" y="1450"/>
                      <a:pt x="1658" y="1447"/>
                      <a:pt x="1655" y="1444"/>
                    </a:cubicBezTo>
                    <a:cubicBezTo>
                      <a:pt x="1655" y="1419"/>
                      <a:pt x="1660" y="1385"/>
                      <a:pt x="1672" y="1345"/>
                    </a:cubicBezTo>
                    <a:cubicBezTo>
                      <a:pt x="1675" y="1387"/>
                      <a:pt x="1674" y="1422"/>
                      <a:pt x="1669" y="1446"/>
                    </a:cubicBezTo>
                    <a:moveTo>
                      <a:pt x="1597" y="1546"/>
                    </a:moveTo>
                    <a:lnTo>
                      <a:pt x="1597" y="1546"/>
                    </a:lnTo>
                    <a:cubicBezTo>
                      <a:pt x="1595" y="1548"/>
                      <a:pt x="1595" y="1551"/>
                      <a:pt x="1594" y="1553"/>
                    </a:cubicBezTo>
                    <a:cubicBezTo>
                      <a:pt x="1574" y="1565"/>
                      <a:pt x="1544" y="1577"/>
                      <a:pt x="1502" y="1589"/>
                    </a:cubicBezTo>
                    <a:cubicBezTo>
                      <a:pt x="1537" y="1565"/>
                      <a:pt x="1566" y="1551"/>
                      <a:pt x="1588" y="1543"/>
                    </a:cubicBezTo>
                    <a:cubicBezTo>
                      <a:pt x="1590" y="1544"/>
                      <a:pt x="1594" y="1545"/>
                      <a:pt x="1597" y="1546"/>
                    </a:cubicBezTo>
                    <a:moveTo>
                      <a:pt x="1712" y="1566"/>
                    </a:moveTo>
                    <a:lnTo>
                      <a:pt x="1712" y="1566"/>
                    </a:lnTo>
                    <a:cubicBezTo>
                      <a:pt x="1712" y="1562"/>
                      <a:pt x="1710" y="1559"/>
                      <a:pt x="1709" y="1556"/>
                    </a:cubicBezTo>
                    <a:cubicBezTo>
                      <a:pt x="1712" y="1555"/>
                      <a:pt x="1714" y="1555"/>
                      <a:pt x="1717" y="1554"/>
                    </a:cubicBezTo>
                    <a:cubicBezTo>
                      <a:pt x="1738" y="1566"/>
                      <a:pt x="1764" y="1586"/>
                      <a:pt x="1796" y="1617"/>
                    </a:cubicBezTo>
                    <a:cubicBezTo>
                      <a:pt x="1759" y="1600"/>
                      <a:pt x="1731" y="1582"/>
                      <a:pt x="1712" y="1566"/>
                    </a:cubicBezTo>
                    <a:moveTo>
                      <a:pt x="1715" y="1491"/>
                    </a:moveTo>
                    <a:lnTo>
                      <a:pt x="1715" y="1491"/>
                    </a:lnTo>
                    <a:cubicBezTo>
                      <a:pt x="1716" y="1488"/>
                      <a:pt x="1717" y="1485"/>
                      <a:pt x="1718" y="1482"/>
                    </a:cubicBezTo>
                    <a:cubicBezTo>
                      <a:pt x="1739" y="1469"/>
                      <a:pt x="1772" y="1456"/>
                      <a:pt x="1814" y="1445"/>
                    </a:cubicBezTo>
                    <a:cubicBezTo>
                      <a:pt x="1779" y="1469"/>
                      <a:pt x="1750" y="1485"/>
                      <a:pt x="1725" y="1493"/>
                    </a:cubicBezTo>
                    <a:cubicBezTo>
                      <a:pt x="1722" y="1492"/>
                      <a:pt x="1718" y="1492"/>
                      <a:pt x="1715" y="1491"/>
                    </a:cubicBezTo>
                    <a:moveTo>
                      <a:pt x="1156" y="849"/>
                    </a:moveTo>
                    <a:lnTo>
                      <a:pt x="1156" y="849"/>
                    </a:lnTo>
                    <a:cubicBezTo>
                      <a:pt x="1066" y="653"/>
                      <a:pt x="1000" y="460"/>
                      <a:pt x="970" y="306"/>
                    </a:cubicBezTo>
                    <a:cubicBezTo>
                      <a:pt x="939" y="144"/>
                      <a:pt x="958" y="73"/>
                      <a:pt x="984" y="61"/>
                    </a:cubicBezTo>
                    <a:cubicBezTo>
                      <a:pt x="987" y="60"/>
                      <a:pt x="991" y="59"/>
                      <a:pt x="995" y="59"/>
                    </a:cubicBezTo>
                    <a:cubicBezTo>
                      <a:pt x="1027" y="59"/>
                      <a:pt x="1089" y="97"/>
                      <a:pt x="1179" y="210"/>
                    </a:cubicBezTo>
                    <a:cubicBezTo>
                      <a:pt x="1277" y="332"/>
                      <a:pt x="1381" y="508"/>
                      <a:pt x="1471" y="703"/>
                    </a:cubicBezTo>
                    <a:cubicBezTo>
                      <a:pt x="1566" y="909"/>
                      <a:pt x="1623" y="1086"/>
                      <a:pt x="1652" y="1221"/>
                    </a:cubicBezTo>
                    <a:cubicBezTo>
                      <a:pt x="1625" y="1288"/>
                      <a:pt x="1608" y="1349"/>
                      <a:pt x="1602" y="1400"/>
                    </a:cubicBezTo>
                    <a:cubicBezTo>
                      <a:pt x="1562" y="1374"/>
                      <a:pt x="1509" y="1349"/>
                      <a:pt x="1440" y="1325"/>
                    </a:cubicBezTo>
                    <a:cubicBezTo>
                      <a:pt x="1438" y="1325"/>
                      <a:pt x="1436" y="1323"/>
                      <a:pt x="1433" y="1323"/>
                    </a:cubicBezTo>
                    <a:cubicBezTo>
                      <a:pt x="1340" y="1202"/>
                      <a:pt x="1242" y="1035"/>
                      <a:pt x="1156" y="849"/>
                    </a:cubicBezTo>
                    <a:moveTo>
                      <a:pt x="827" y="1616"/>
                    </a:moveTo>
                    <a:lnTo>
                      <a:pt x="827" y="1616"/>
                    </a:lnTo>
                    <a:cubicBezTo>
                      <a:pt x="611" y="1597"/>
                      <a:pt x="412" y="1557"/>
                      <a:pt x="264" y="1506"/>
                    </a:cubicBezTo>
                    <a:cubicBezTo>
                      <a:pt x="108" y="1451"/>
                      <a:pt x="56" y="1399"/>
                      <a:pt x="59" y="1371"/>
                    </a:cubicBezTo>
                    <a:cubicBezTo>
                      <a:pt x="64" y="1314"/>
                      <a:pt x="256" y="1257"/>
                      <a:pt x="574" y="1257"/>
                    </a:cubicBezTo>
                    <a:cubicBezTo>
                      <a:pt x="660" y="1257"/>
                      <a:pt x="755" y="1261"/>
                      <a:pt x="858" y="1270"/>
                    </a:cubicBezTo>
                    <a:cubicBezTo>
                      <a:pt x="1062" y="1289"/>
                      <a:pt x="1252" y="1326"/>
                      <a:pt x="1397" y="1373"/>
                    </a:cubicBezTo>
                    <a:cubicBezTo>
                      <a:pt x="1399" y="1375"/>
                      <a:pt x="1401" y="1377"/>
                      <a:pt x="1402" y="1380"/>
                    </a:cubicBezTo>
                    <a:cubicBezTo>
                      <a:pt x="1447" y="1435"/>
                      <a:pt x="1488" y="1477"/>
                      <a:pt x="1525" y="1506"/>
                    </a:cubicBezTo>
                    <a:cubicBezTo>
                      <a:pt x="1483" y="1528"/>
                      <a:pt x="1435" y="1561"/>
                      <a:pt x="1381" y="1608"/>
                    </a:cubicBezTo>
                    <a:cubicBezTo>
                      <a:pt x="1379" y="1610"/>
                      <a:pt x="1377" y="1612"/>
                      <a:pt x="1376" y="1613"/>
                    </a:cubicBezTo>
                    <a:cubicBezTo>
                      <a:pt x="1224" y="1634"/>
                      <a:pt x="1031" y="1635"/>
                      <a:pt x="827" y="1616"/>
                    </a:cubicBezTo>
                    <a:moveTo>
                      <a:pt x="1326" y="2285"/>
                    </a:moveTo>
                    <a:lnTo>
                      <a:pt x="1326" y="2285"/>
                    </a:lnTo>
                    <a:cubicBezTo>
                      <a:pt x="1044" y="2684"/>
                      <a:pt x="789" y="2870"/>
                      <a:pt x="730" y="2828"/>
                    </a:cubicBezTo>
                    <a:cubicBezTo>
                      <a:pt x="671" y="2786"/>
                      <a:pt x="761" y="2483"/>
                      <a:pt x="1043" y="2085"/>
                    </a:cubicBezTo>
                    <a:cubicBezTo>
                      <a:pt x="1161" y="1917"/>
                      <a:pt x="1288" y="1771"/>
                      <a:pt x="1401" y="1669"/>
                    </a:cubicBezTo>
                    <a:cubicBezTo>
                      <a:pt x="1404" y="1669"/>
                      <a:pt x="1406" y="1669"/>
                      <a:pt x="1409" y="1668"/>
                    </a:cubicBezTo>
                    <a:cubicBezTo>
                      <a:pt x="1480" y="1657"/>
                      <a:pt x="1537" y="1642"/>
                      <a:pt x="1581" y="1625"/>
                    </a:cubicBezTo>
                    <a:cubicBezTo>
                      <a:pt x="1578" y="1676"/>
                      <a:pt x="1584" y="1738"/>
                      <a:pt x="1598" y="1809"/>
                    </a:cubicBezTo>
                    <a:cubicBezTo>
                      <a:pt x="1539" y="1950"/>
                      <a:pt x="1444" y="2118"/>
                      <a:pt x="1326" y="2285"/>
                    </a:cubicBezTo>
                    <a:moveTo>
                      <a:pt x="2155" y="2187"/>
                    </a:moveTo>
                    <a:lnTo>
                      <a:pt x="2155" y="2187"/>
                    </a:lnTo>
                    <a:lnTo>
                      <a:pt x="2155" y="2187"/>
                    </a:lnTo>
                    <a:cubicBezTo>
                      <a:pt x="2246" y="2383"/>
                      <a:pt x="2311" y="2575"/>
                      <a:pt x="2341" y="2730"/>
                    </a:cubicBezTo>
                    <a:cubicBezTo>
                      <a:pt x="2372" y="2892"/>
                      <a:pt x="2353" y="2963"/>
                      <a:pt x="2327" y="2975"/>
                    </a:cubicBezTo>
                    <a:cubicBezTo>
                      <a:pt x="2262" y="3005"/>
                      <a:pt x="2044" y="2776"/>
                      <a:pt x="1840" y="2332"/>
                    </a:cubicBezTo>
                    <a:cubicBezTo>
                      <a:pt x="1745" y="2127"/>
                      <a:pt x="1687" y="1949"/>
                      <a:pt x="1659" y="1815"/>
                    </a:cubicBezTo>
                    <a:cubicBezTo>
                      <a:pt x="1660" y="1812"/>
                      <a:pt x="1662" y="1810"/>
                      <a:pt x="1662" y="1807"/>
                    </a:cubicBezTo>
                    <a:cubicBezTo>
                      <a:pt x="1689" y="1740"/>
                      <a:pt x="1704" y="1683"/>
                      <a:pt x="1710" y="1636"/>
                    </a:cubicBezTo>
                    <a:cubicBezTo>
                      <a:pt x="1754" y="1665"/>
                      <a:pt x="1811" y="1691"/>
                      <a:pt x="1879" y="1714"/>
                    </a:cubicBezTo>
                    <a:cubicBezTo>
                      <a:pt x="1972" y="1835"/>
                      <a:pt x="2070" y="2001"/>
                      <a:pt x="2155" y="2187"/>
                    </a:cubicBezTo>
                    <a:moveTo>
                      <a:pt x="2453" y="1766"/>
                    </a:moveTo>
                    <a:lnTo>
                      <a:pt x="2453" y="1766"/>
                    </a:lnTo>
                    <a:cubicBezTo>
                      <a:pt x="2228" y="1745"/>
                      <a:pt x="2045" y="1706"/>
                      <a:pt x="1914" y="1663"/>
                    </a:cubicBezTo>
                    <a:cubicBezTo>
                      <a:pt x="1913" y="1661"/>
                      <a:pt x="1911" y="1659"/>
                      <a:pt x="1909" y="1656"/>
                    </a:cubicBezTo>
                    <a:cubicBezTo>
                      <a:pt x="1865" y="1600"/>
                      <a:pt x="1823" y="1559"/>
                      <a:pt x="1786" y="1530"/>
                    </a:cubicBezTo>
                    <a:cubicBezTo>
                      <a:pt x="1832" y="1507"/>
                      <a:pt x="1883" y="1469"/>
                      <a:pt x="1937" y="1422"/>
                    </a:cubicBezTo>
                    <a:cubicBezTo>
                      <a:pt x="2011" y="1412"/>
                      <a:pt x="2100" y="1406"/>
                      <a:pt x="2202" y="1406"/>
                    </a:cubicBezTo>
                    <a:cubicBezTo>
                      <a:pt x="2287" y="1406"/>
                      <a:pt x="2382" y="1410"/>
                      <a:pt x="2485" y="1420"/>
                    </a:cubicBezTo>
                    <a:cubicBezTo>
                      <a:pt x="2700" y="1440"/>
                      <a:pt x="2900" y="1479"/>
                      <a:pt x="3048" y="1530"/>
                    </a:cubicBezTo>
                    <a:cubicBezTo>
                      <a:pt x="3203" y="1585"/>
                      <a:pt x="3256" y="1637"/>
                      <a:pt x="3253" y="1665"/>
                    </a:cubicBezTo>
                    <a:cubicBezTo>
                      <a:pt x="3246" y="1737"/>
                      <a:pt x="2939" y="1810"/>
                      <a:pt x="2453" y="17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9" name="Google Shape;699;p17"/>
              <p:cNvSpPr/>
              <p:nvPr/>
            </p:nvSpPr>
            <p:spPr>
              <a:xfrm>
                <a:off x="7253280" y="367920"/>
                <a:ext cx="1071720" cy="1171080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3253" extrusionOk="0">
                    <a:moveTo>
                      <a:pt x="2972" y="942"/>
                    </a:moveTo>
                    <a:lnTo>
                      <a:pt x="2972" y="942"/>
                    </a:lnTo>
                    <a:cubicBezTo>
                      <a:pt x="2925" y="841"/>
                      <a:pt x="2555" y="911"/>
                      <a:pt x="2146" y="1100"/>
                    </a:cubicBezTo>
                    <a:cubicBezTo>
                      <a:pt x="1948" y="1191"/>
                      <a:pt x="1777" y="1293"/>
                      <a:pt x="1658" y="1386"/>
                    </a:cubicBezTo>
                    <a:cubicBezTo>
                      <a:pt x="1707" y="1243"/>
                      <a:pt x="1746" y="1048"/>
                      <a:pt x="1766" y="831"/>
                    </a:cubicBezTo>
                    <a:cubicBezTo>
                      <a:pt x="1807" y="382"/>
                      <a:pt x="1750" y="10"/>
                      <a:pt x="1638" y="0"/>
                    </a:cubicBezTo>
                    <a:cubicBezTo>
                      <a:pt x="1527" y="-11"/>
                      <a:pt x="1403" y="345"/>
                      <a:pt x="1361" y="794"/>
                    </a:cubicBezTo>
                    <a:cubicBezTo>
                      <a:pt x="1341" y="1011"/>
                      <a:pt x="1344" y="1210"/>
                      <a:pt x="1366" y="1359"/>
                    </a:cubicBezTo>
                    <a:cubicBezTo>
                      <a:pt x="1266" y="1246"/>
                      <a:pt x="1117" y="1115"/>
                      <a:pt x="939" y="989"/>
                    </a:cubicBezTo>
                    <a:cubicBezTo>
                      <a:pt x="571" y="728"/>
                      <a:pt x="220" y="592"/>
                      <a:pt x="155" y="683"/>
                    </a:cubicBezTo>
                    <a:cubicBezTo>
                      <a:pt x="90" y="775"/>
                      <a:pt x="336" y="1060"/>
                      <a:pt x="705" y="1320"/>
                    </a:cubicBezTo>
                    <a:cubicBezTo>
                      <a:pt x="882" y="1446"/>
                      <a:pt x="1056" y="1543"/>
                      <a:pt x="1196" y="1599"/>
                    </a:cubicBezTo>
                    <a:cubicBezTo>
                      <a:pt x="1048" y="1629"/>
                      <a:pt x="860" y="1692"/>
                      <a:pt x="662" y="1784"/>
                    </a:cubicBezTo>
                    <a:cubicBezTo>
                      <a:pt x="252" y="1973"/>
                      <a:pt x="-42" y="2208"/>
                      <a:pt x="5" y="2310"/>
                    </a:cubicBezTo>
                    <a:cubicBezTo>
                      <a:pt x="52" y="2412"/>
                      <a:pt x="423" y="2341"/>
                      <a:pt x="832" y="2153"/>
                    </a:cubicBezTo>
                    <a:cubicBezTo>
                      <a:pt x="1030" y="2061"/>
                      <a:pt x="1200" y="1959"/>
                      <a:pt x="1319" y="1867"/>
                    </a:cubicBezTo>
                    <a:cubicBezTo>
                      <a:pt x="1271" y="2009"/>
                      <a:pt x="1232" y="2204"/>
                      <a:pt x="1211" y="2421"/>
                    </a:cubicBezTo>
                    <a:cubicBezTo>
                      <a:pt x="1171" y="2870"/>
                      <a:pt x="1228" y="3242"/>
                      <a:pt x="1339" y="3253"/>
                    </a:cubicBezTo>
                    <a:cubicBezTo>
                      <a:pt x="1451" y="3263"/>
                      <a:pt x="1575" y="2907"/>
                      <a:pt x="1616" y="2458"/>
                    </a:cubicBezTo>
                    <a:cubicBezTo>
                      <a:pt x="1636" y="2241"/>
                      <a:pt x="1633" y="2042"/>
                      <a:pt x="1612" y="1893"/>
                    </a:cubicBezTo>
                    <a:cubicBezTo>
                      <a:pt x="1712" y="2006"/>
                      <a:pt x="1861" y="2137"/>
                      <a:pt x="2038" y="2263"/>
                    </a:cubicBezTo>
                    <a:cubicBezTo>
                      <a:pt x="2407" y="2524"/>
                      <a:pt x="2758" y="2660"/>
                      <a:pt x="2823" y="2569"/>
                    </a:cubicBezTo>
                    <a:cubicBezTo>
                      <a:pt x="2887" y="2477"/>
                      <a:pt x="2641" y="2192"/>
                      <a:pt x="2273" y="1932"/>
                    </a:cubicBezTo>
                    <a:cubicBezTo>
                      <a:pt x="2095" y="1805"/>
                      <a:pt x="1921" y="1709"/>
                      <a:pt x="1782" y="1653"/>
                    </a:cubicBezTo>
                    <a:cubicBezTo>
                      <a:pt x="1929" y="1623"/>
                      <a:pt x="2117" y="1560"/>
                      <a:pt x="2315" y="1468"/>
                    </a:cubicBezTo>
                    <a:cubicBezTo>
                      <a:pt x="2725" y="1280"/>
                      <a:pt x="3019" y="1044"/>
                      <a:pt x="2972" y="9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0" name="Google Shape;700;p17"/>
              <p:cNvSpPr/>
              <p:nvPr/>
            </p:nvSpPr>
            <p:spPr>
              <a:xfrm>
                <a:off x="7242840" y="357120"/>
                <a:ext cx="1092960" cy="1192320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3312" extrusionOk="0">
                    <a:moveTo>
                      <a:pt x="3028" y="960"/>
                    </a:moveTo>
                    <a:lnTo>
                      <a:pt x="3028" y="960"/>
                    </a:lnTo>
                    <a:cubicBezTo>
                      <a:pt x="2998" y="895"/>
                      <a:pt x="2894" y="879"/>
                      <a:pt x="2718" y="913"/>
                    </a:cubicBezTo>
                    <a:cubicBezTo>
                      <a:pt x="2560" y="943"/>
                      <a:pt x="2362" y="1011"/>
                      <a:pt x="2162" y="1103"/>
                    </a:cubicBezTo>
                    <a:cubicBezTo>
                      <a:pt x="2004" y="1176"/>
                      <a:pt x="1858" y="1258"/>
                      <a:pt x="1742" y="1339"/>
                    </a:cubicBezTo>
                    <a:cubicBezTo>
                      <a:pt x="1780" y="1199"/>
                      <a:pt x="1808" y="1032"/>
                      <a:pt x="1824" y="864"/>
                    </a:cubicBezTo>
                    <a:cubicBezTo>
                      <a:pt x="1862" y="446"/>
                      <a:pt x="1822" y="14"/>
                      <a:pt x="1670" y="0"/>
                    </a:cubicBezTo>
                    <a:cubicBezTo>
                      <a:pt x="1599" y="-6"/>
                      <a:pt x="1533" y="76"/>
                      <a:pt x="1474" y="245"/>
                    </a:cubicBezTo>
                    <a:cubicBezTo>
                      <a:pt x="1422" y="397"/>
                      <a:pt x="1381" y="602"/>
                      <a:pt x="1361" y="821"/>
                    </a:cubicBezTo>
                    <a:cubicBezTo>
                      <a:pt x="1345" y="989"/>
                      <a:pt x="1342" y="1159"/>
                      <a:pt x="1355" y="1303"/>
                    </a:cubicBezTo>
                    <a:cubicBezTo>
                      <a:pt x="1255" y="1202"/>
                      <a:pt x="1127" y="1095"/>
                      <a:pt x="985" y="994"/>
                    </a:cubicBezTo>
                    <a:cubicBezTo>
                      <a:pt x="642" y="752"/>
                      <a:pt x="248" y="571"/>
                      <a:pt x="159" y="696"/>
                    </a:cubicBezTo>
                    <a:cubicBezTo>
                      <a:pt x="71" y="821"/>
                      <a:pt x="373" y="1132"/>
                      <a:pt x="716" y="1375"/>
                    </a:cubicBezTo>
                    <a:cubicBezTo>
                      <a:pt x="859" y="1475"/>
                      <a:pt x="1003" y="1560"/>
                      <a:pt x="1131" y="1620"/>
                    </a:cubicBezTo>
                    <a:cubicBezTo>
                      <a:pt x="991" y="1657"/>
                      <a:pt x="832" y="1716"/>
                      <a:pt x="679" y="1787"/>
                    </a:cubicBezTo>
                    <a:cubicBezTo>
                      <a:pt x="297" y="1963"/>
                      <a:pt x="-56" y="2213"/>
                      <a:pt x="7" y="2352"/>
                    </a:cubicBezTo>
                    <a:cubicBezTo>
                      <a:pt x="27" y="2395"/>
                      <a:pt x="79" y="2416"/>
                      <a:pt x="163" y="2416"/>
                    </a:cubicBezTo>
                    <a:cubicBezTo>
                      <a:pt x="205" y="2416"/>
                      <a:pt x="257" y="2411"/>
                      <a:pt x="317" y="2399"/>
                    </a:cubicBezTo>
                    <a:cubicBezTo>
                      <a:pt x="476" y="2369"/>
                      <a:pt x="673" y="2301"/>
                      <a:pt x="873" y="2209"/>
                    </a:cubicBezTo>
                    <a:cubicBezTo>
                      <a:pt x="1036" y="2134"/>
                      <a:pt x="1180" y="2052"/>
                      <a:pt x="1294" y="1973"/>
                    </a:cubicBezTo>
                    <a:cubicBezTo>
                      <a:pt x="1256" y="2110"/>
                      <a:pt x="1228" y="2274"/>
                      <a:pt x="1211" y="2448"/>
                    </a:cubicBezTo>
                    <a:cubicBezTo>
                      <a:pt x="1191" y="2667"/>
                      <a:pt x="1193" y="2876"/>
                      <a:pt x="1218" y="3036"/>
                    </a:cubicBezTo>
                    <a:cubicBezTo>
                      <a:pt x="1245" y="3212"/>
                      <a:pt x="1295" y="3306"/>
                      <a:pt x="1365" y="3312"/>
                    </a:cubicBezTo>
                    <a:cubicBezTo>
                      <a:pt x="1368" y="3312"/>
                      <a:pt x="1371" y="3312"/>
                      <a:pt x="1373" y="3312"/>
                    </a:cubicBezTo>
                    <a:cubicBezTo>
                      <a:pt x="1441" y="3312"/>
                      <a:pt x="1504" y="3230"/>
                      <a:pt x="1561" y="3067"/>
                    </a:cubicBezTo>
                    <a:cubicBezTo>
                      <a:pt x="1614" y="2915"/>
                      <a:pt x="1654" y="2710"/>
                      <a:pt x="1674" y="2490"/>
                    </a:cubicBezTo>
                    <a:cubicBezTo>
                      <a:pt x="1691" y="2316"/>
                      <a:pt x="1692" y="2150"/>
                      <a:pt x="1680" y="2009"/>
                    </a:cubicBezTo>
                    <a:cubicBezTo>
                      <a:pt x="1782" y="2111"/>
                      <a:pt x="1913" y="2220"/>
                      <a:pt x="2051" y="2317"/>
                    </a:cubicBezTo>
                    <a:cubicBezTo>
                      <a:pt x="2231" y="2444"/>
                      <a:pt x="2412" y="2547"/>
                      <a:pt x="2563" y="2605"/>
                    </a:cubicBezTo>
                    <a:cubicBezTo>
                      <a:pt x="2651" y="2640"/>
                      <a:pt x="2722" y="2657"/>
                      <a:pt x="2775" y="2657"/>
                    </a:cubicBezTo>
                    <a:cubicBezTo>
                      <a:pt x="2823" y="2657"/>
                      <a:pt x="2856" y="2643"/>
                      <a:pt x="2876" y="2616"/>
                    </a:cubicBezTo>
                    <a:cubicBezTo>
                      <a:pt x="2964" y="2491"/>
                      <a:pt x="2662" y="2180"/>
                      <a:pt x="2319" y="1938"/>
                    </a:cubicBezTo>
                    <a:cubicBezTo>
                      <a:pt x="2181" y="1840"/>
                      <a:pt x="2035" y="1753"/>
                      <a:pt x="1905" y="1691"/>
                    </a:cubicBezTo>
                    <a:cubicBezTo>
                      <a:pt x="2044" y="1655"/>
                      <a:pt x="2204" y="1596"/>
                      <a:pt x="2357" y="1525"/>
                    </a:cubicBezTo>
                    <a:cubicBezTo>
                      <a:pt x="2739" y="1349"/>
                      <a:pt x="3092" y="1098"/>
                      <a:pt x="3028" y="960"/>
                    </a:cubicBezTo>
                    <a:moveTo>
                      <a:pt x="1490" y="1597"/>
                    </a:moveTo>
                    <a:lnTo>
                      <a:pt x="1490" y="1597"/>
                    </a:lnTo>
                    <a:cubicBezTo>
                      <a:pt x="1487" y="1596"/>
                      <a:pt x="1484" y="1594"/>
                      <a:pt x="1482" y="1594"/>
                    </a:cubicBezTo>
                    <a:cubicBezTo>
                      <a:pt x="1469" y="1572"/>
                      <a:pt x="1456" y="1541"/>
                      <a:pt x="1446" y="1500"/>
                    </a:cubicBezTo>
                    <a:cubicBezTo>
                      <a:pt x="1470" y="1537"/>
                      <a:pt x="1485" y="1566"/>
                      <a:pt x="1493" y="1588"/>
                    </a:cubicBezTo>
                    <a:cubicBezTo>
                      <a:pt x="1491" y="1591"/>
                      <a:pt x="1491" y="1594"/>
                      <a:pt x="1490" y="1597"/>
                    </a:cubicBezTo>
                    <a:moveTo>
                      <a:pt x="1452" y="1650"/>
                    </a:moveTo>
                    <a:lnTo>
                      <a:pt x="1452" y="1650"/>
                    </a:lnTo>
                    <a:cubicBezTo>
                      <a:pt x="1450" y="1652"/>
                      <a:pt x="1448" y="1653"/>
                      <a:pt x="1446" y="1655"/>
                    </a:cubicBezTo>
                    <a:cubicBezTo>
                      <a:pt x="1422" y="1655"/>
                      <a:pt x="1390" y="1652"/>
                      <a:pt x="1347" y="1640"/>
                    </a:cubicBezTo>
                    <a:cubicBezTo>
                      <a:pt x="1388" y="1636"/>
                      <a:pt x="1422" y="1638"/>
                      <a:pt x="1446" y="1643"/>
                    </a:cubicBezTo>
                    <a:cubicBezTo>
                      <a:pt x="1448" y="1645"/>
                      <a:pt x="1450" y="1648"/>
                      <a:pt x="1452" y="1650"/>
                    </a:cubicBezTo>
                    <a:moveTo>
                      <a:pt x="1471" y="1712"/>
                    </a:moveTo>
                    <a:lnTo>
                      <a:pt x="1471" y="1712"/>
                    </a:lnTo>
                    <a:cubicBezTo>
                      <a:pt x="1474" y="1712"/>
                      <a:pt x="1477" y="1710"/>
                      <a:pt x="1480" y="1710"/>
                    </a:cubicBezTo>
                    <a:cubicBezTo>
                      <a:pt x="1480" y="1712"/>
                      <a:pt x="1481" y="1714"/>
                      <a:pt x="1482" y="1717"/>
                    </a:cubicBezTo>
                    <a:cubicBezTo>
                      <a:pt x="1469" y="1739"/>
                      <a:pt x="1448" y="1765"/>
                      <a:pt x="1420" y="1794"/>
                    </a:cubicBezTo>
                    <a:cubicBezTo>
                      <a:pt x="1438" y="1756"/>
                      <a:pt x="1456" y="1729"/>
                      <a:pt x="1471" y="1712"/>
                    </a:cubicBezTo>
                    <a:moveTo>
                      <a:pt x="1544" y="1721"/>
                    </a:moveTo>
                    <a:lnTo>
                      <a:pt x="1544" y="1721"/>
                    </a:lnTo>
                    <a:cubicBezTo>
                      <a:pt x="1545" y="1719"/>
                      <a:pt x="1545" y="1718"/>
                      <a:pt x="1545" y="1716"/>
                    </a:cubicBezTo>
                    <a:cubicBezTo>
                      <a:pt x="1548" y="1717"/>
                      <a:pt x="1550" y="1718"/>
                      <a:pt x="1553" y="1718"/>
                    </a:cubicBezTo>
                    <a:cubicBezTo>
                      <a:pt x="1565" y="1739"/>
                      <a:pt x="1578" y="1769"/>
                      <a:pt x="1589" y="1812"/>
                    </a:cubicBezTo>
                    <a:cubicBezTo>
                      <a:pt x="1566" y="1778"/>
                      <a:pt x="1550" y="1749"/>
                      <a:pt x="1542" y="1726"/>
                    </a:cubicBezTo>
                    <a:cubicBezTo>
                      <a:pt x="1543" y="1724"/>
                      <a:pt x="1544" y="1722"/>
                      <a:pt x="1544" y="1721"/>
                    </a:cubicBezTo>
                    <a:moveTo>
                      <a:pt x="1583" y="1662"/>
                    </a:moveTo>
                    <a:lnTo>
                      <a:pt x="1583" y="1662"/>
                    </a:lnTo>
                    <a:cubicBezTo>
                      <a:pt x="1586" y="1660"/>
                      <a:pt x="1588" y="1658"/>
                      <a:pt x="1591" y="1656"/>
                    </a:cubicBezTo>
                    <a:cubicBezTo>
                      <a:pt x="1592" y="1656"/>
                      <a:pt x="1593" y="1656"/>
                      <a:pt x="1594" y="1656"/>
                    </a:cubicBezTo>
                    <a:cubicBezTo>
                      <a:pt x="1619" y="1656"/>
                      <a:pt x="1651" y="1661"/>
                      <a:pt x="1690" y="1672"/>
                    </a:cubicBezTo>
                    <a:cubicBezTo>
                      <a:pt x="1649" y="1676"/>
                      <a:pt x="1615" y="1675"/>
                      <a:pt x="1590" y="1669"/>
                    </a:cubicBezTo>
                    <a:cubicBezTo>
                      <a:pt x="1588" y="1667"/>
                      <a:pt x="1586" y="1665"/>
                      <a:pt x="1583" y="1662"/>
                    </a:cubicBezTo>
                    <a:moveTo>
                      <a:pt x="1565" y="1601"/>
                    </a:moveTo>
                    <a:lnTo>
                      <a:pt x="1565" y="1601"/>
                    </a:lnTo>
                    <a:cubicBezTo>
                      <a:pt x="1562" y="1602"/>
                      <a:pt x="1558" y="1602"/>
                      <a:pt x="1556" y="1603"/>
                    </a:cubicBezTo>
                    <a:cubicBezTo>
                      <a:pt x="1556" y="1600"/>
                      <a:pt x="1556" y="1597"/>
                      <a:pt x="1555" y="1594"/>
                    </a:cubicBezTo>
                    <a:cubicBezTo>
                      <a:pt x="1566" y="1573"/>
                      <a:pt x="1586" y="1547"/>
                      <a:pt x="1617" y="1516"/>
                    </a:cubicBezTo>
                    <a:cubicBezTo>
                      <a:pt x="1599" y="1554"/>
                      <a:pt x="1581" y="1583"/>
                      <a:pt x="1565" y="1601"/>
                    </a:cubicBezTo>
                    <a:moveTo>
                      <a:pt x="1419" y="827"/>
                    </a:moveTo>
                    <a:lnTo>
                      <a:pt x="1419" y="827"/>
                    </a:lnTo>
                    <a:cubicBezTo>
                      <a:pt x="1439" y="612"/>
                      <a:pt x="1479" y="412"/>
                      <a:pt x="1530" y="264"/>
                    </a:cubicBezTo>
                    <a:cubicBezTo>
                      <a:pt x="1583" y="112"/>
                      <a:pt x="1634" y="59"/>
                      <a:pt x="1663" y="59"/>
                    </a:cubicBezTo>
                    <a:lnTo>
                      <a:pt x="1664" y="59"/>
                    </a:lnTo>
                    <a:cubicBezTo>
                      <a:pt x="1737" y="65"/>
                      <a:pt x="1810" y="373"/>
                      <a:pt x="1765" y="859"/>
                    </a:cubicBezTo>
                    <a:cubicBezTo>
                      <a:pt x="1745" y="1084"/>
                      <a:pt x="1706" y="1266"/>
                      <a:pt x="1663" y="1398"/>
                    </a:cubicBezTo>
                    <a:cubicBezTo>
                      <a:pt x="1661" y="1399"/>
                      <a:pt x="1659" y="1401"/>
                      <a:pt x="1656" y="1403"/>
                    </a:cubicBezTo>
                    <a:cubicBezTo>
                      <a:pt x="1600" y="1447"/>
                      <a:pt x="1558" y="1488"/>
                      <a:pt x="1530" y="1526"/>
                    </a:cubicBezTo>
                    <a:cubicBezTo>
                      <a:pt x="1508" y="1484"/>
                      <a:pt x="1474" y="1436"/>
                      <a:pt x="1428" y="1381"/>
                    </a:cubicBezTo>
                    <a:cubicBezTo>
                      <a:pt x="1426" y="1379"/>
                      <a:pt x="1424" y="1377"/>
                      <a:pt x="1422" y="1375"/>
                    </a:cubicBezTo>
                    <a:cubicBezTo>
                      <a:pt x="1404" y="1239"/>
                      <a:pt x="1399" y="1052"/>
                      <a:pt x="1419" y="827"/>
                    </a:cubicBezTo>
                    <a:moveTo>
                      <a:pt x="750" y="1326"/>
                    </a:moveTo>
                    <a:lnTo>
                      <a:pt x="750" y="1326"/>
                    </a:lnTo>
                    <a:cubicBezTo>
                      <a:pt x="352" y="1045"/>
                      <a:pt x="166" y="789"/>
                      <a:pt x="208" y="730"/>
                    </a:cubicBezTo>
                    <a:cubicBezTo>
                      <a:pt x="216" y="719"/>
                      <a:pt x="233" y="713"/>
                      <a:pt x="260" y="713"/>
                    </a:cubicBezTo>
                    <a:cubicBezTo>
                      <a:pt x="370" y="713"/>
                      <a:pt x="629" y="816"/>
                      <a:pt x="951" y="1043"/>
                    </a:cubicBezTo>
                    <a:lnTo>
                      <a:pt x="951" y="1043"/>
                    </a:lnTo>
                    <a:cubicBezTo>
                      <a:pt x="1118" y="1161"/>
                      <a:pt x="1264" y="1287"/>
                      <a:pt x="1366" y="1401"/>
                    </a:cubicBezTo>
                    <a:cubicBezTo>
                      <a:pt x="1376" y="1472"/>
                      <a:pt x="1391" y="1534"/>
                      <a:pt x="1411" y="1581"/>
                    </a:cubicBezTo>
                    <a:cubicBezTo>
                      <a:pt x="1360" y="1578"/>
                      <a:pt x="1298" y="1584"/>
                      <a:pt x="1227" y="1598"/>
                    </a:cubicBezTo>
                    <a:cubicBezTo>
                      <a:pt x="1086" y="1540"/>
                      <a:pt x="917" y="1445"/>
                      <a:pt x="750" y="1326"/>
                    </a:cubicBezTo>
                    <a:moveTo>
                      <a:pt x="849" y="2156"/>
                    </a:moveTo>
                    <a:lnTo>
                      <a:pt x="849" y="2156"/>
                    </a:lnTo>
                    <a:cubicBezTo>
                      <a:pt x="653" y="2246"/>
                      <a:pt x="460" y="2312"/>
                      <a:pt x="306" y="2341"/>
                    </a:cubicBezTo>
                    <a:cubicBezTo>
                      <a:pt x="144" y="2372"/>
                      <a:pt x="72" y="2353"/>
                      <a:pt x="61" y="2328"/>
                    </a:cubicBezTo>
                    <a:cubicBezTo>
                      <a:pt x="30" y="2262"/>
                      <a:pt x="260" y="2045"/>
                      <a:pt x="703" y="1840"/>
                    </a:cubicBezTo>
                    <a:cubicBezTo>
                      <a:pt x="909" y="1745"/>
                      <a:pt x="1086" y="1688"/>
                      <a:pt x="1221" y="1659"/>
                    </a:cubicBezTo>
                    <a:cubicBezTo>
                      <a:pt x="1224" y="1661"/>
                      <a:pt x="1226" y="1662"/>
                      <a:pt x="1229" y="1663"/>
                    </a:cubicBezTo>
                    <a:cubicBezTo>
                      <a:pt x="1295" y="1689"/>
                      <a:pt x="1352" y="1705"/>
                      <a:pt x="1399" y="1711"/>
                    </a:cubicBezTo>
                    <a:cubicBezTo>
                      <a:pt x="1373" y="1751"/>
                      <a:pt x="1349" y="1803"/>
                      <a:pt x="1325" y="1871"/>
                    </a:cubicBezTo>
                    <a:cubicBezTo>
                      <a:pt x="1324" y="1874"/>
                      <a:pt x="1323" y="1876"/>
                      <a:pt x="1322" y="1879"/>
                    </a:cubicBezTo>
                    <a:cubicBezTo>
                      <a:pt x="1212" y="1964"/>
                      <a:pt x="1051" y="2062"/>
                      <a:pt x="849" y="2156"/>
                    </a:cubicBezTo>
                    <a:moveTo>
                      <a:pt x="1616" y="2485"/>
                    </a:moveTo>
                    <a:lnTo>
                      <a:pt x="1616" y="2485"/>
                    </a:lnTo>
                    <a:cubicBezTo>
                      <a:pt x="1596" y="2700"/>
                      <a:pt x="1557" y="2900"/>
                      <a:pt x="1505" y="3048"/>
                    </a:cubicBezTo>
                    <a:cubicBezTo>
                      <a:pt x="1451" y="3203"/>
                      <a:pt x="1399" y="3255"/>
                      <a:pt x="1371" y="3253"/>
                    </a:cubicBezTo>
                    <a:cubicBezTo>
                      <a:pt x="1343" y="3251"/>
                      <a:pt x="1301" y="3190"/>
                      <a:pt x="1276" y="3027"/>
                    </a:cubicBezTo>
                    <a:cubicBezTo>
                      <a:pt x="1252" y="2872"/>
                      <a:pt x="1251" y="2668"/>
                      <a:pt x="1270" y="2453"/>
                    </a:cubicBezTo>
                    <a:cubicBezTo>
                      <a:pt x="1289" y="2250"/>
                      <a:pt x="1325" y="2060"/>
                      <a:pt x="1373" y="1914"/>
                    </a:cubicBezTo>
                    <a:cubicBezTo>
                      <a:pt x="1430" y="1869"/>
                      <a:pt x="1475" y="1825"/>
                      <a:pt x="1506" y="1786"/>
                    </a:cubicBezTo>
                    <a:cubicBezTo>
                      <a:pt x="1529" y="1832"/>
                      <a:pt x="1566" y="1883"/>
                      <a:pt x="1613" y="1937"/>
                    </a:cubicBezTo>
                    <a:cubicBezTo>
                      <a:pt x="1633" y="2088"/>
                      <a:pt x="1635" y="2282"/>
                      <a:pt x="1616" y="2485"/>
                    </a:cubicBezTo>
                    <a:moveTo>
                      <a:pt x="2285" y="1986"/>
                    </a:moveTo>
                    <a:lnTo>
                      <a:pt x="2285" y="1986"/>
                    </a:lnTo>
                    <a:cubicBezTo>
                      <a:pt x="2683" y="2267"/>
                      <a:pt x="2869" y="2523"/>
                      <a:pt x="2828" y="2582"/>
                    </a:cubicBezTo>
                    <a:cubicBezTo>
                      <a:pt x="2812" y="2605"/>
                      <a:pt x="2738" y="2610"/>
                      <a:pt x="2584" y="2550"/>
                    </a:cubicBezTo>
                    <a:cubicBezTo>
                      <a:pt x="2438" y="2494"/>
                      <a:pt x="2261" y="2394"/>
                      <a:pt x="2084" y="2269"/>
                    </a:cubicBezTo>
                    <a:cubicBezTo>
                      <a:pt x="1900" y="2138"/>
                      <a:pt x="1761" y="2014"/>
                      <a:pt x="1669" y="1911"/>
                    </a:cubicBezTo>
                    <a:cubicBezTo>
                      <a:pt x="1669" y="1908"/>
                      <a:pt x="1668" y="1906"/>
                      <a:pt x="1668" y="1903"/>
                    </a:cubicBezTo>
                    <a:cubicBezTo>
                      <a:pt x="1657" y="1832"/>
                      <a:pt x="1642" y="1775"/>
                      <a:pt x="1624" y="1731"/>
                    </a:cubicBezTo>
                    <a:cubicBezTo>
                      <a:pt x="1632" y="1732"/>
                      <a:pt x="1640" y="1732"/>
                      <a:pt x="1649" y="1732"/>
                    </a:cubicBezTo>
                    <a:cubicBezTo>
                      <a:pt x="1695" y="1732"/>
                      <a:pt x="1750" y="1726"/>
                      <a:pt x="1810" y="1714"/>
                    </a:cubicBezTo>
                    <a:cubicBezTo>
                      <a:pt x="1937" y="1766"/>
                      <a:pt x="2101" y="1855"/>
                      <a:pt x="2285" y="1986"/>
                    </a:cubicBezTo>
                    <a:moveTo>
                      <a:pt x="1815" y="1652"/>
                    </a:moveTo>
                    <a:lnTo>
                      <a:pt x="1815" y="1652"/>
                    </a:lnTo>
                    <a:cubicBezTo>
                      <a:pt x="1748" y="1626"/>
                      <a:pt x="1687" y="1608"/>
                      <a:pt x="1636" y="1602"/>
                    </a:cubicBezTo>
                    <a:cubicBezTo>
                      <a:pt x="1664" y="1559"/>
                      <a:pt x="1690" y="1501"/>
                      <a:pt x="1714" y="1433"/>
                    </a:cubicBezTo>
                    <a:cubicBezTo>
                      <a:pt x="1834" y="1340"/>
                      <a:pt x="2001" y="1242"/>
                      <a:pt x="2187" y="1156"/>
                    </a:cubicBezTo>
                    <a:cubicBezTo>
                      <a:pt x="2383" y="1066"/>
                      <a:pt x="2575" y="1000"/>
                      <a:pt x="2729" y="971"/>
                    </a:cubicBezTo>
                    <a:cubicBezTo>
                      <a:pt x="2789" y="960"/>
                      <a:pt x="2837" y="955"/>
                      <a:pt x="2873" y="955"/>
                    </a:cubicBezTo>
                    <a:cubicBezTo>
                      <a:pt x="2936" y="955"/>
                      <a:pt x="2967" y="968"/>
                      <a:pt x="2975" y="984"/>
                    </a:cubicBezTo>
                    <a:cubicBezTo>
                      <a:pt x="3005" y="1050"/>
                      <a:pt x="2775" y="1267"/>
                      <a:pt x="2332" y="1472"/>
                    </a:cubicBezTo>
                    <a:cubicBezTo>
                      <a:pt x="2127" y="1566"/>
                      <a:pt x="1950" y="1624"/>
                      <a:pt x="1815" y="1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1" name="Google Shape;701;p17"/>
              <p:cNvSpPr/>
              <p:nvPr/>
            </p:nvSpPr>
            <p:spPr>
              <a:xfrm>
                <a:off x="7665840" y="829800"/>
                <a:ext cx="246600" cy="246600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85" extrusionOk="0">
                    <a:moveTo>
                      <a:pt x="224" y="664"/>
                    </a:moveTo>
                    <a:lnTo>
                      <a:pt x="224" y="664"/>
                    </a:lnTo>
                    <a:cubicBezTo>
                      <a:pt x="47" y="599"/>
                      <a:pt x="-44" y="402"/>
                      <a:pt x="21" y="225"/>
                    </a:cubicBezTo>
                    <a:cubicBezTo>
                      <a:pt x="87" y="47"/>
                      <a:pt x="284" y="-44"/>
                      <a:pt x="461" y="22"/>
                    </a:cubicBezTo>
                    <a:cubicBezTo>
                      <a:pt x="638" y="87"/>
                      <a:pt x="729" y="284"/>
                      <a:pt x="664" y="461"/>
                    </a:cubicBezTo>
                    <a:cubicBezTo>
                      <a:pt x="599" y="639"/>
                      <a:pt x="402" y="730"/>
                      <a:pt x="224" y="6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02" name="Google Shape;702;p17"/>
            <p:cNvGrpSpPr/>
            <p:nvPr/>
          </p:nvGrpSpPr>
          <p:grpSpPr>
            <a:xfrm rot="-8708396" flipH="1">
              <a:off x="9024947" y="72223"/>
              <a:ext cx="283572" cy="283572"/>
              <a:chOff x="7314840" y="1753920"/>
              <a:chExt cx="948960" cy="948960"/>
            </a:xfrm>
          </p:grpSpPr>
          <p:sp>
            <p:nvSpPr>
              <p:cNvPr id="703" name="Google Shape;703;p17"/>
              <p:cNvSpPr/>
              <p:nvPr/>
            </p:nvSpPr>
            <p:spPr>
              <a:xfrm>
                <a:off x="7314840" y="1753920"/>
                <a:ext cx="948960" cy="948960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2636" extrusionOk="0">
                    <a:moveTo>
                      <a:pt x="2636" y="1439"/>
                    </a:moveTo>
                    <a:lnTo>
                      <a:pt x="2636" y="1439"/>
                    </a:lnTo>
                    <a:cubicBezTo>
                      <a:pt x="2644" y="1349"/>
                      <a:pt x="2356" y="1248"/>
                      <a:pt x="1992" y="1215"/>
                    </a:cubicBezTo>
                    <a:cubicBezTo>
                      <a:pt x="1975" y="1214"/>
                      <a:pt x="1958" y="1212"/>
                      <a:pt x="1942" y="1211"/>
                    </a:cubicBezTo>
                    <a:cubicBezTo>
                      <a:pt x="1957" y="1204"/>
                      <a:pt x="1972" y="1198"/>
                      <a:pt x="1987" y="1191"/>
                    </a:cubicBezTo>
                    <a:cubicBezTo>
                      <a:pt x="2319" y="1037"/>
                      <a:pt x="2558" y="846"/>
                      <a:pt x="2520" y="764"/>
                    </a:cubicBezTo>
                    <a:cubicBezTo>
                      <a:pt x="2481" y="681"/>
                      <a:pt x="2181" y="739"/>
                      <a:pt x="1849" y="892"/>
                    </a:cubicBezTo>
                    <a:cubicBezTo>
                      <a:pt x="1834" y="898"/>
                      <a:pt x="1819" y="906"/>
                      <a:pt x="1805" y="913"/>
                    </a:cubicBezTo>
                    <a:cubicBezTo>
                      <a:pt x="1814" y="900"/>
                      <a:pt x="1824" y="887"/>
                      <a:pt x="1834" y="873"/>
                    </a:cubicBezTo>
                    <a:cubicBezTo>
                      <a:pt x="2045" y="574"/>
                      <a:pt x="2156" y="290"/>
                      <a:pt x="2082" y="237"/>
                    </a:cubicBezTo>
                    <a:cubicBezTo>
                      <a:pt x="2008" y="185"/>
                      <a:pt x="1776" y="384"/>
                      <a:pt x="1565" y="683"/>
                    </a:cubicBezTo>
                    <a:cubicBezTo>
                      <a:pt x="1556" y="697"/>
                      <a:pt x="1546" y="710"/>
                      <a:pt x="1537" y="724"/>
                    </a:cubicBezTo>
                    <a:cubicBezTo>
                      <a:pt x="1539" y="707"/>
                      <a:pt x="1541" y="691"/>
                      <a:pt x="1542" y="674"/>
                    </a:cubicBezTo>
                    <a:cubicBezTo>
                      <a:pt x="1575" y="310"/>
                      <a:pt x="1529" y="9"/>
                      <a:pt x="1439" y="0"/>
                    </a:cubicBezTo>
                    <a:cubicBezTo>
                      <a:pt x="1348" y="-8"/>
                      <a:pt x="1248" y="280"/>
                      <a:pt x="1214" y="644"/>
                    </a:cubicBezTo>
                    <a:cubicBezTo>
                      <a:pt x="1213" y="661"/>
                      <a:pt x="1211" y="678"/>
                      <a:pt x="1210" y="694"/>
                    </a:cubicBezTo>
                    <a:cubicBezTo>
                      <a:pt x="1204" y="679"/>
                      <a:pt x="1197" y="663"/>
                      <a:pt x="1190" y="648"/>
                    </a:cubicBezTo>
                    <a:cubicBezTo>
                      <a:pt x="1037" y="316"/>
                      <a:pt x="846" y="78"/>
                      <a:pt x="763" y="116"/>
                    </a:cubicBezTo>
                    <a:cubicBezTo>
                      <a:pt x="681" y="154"/>
                      <a:pt x="738" y="454"/>
                      <a:pt x="891" y="786"/>
                    </a:cubicBezTo>
                    <a:cubicBezTo>
                      <a:pt x="898" y="801"/>
                      <a:pt x="905" y="816"/>
                      <a:pt x="913" y="831"/>
                    </a:cubicBezTo>
                    <a:cubicBezTo>
                      <a:pt x="899" y="822"/>
                      <a:pt x="886" y="812"/>
                      <a:pt x="872" y="802"/>
                    </a:cubicBezTo>
                    <a:cubicBezTo>
                      <a:pt x="574" y="591"/>
                      <a:pt x="289" y="480"/>
                      <a:pt x="237" y="554"/>
                    </a:cubicBezTo>
                    <a:cubicBezTo>
                      <a:pt x="184" y="628"/>
                      <a:pt x="384" y="860"/>
                      <a:pt x="682" y="1071"/>
                    </a:cubicBezTo>
                    <a:cubicBezTo>
                      <a:pt x="696" y="1080"/>
                      <a:pt x="710" y="1090"/>
                      <a:pt x="724" y="1099"/>
                    </a:cubicBezTo>
                    <a:cubicBezTo>
                      <a:pt x="707" y="1097"/>
                      <a:pt x="691" y="1095"/>
                      <a:pt x="674" y="1094"/>
                    </a:cubicBezTo>
                    <a:cubicBezTo>
                      <a:pt x="310" y="1060"/>
                      <a:pt x="8" y="1106"/>
                      <a:pt x="0" y="1197"/>
                    </a:cubicBezTo>
                    <a:cubicBezTo>
                      <a:pt x="-9" y="1288"/>
                      <a:pt x="280" y="1388"/>
                      <a:pt x="643" y="1422"/>
                    </a:cubicBezTo>
                    <a:cubicBezTo>
                      <a:pt x="660" y="1423"/>
                      <a:pt x="677" y="1424"/>
                      <a:pt x="693" y="1425"/>
                    </a:cubicBezTo>
                    <a:cubicBezTo>
                      <a:pt x="678" y="1432"/>
                      <a:pt x="663" y="1438"/>
                      <a:pt x="648" y="1446"/>
                    </a:cubicBezTo>
                    <a:cubicBezTo>
                      <a:pt x="316" y="1599"/>
                      <a:pt x="78" y="1789"/>
                      <a:pt x="116" y="1872"/>
                    </a:cubicBezTo>
                    <a:cubicBezTo>
                      <a:pt x="154" y="1955"/>
                      <a:pt x="453" y="1898"/>
                      <a:pt x="785" y="1745"/>
                    </a:cubicBezTo>
                    <a:cubicBezTo>
                      <a:pt x="801" y="1737"/>
                      <a:pt x="816" y="1730"/>
                      <a:pt x="831" y="1723"/>
                    </a:cubicBezTo>
                    <a:cubicBezTo>
                      <a:pt x="821" y="1736"/>
                      <a:pt x="811" y="1750"/>
                      <a:pt x="802" y="1764"/>
                    </a:cubicBezTo>
                    <a:cubicBezTo>
                      <a:pt x="590" y="2062"/>
                      <a:pt x="479" y="2347"/>
                      <a:pt x="554" y="2399"/>
                    </a:cubicBezTo>
                    <a:cubicBezTo>
                      <a:pt x="628" y="2452"/>
                      <a:pt x="859" y="2252"/>
                      <a:pt x="1070" y="1954"/>
                    </a:cubicBezTo>
                    <a:cubicBezTo>
                      <a:pt x="1080" y="1940"/>
                      <a:pt x="1089" y="1926"/>
                      <a:pt x="1099" y="1912"/>
                    </a:cubicBezTo>
                    <a:cubicBezTo>
                      <a:pt x="1097" y="1929"/>
                      <a:pt x="1095" y="1945"/>
                      <a:pt x="1093" y="1962"/>
                    </a:cubicBezTo>
                    <a:cubicBezTo>
                      <a:pt x="1060" y="2326"/>
                      <a:pt x="1106" y="2628"/>
                      <a:pt x="1196" y="2636"/>
                    </a:cubicBezTo>
                    <a:cubicBezTo>
                      <a:pt x="1287" y="2644"/>
                      <a:pt x="1387" y="2356"/>
                      <a:pt x="1421" y="1992"/>
                    </a:cubicBezTo>
                    <a:cubicBezTo>
                      <a:pt x="1422" y="1975"/>
                      <a:pt x="1424" y="1959"/>
                      <a:pt x="1425" y="1942"/>
                    </a:cubicBezTo>
                    <a:cubicBezTo>
                      <a:pt x="1432" y="1958"/>
                      <a:pt x="1438" y="1973"/>
                      <a:pt x="1445" y="1988"/>
                    </a:cubicBezTo>
                    <a:cubicBezTo>
                      <a:pt x="1598" y="2320"/>
                      <a:pt x="1789" y="2558"/>
                      <a:pt x="1871" y="2520"/>
                    </a:cubicBezTo>
                    <a:cubicBezTo>
                      <a:pt x="1954" y="2482"/>
                      <a:pt x="1897" y="2182"/>
                      <a:pt x="1744" y="1850"/>
                    </a:cubicBezTo>
                    <a:cubicBezTo>
                      <a:pt x="1737" y="1835"/>
                      <a:pt x="1730" y="1820"/>
                      <a:pt x="1723" y="1805"/>
                    </a:cubicBezTo>
                    <a:cubicBezTo>
                      <a:pt x="1736" y="1815"/>
                      <a:pt x="1749" y="1825"/>
                      <a:pt x="1763" y="1834"/>
                    </a:cubicBezTo>
                    <a:cubicBezTo>
                      <a:pt x="2061" y="2045"/>
                      <a:pt x="2346" y="2156"/>
                      <a:pt x="2398" y="2082"/>
                    </a:cubicBezTo>
                    <a:cubicBezTo>
                      <a:pt x="2451" y="2007"/>
                      <a:pt x="2252" y="1776"/>
                      <a:pt x="1953" y="1566"/>
                    </a:cubicBezTo>
                    <a:cubicBezTo>
                      <a:pt x="1939" y="1556"/>
                      <a:pt x="1926" y="1547"/>
                      <a:pt x="1912" y="1538"/>
                    </a:cubicBezTo>
                    <a:cubicBezTo>
                      <a:pt x="1928" y="1539"/>
                      <a:pt x="1945" y="1541"/>
                      <a:pt x="1962" y="1543"/>
                    </a:cubicBezTo>
                    <a:cubicBezTo>
                      <a:pt x="2326" y="1576"/>
                      <a:pt x="2627" y="1530"/>
                      <a:pt x="2636" y="14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4" name="Google Shape;704;p17"/>
              <p:cNvSpPr/>
              <p:nvPr/>
            </p:nvSpPr>
            <p:spPr>
              <a:xfrm>
                <a:off x="7689600" y="2128320"/>
                <a:ext cx="199800" cy="199800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55" extrusionOk="0">
                    <a:moveTo>
                      <a:pt x="393" y="530"/>
                    </a:moveTo>
                    <a:lnTo>
                      <a:pt x="393" y="530"/>
                    </a:lnTo>
                    <a:cubicBezTo>
                      <a:pt x="253" y="594"/>
                      <a:pt x="89" y="533"/>
                      <a:pt x="25" y="394"/>
                    </a:cubicBezTo>
                    <a:cubicBezTo>
                      <a:pt x="-39" y="255"/>
                      <a:pt x="21" y="91"/>
                      <a:pt x="160" y="26"/>
                    </a:cubicBezTo>
                    <a:cubicBezTo>
                      <a:pt x="299" y="-38"/>
                      <a:pt x="464" y="23"/>
                      <a:pt x="529" y="162"/>
                    </a:cubicBezTo>
                    <a:cubicBezTo>
                      <a:pt x="593" y="301"/>
                      <a:pt x="532" y="466"/>
                      <a:pt x="393" y="5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05" name="Google Shape;705;p17"/>
            <p:cNvGrpSpPr/>
            <p:nvPr/>
          </p:nvGrpSpPr>
          <p:grpSpPr>
            <a:xfrm rot="-8709793" flipH="1">
              <a:off x="9289713" y="63101"/>
              <a:ext cx="475892" cy="475892"/>
              <a:chOff x="7193160" y="357120"/>
              <a:chExt cx="1192320" cy="1192320"/>
            </a:xfrm>
          </p:grpSpPr>
          <p:sp>
            <p:nvSpPr>
              <p:cNvPr id="706" name="Google Shape;706;p17"/>
              <p:cNvSpPr/>
              <p:nvPr/>
            </p:nvSpPr>
            <p:spPr>
              <a:xfrm>
                <a:off x="7203600" y="417240"/>
                <a:ext cx="1171440" cy="1072080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978" extrusionOk="0">
                    <a:moveTo>
                      <a:pt x="2458" y="1362"/>
                    </a:moveTo>
                    <a:lnTo>
                      <a:pt x="2458" y="1362"/>
                    </a:lnTo>
                    <a:cubicBezTo>
                      <a:pt x="2241" y="1342"/>
                      <a:pt x="2043" y="1345"/>
                      <a:pt x="1894" y="1366"/>
                    </a:cubicBezTo>
                    <a:cubicBezTo>
                      <a:pt x="2007" y="1266"/>
                      <a:pt x="2138" y="1117"/>
                      <a:pt x="2264" y="939"/>
                    </a:cubicBezTo>
                    <a:cubicBezTo>
                      <a:pt x="2524" y="571"/>
                      <a:pt x="2661" y="220"/>
                      <a:pt x="2570" y="155"/>
                    </a:cubicBezTo>
                    <a:cubicBezTo>
                      <a:pt x="2478" y="90"/>
                      <a:pt x="2193" y="336"/>
                      <a:pt x="1933" y="705"/>
                    </a:cubicBezTo>
                    <a:cubicBezTo>
                      <a:pt x="1806" y="883"/>
                      <a:pt x="1710" y="1056"/>
                      <a:pt x="1653" y="1196"/>
                    </a:cubicBezTo>
                    <a:cubicBezTo>
                      <a:pt x="1624" y="1048"/>
                      <a:pt x="1560" y="860"/>
                      <a:pt x="1469" y="662"/>
                    </a:cubicBezTo>
                    <a:cubicBezTo>
                      <a:pt x="1280" y="253"/>
                      <a:pt x="1044" y="-42"/>
                      <a:pt x="943" y="5"/>
                    </a:cubicBezTo>
                    <a:cubicBezTo>
                      <a:pt x="841" y="53"/>
                      <a:pt x="912" y="423"/>
                      <a:pt x="1100" y="832"/>
                    </a:cubicBezTo>
                    <a:cubicBezTo>
                      <a:pt x="1191" y="1030"/>
                      <a:pt x="1293" y="1201"/>
                      <a:pt x="1386" y="1319"/>
                    </a:cubicBezTo>
                    <a:cubicBezTo>
                      <a:pt x="1243" y="1271"/>
                      <a:pt x="1049" y="1232"/>
                      <a:pt x="832" y="1212"/>
                    </a:cubicBezTo>
                    <a:cubicBezTo>
                      <a:pt x="383" y="1171"/>
                      <a:pt x="10" y="1228"/>
                      <a:pt x="0" y="1339"/>
                    </a:cubicBezTo>
                    <a:cubicBezTo>
                      <a:pt x="-10" y="1451"/>
                      <a:pt x="346" y="1575"/>
                      <a:pt x="795" y="1616"/>
                    </a:cubicBezTo>
                    <a:cubicBezTo>
                      <a:pt x="1012" y="1636"/>
                      <a:pt x="1210" y="1633"/>
                      <a:pt x="1360" y="1612"/>
                    </a:cubicBezTo>
                    <a:cubicBezTo>
                      <a:pt x="1247" y="1712"/>
                      <a:pt x="1115" y="1861"/>
                      <a:pt x="989" y="2039"/>
                    </a:cubicBezTo>
                    <a:cubicBezTo>
                      <a:pt x="729" y="2407"/>
                      <a:pt x="593" y="2758"/>
                      <a:pt x="684" y="2823"/>
                    </a:cubicBezTo>
                    <a:cubicBezTo>
                      <a:pt x="775" y="2888"/>
                      <a:pt x="1061" y="2642"/>
                      <a:pt x="1321" y="2273"/>
                    </a:cubicBezTo>
                    <a:cubicBezTo>
                      <a:pt x="1447" y="2095"/>
                      <a:pt x="1543" y="1922"/>
                      <a:pt x="1599" y="1782"/>
                    </a:cubicBezTo>
                    <a:cubicBezTo>
                      <a:pt x="1630" y="1930"/>
                      <a:pt x="1693" y="2118"/>
                      <a:pt x="1784" y="2315"/>
                    </a:cubicBezTo>
                    <a:cubicBezTo>
                      <a:pt x="1973" y="2725"/>
                      <a:pt x="2209" y="3020"/>
                      <a:pt x="2310" y="2973"/>
                    </a:cubicBezTo>
                    <a:cubicBezTo>
                      <a:pt x="2412" y="2925"/>
                      <a:pt x="2342" y="2555"/>
                      <a:pt x="2153" y="2146"/>
                    </a:cubicBezTo>
                    <a:cubicBezTo>
                      <a:pt x="2062" y="1948"/>
                      <a:pt x="1959" y="1777"/>
                      <a:pt x="1867" y="1659"/>
                    </a:cubicBezTo>
                    <a:cubicBezTo>
                      <a:pt x="2010" y="1707"/>
                      <a:pt x="2205" y="1746"/>
                      <a:pt x="2421" y="1766"/>
                    </a:cubicBezTo>
                    <a:cubicBezTo>
                      <a:pt x="2871" y="1807"/>
                      <a:pt x="3243" y="1750"/>
                      <a:pt x="3254" y="1639"/>
                    </a:cubicBezTo>
                    <a:cubicBezTo>
                      <a:pt x="3264" y="1527"/>
                      <a:pt x="2908" y="1403"/>
                      <a:pt x="2458" y="13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7" name="Google Shape;707;p17"/>
              <p:cNvSpPr/>
              <p:nvPr/>
            </p:nvSpPr>
            <p:spPr>
              <a:xfrm>
                <a:off x="7193160" y="406800"/>
                <a:ext cx="1192320" cy="1092960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3036" extrusionOk="0">
                    <a:moveTo>
                      <a:pt x="3067" y="1475"/>
                    </a:moveTo>
                    <a:lnTo>
                      <a:pt x="3067" y="1475"/>
                    </a:lnTo>
                    <a:cubicBezTo>
                      <a:pt x="2915" y="1422"/>
                      <a:pt x="2710" y="1381"/>
                      <a:pt x="2490" y="1361"/>
                    </a:cubicBezTo>
                    <a:cubicBezTo>
                      <a:pt x="2323" y="1346"/>
                      <a:pt x="2153" y="1343"/>
                      <a:pt x="2009" y="1355"/>
                    </a:cubicBezTo>
                    <a:cubicBezTo>
                      <a:pt x="2112" y="1253"/>
                      <a:pt x="2219" y="1123"/>
                      <a:pt x="2317" y="985"/>
                    </a:cubicBezTo>
                    <a:cubicBezTo>
                      <a:pt x="2560" y="642"/>
                      <a:pt x="2740" y="248"/>
                      <a:pt x="2615" y="160"/>
                    </a:cubicBezTo>
                    <a:cubicBezTo>
                      <a:pt x="2491" y="72"/>
                      <a:pt x="2180" y="373"/>
                      <a:pt x="1937" y="717"/>
                    </a:cubicBezTo>
                    <a:cubicBezTo>
                      <a:pt x="1840" y="855"/>
                      <a:pt x="1753" y="1000"/>
                      <a:pt x="1691" y="1131"/>
                    </a:cubicBezTo>
                    <a:cubicBezTo>
                      <a:pt x="1654" y="991"/>
                      <a:pt x="1595" y="832"/>
                      <a:pt x="1525" y="679"/>
                    </a:cubicBezTo>
                    <a:cubicBezTo>
                      <a:pt x="1433" y="479"/>
                      <a:pt x="1326" y="299"/>
                      <a:pt x="1225" y="173"/>
                    </a:cubicBezTo>
                    <a:cubicBezTo>
                      <a:pt x="1113" y="33"/>
                      <a:pt x="1024" y="-22"/>
                      <a:pt x="960" y="8"/>
                    </a:cubicBezTo>
                    <a:cubicBezTo>
                      <a:pt x="895" y="37"/>
                      <a:pt x="879" y="142"/>
                      <a:pt x="912" y="318"/>
                    </a:cubicBezTo>
                    <a:cubicBezTo>
                      <a:pt x="943" y="476"/>
                      <a:pt x="1010" y="674"/>
                      <a:pt x="1103" y="874"/>
                    </a:cubicBezTo>
                    <a:cubicBezTo>
                      <a:pt x="1176" y="1032"/>
                      <a:pt x="1258" y="1178"/>
                      <a:pt x="1339" y="1294"/>
                    </a:cubicBezTo>
                    <a:cubicBezTo>
                      <a:pt x="1202" y="1256"/>
                      <a:pt x="1038" y="1228"/>
                      <a:pt x="864" y="1211"/>
                    </a:cubicBezTo>
                    <a:cubicBezTo>
                      <a:pt x="445" y="1173"/>
                      <a:pt x="14" y="1214"/>
                      <a:pt x="0" y="1366"/>
                    </a:cubicBezTo>
                    <a:cubicBezTo>
                      <a:pt x="-7" y="1437"/>
                      <a:pt x="75" y="1502"/>
                      <a:pt x="244" y="1561"/>
                    </a:cubicBezTo>
                    <a:cubicBezTo>
                      <a:pt x="397" y="1614"/>
                      <a:pt x="601" y="1655"/>
                      <a:pt x="821" y="1675"/>
                    </a:cubicBezTo>
                    <a:cubicBezTo>
                      <a:pt x="920" y="1684"/>
                      <a:pt x="1017" y="1688"/>
                      <a:pt x="1108" y="1688"/>
                    </a:cubicBezTo>
                    <a:cubicBezTo>
                      <a:pt x="1177" y="1688"/>
                      <a:pt x="1242" y="1686"/>
                      <a:pt x="1304" y="1680"/>
                    </a:cubicBezTo>
                    <a:cubicBezTo>
                      <a:pt x="1202" y="1780"/>
                      <a:pt x="1095" y="1908"/>
                      <a:pt x="994" y="2051"/>
                    </a:cubicBezTo>
                    <a:cubicBezTo>
                      <a:pt x="752" y="2394"/>
                      <a:pt x="571" y="2788"/>
                      <a:pt x="696" y="2876"/>
                    </a:cubicBezTo>
                    <a:cubicBezTo>
                      <a:pt x="711" y="2887"/>
                      <a:pt x="728" y="2892"/>
                      <a:pt x="748" y="2892"/>
                    </a:cubicBezTo>
                    <a:cubicBezTo>
                      <a:pt x="894" y="2892"/>
                      <a:pt x="1160" y="2621"/>
                      <a:pt x="1374" y="2319"/>
                    </a:cubicBezTo>
                    <a:cubicBezTo>
                      <a:pt x="1475" y="2176"/>
                      <a:pt x="1560" y="2033"/>
                      <a:pt x="1620" y="1904"/>
                    </a:cubicBezTo>
                    <a:cubicBezTo>
                      <a:pt x="1657" y="2045"/>
                      <a:pt x="1716" y="2204"/>
                      <a:pt x="1787" y="2357"/>
                    </a:cubicBezTo>
                    <a:cubicBezTo>
                      <a:pt x="1949" y="2708"/>
                      <a:pt x="2174" y="3036"/>
                      <a:pt x="2317" y="3036"/>
                    </a:cubicBezTo>
                    <a:cubicBezTo>
                      <a:pt x="2329" y="3036"/>
                      <a:pt x="2341" y="3034"/>
                      <a:pt x="2352" y="3028"/>
                    </a:cubicBezTo>
                    <a:cubicBezTo>
                      <a:pt x="2416" y="2999"/>
                      <a:pt x="2432" y="2894"/>
                      <a:pt x="2399" y="2718"/>
                    </a:cubicBezTo>
                    <a:cubicBezTo>
                      <a:pt x="2369" y="2560"/>
                      <a:pt x="2301" y="2362"/>
                      <a:pt x="2209" y="2162"/>
                    </a:cubicBezTo>
                    <a:lnTo>
                      <a:pt x="2209" y="2162"/>
                    </a:lnTo>
                    <a:cubicBezTo>
                      <a:pt x="2136" y="2004"/>
                      <a:pt x="2054" y="1858"/>
                      <a:pt x="1973" y="1742"/>
                    </a:cubicBezTo>
                    <a:cubicBezTo>
                      <a:pt x="2112" y="1780"/>
                      <a:pt x="2280" y="1809"/>
                      <a:pt x="2448" y="1824"/>
                    </a:cubicBezTo>
                    <a:cubicBezTo>
                      <a:pt x="2545" y="1833"/>
                      <a:pt x="2643" y="1838"/>
                      <a:pt x="2736" y="1838"/>
                    </a:cubicBezTo>
                    <a:cubicBezTo>
                      <a:pt x="3044" y="1838"/>
                      <a:pt x="3301" y="1787"/>
                      <a:pt x="3312" y="1670"/>
                    </a:cubicBezTo>
                    <a:cubicBezTo>
                      <a:pt x="3318" y="1599"/>
                      <a:pt x="3236" y="1534"/>
                      <a:pt x="3067" y="1475"/>
                    </a:cubicBezTo>
                    <a:moveTo>
                      <a:pt x="1985" y="751"/>
                    </a:moveTo>
                    <a:lnTo>
                      <a:pt x="1985" y="751"/>
                    </a:lnTo>
                    <a:cubicBezTo>
                      <a:pt x="2241" y="389"/>
                      <a:pt x="2475" y="202"/>
                      <a:pt x="2560" y="202"/>
                    </a:cubicBezTo>
                    <a:cubicBezTo>
                      <a:pt x="2569" y="202"/>
                      <a:pt x="2576" y="204"/>
                      <a:pt x="2582" y="208"/>
                    </a:cubicBezTo>
                    <a:cubicBezTo>
                      <a:pt x="2641" y="250"/>
                      <a:pt x="2550" y="553"/>
                      <a:pt x="2269" y="951"/>
                    </a:cubicBezTo>
                    <a:cubicBezTo>
                      <a:pt x="2138" y="1136"/>
                      <a:pt x="2014" y="1274"/>
                      <a:pt x="1912" y="1366"/>
                    </a:cubicBezTo>
                    <a:cubicBezTo>
                      <a:pt x="1840" y="1377"/>
                      <a:pt x="1778" y="1392"/>
                      <a:pt x="1731" y="1411"/>
                    </a:cubicBezTo>
                    <a:cubicBezTo>
                      <a:pt x="1733" y="1360"/>
                      <a:pt x="1727" y="1297"/>
                      <a:pt x="1713" y="1226"/>
                    </a:cubicBezTo>
                    <a:cubicBezTo>
                      <a:pt x="1766" y="1099"/>
                      <a:pt x="1855" y="935"/>
                      <a:pt x="1985" y="751"/>
                    </a:cubicBezTo>
                    <a:moveTo>
                      <a:pt x="1642" y="1591"/>
                    </a:moveTo>
                    <a:lnTo>
                      <a:pt x="1642" y="1591"/>
                    </a:lnTo>
                    <a:cubicBezTo>
                      <a:pt x="1645" y="1589"/>
                      <a:pt x="1647" y="1586"/>
                      <a:pt x="1649" y="1584"/>
                    </a:cubicBezTo>
                    <a:cubicBezTo>
                      <a:pt x="1651" y="1586"/>
                      <a:pt x="1653" y="1588"/>
                      <a:pt x="1654" y="1590"/>
                    </a:cubicBezTo>
                    <a:cubicBezTo>
                      <a:pt x="1655" y="1613"/>
                      <a:pt x="1651" y="1646"/>
                      <a:pt x="1640" y="1689"/>
                    </a:cubicBezTo>
                    <a:cubicBezTo>
                      <a:pt x="1636" y="1648"/>
                      <a:pt x="1637" y="1615"/>
                      <a:pt x="1642" y="1591"/>
                    </a:cubicBezTo>
                    <a:moveTo>
                      <a:pt x="1601" y="1473"/>
                    </a:moveTo>
                    <a:lnTo>
                      <a:pt x="1601" y="1473"/>
                    </a:lnTo>
                    <a:cubicBezTo>
                      <a:pt x="1602" y="1475"/>
                      <a:pt x="1602" y="1478"/>
                      <a:pt x="1603" y="1480"/>
                    </a:cubicBezTo>
                    <a:cubicBezTo>
                      <a:pt x="1599" y="1480"/>
                      <a:pt x="1597" y="1480"/>
                      <a:pt x="1594" y="1481"/>
                    </a:cubicBezTo>
                    <a:cubicBezTo>
                      <a:pt x="1573" y="1470"/>
                      <a:pt x="1547" y="1450"/>
                      <a:pt x="1517" y="1420"/>
                    </a:cubicBezTo>
                    <a:cubicBezTo>
                      <a:pt x="1556" y="1439"/>
                      <a:pt x="1584" y="1457"/>
                      <a:pt x="1601" y="1473"/>
                    </a:cubicBezTo>
                    <a:moveTo>
                      <a:pt x="1669" y="1446"/>
                    </a:moveTo>
                    <a:lnTo>
                      <a:pt x="1669" y="1446"/>
                    </a:lnTo>
                    <a:cubicBezTo>
                      <a:pt x="1667" y="1449"/>
                      <a:pt x="1664" y="1450"/>
                      <a:pt x="1662" y="1452"/>
                    </a:cubicBezTo>
                    <a:cubicBezTo>
                      <a:pt x="1659" y="1450"/>
                      <a:pt x="1658" y="1447"/>
                      <a:pt x="1655" y="1444"/>
                    </a:cubicBezTo>
                    <a:cubicBezTo>
                      <a:pt x="1655" y="1419"/>
                      <a:pt x="1660" y="1385"/>
                      <a:pt x="1672" y="1345"/>
                    </a:cubicBezTo>
                    <a:cubicBezTo>
                      <a:pt x="1675" y="1387"/>
                      <a:pt x="1674" y="1422"/>
                      <a:pt x="1669" y="1446"/>
                    </a:cubicBezTo>
                    <a:moveTo>
                      <a:pt x="1597" y="1546"/>
                    </a:moveTo>
                    <a:lnTo>
                      <a:pt x="1597" y="1546"/>
                    </a:lnTo>
                    <a:cubicBezTo>
                      <a:pt x="1595" y="1548"/>
                      <a:pt x="1595" y="1551"/>
                      <a:pt x="1594" y="1553"/>
                    </a:cubicBezTo>
                    <a:cubicBezTo>
                      <a:pt x="1574" y="1565"/>
                      <a:pt x="1544" y="1577"/>
                      <a:pt x="1502" y="1589"/>
                    </a:cubicBezTo>
                    <a:cubicBezTo>
                      <a:pt x="1537" y="1565"/>
                      <a:pt x="1566" y="1551"/>
                      <a:pt x="1588" y="1543"/>
                    </a:cubicBezTo>
                    <a:cubicBezTo>
                      <a:pt x="1590" y="1544"/>
                      <a:pt x="1594" y="1545"/>
                      <a:pt x="1597" y="1546"/>
                    </a:cubicBezTo>
                    <a:moveTo>
                      <a:pt x="1712" y="1566"/>
                    </a:moveTo>
                    <a:lnTo>
                      <a:pt x="1712" y="1566"/>
                    </a:lnTo>
                    <a:cubicBezTo>
                      <a:pt x="1712" y="1562"/>
                      <a:pt x="1710" y="1559"/>
                      <a:pt x="1709" y="1556"/>
                    </a:cubicBezTo>
                    <a:cubicBezTo>
                      <a:pt x="1712" y="1555"/>
                      <a:pt x="1714" y="1555"/>
                      <a:pt x="1717" y="1554"/>
                    </a:cubicBezTo>
                    <a:cubicBezTo>
                      <a:pt x="1738" y="1566"/>
                      <a:pt x="1764" y="1586"/>
                      <a:pt x="1796" y="1617"/>
                    </a:cubicBezTo>
                    <a:cubicBezTo>
                      <a:pt x="1759" y="1600"/>
                      <a:pt x="1731" y="1582"/>
                      <a:pt x="1712" y="1566"/>
                    </a:cubicBezTo>
                    <a:moveTo>
                      <a:pt x="1715" y="1491"/>
                    </a:moveTo>
                    <a:lnTo>
                      <a:pt x="1715" y="1491"/>
                    </a:lnTo>
                    <a:cubicBezTo>
                      <a:pt x="1716" y="1488"/>
                      <a:pt x="1717" y="1485"/>
                      <a:pt x="1718" y="1482"/>
                    </a:cubicBezTo>
                    <a:cubicBezTo>
                      <a:pt x="1739" y="1469"/>
                      <a:pt x="1772" y="1456"/>
                      <a:pt x="1814" y="1445"/>
                    </a:cubicBezTo>
                    <a:cubicBezTo>
                      <a:pt x="1779" y="1469"/>
                      <a:pt x="1750" y="1485"/>
                      <a:pt x="1725" y="1493"/>
                    </a:cubicBezTo>
                    <a:cubicBezTo>
                      <a:pt x="1722" y="1492"/>
                      <a:pt x="1718" y="1492"/>
                      <a:pt x="1715" y="1491"/>
                    </a:cubicBezTo>
                    <a:moveTo>
                      <a:pt x="1156" y="849"/>
                    </a:moveTo>
                    <a:lnTo>
                      <a:pt x="1156" y="849"/>
                    </a:lnTo>
                    <a:cubicBezTo>
                      <a:pt x="1066" y="653"/>
                      <a:pt x="1000" y="460"/>
                      <a:pt x="970" y="306"/>
                    </a:cubicBezTo>
                    <a:cubicBezTo>
                      <a:pt x="939" y="144"/>
                      <a:pt x="958" y="73"/>
                      <a:pt x="984" y="61"/>
                    </a:cubicBezTo>
                    <a:cubicBezTo>
                      <a:pt x="987" y="60"/>
                      <a:pt x="991" y="59"/>
                      <a:pt x="995" y="59"/>
                    </a:cubicBezTo>
                    <a:cubicBezTo>
                      <a:pt x="1027" y="59"/>
                      <a:pt x="1089" y="97"/>
                      <a:pt x="1179" y="210"/>
                    </a:cubicBezTo>
                    <a:cubicBezTo>
                      <a:pt x="1277" y="332"/>
                      <a:pt x="1381" y="508"/>
                      <a:pt x="1471" y="703"/>
                    </a:cubicBezTo>
                    <a:cubicBezTo>
                      <a:pt x="1566" y="909"/>
                      <a:pt x="1623" y="1086"/>
                      <a:pt x="1652" y="1221"/>
                    </a:cubicBezTo>
                    <a:cubicBezTo>
                      <a:pt x="1625" y="1288"/>
                      <a:pt x="1608" y="1349"/>
                      <a:pt x="1602" y="1400"/>
                    </a:cubicBezTo>
                    <a:cubicBezTo>
                      <a:pt x="1562" y="1374"/>
                      <a:pt x="1509" y="1349"/>
                      <a:pt x="1440" y="1325"/>
                    </a:cubicBezTo>
                    <a:cubicBezTo>
                      <a:pt x="1438" y="1325"/>
                      <a:pt x="1436" y="1323"/>
                      <a:pt x="1433" y="1323"/>
                    </a:cubicBezTo>
                    <a:cubicBezTo>
                      <a:pt x="1340" y="1202"/>
                      <a:pt x="1242" y="1035"/>
                      <a:pt x="1156" y="849"/>
                    </a:cubicBezTo>
                    <a:moveTo>
                      <a:pt x="827" y="1616"/>
                    </a:moveTo>
                    <a:lnTo>
                      <a:pt x="827" y="1616"/>
                    </a:lnTo>
                    <a:cubicBezTo>
                      <a:pt x="611" y="1597"/>
                      <a:pt x="412" y="1557"/>
                      <a:pt x="264" y="1506"/>
                    </a:cubicBezTo>
                    <a:cubicBezTo>
                      <a:pt x="108" y="1451"/>
                      <a:pt x="56" y="1399"/>
                      <a:pt x="59" y="1371"/>
                    </a:cubicBezTo>
                    <a:cubicBezTo>
                      <a:pt x="64" y="1314"/>
                      <a:pt x="256" y="1257"/>
                      <a:pt x="574" y="1257"/>
                    </a:cubicBezTo>
                    <a:cubicBezTo>
                      <a:pt x="660" y="1257"/>
                      <a:pt x="755" y="1261"/>
                      <a:pt x="858" y="1270"/>
                    </a:cubicBezTo>
                    <a:cubicBezTo>
                      <a:pt x="1062" y="1289"/>
                      <a:pt x="1252" y="1326"/>
                      <a:pt x="1397" y="1373"/>
                    </a:cubicBezTo>
                    <a:cubicBezTo>
                      <a:pt x="1399" y="1375"/>
                      <a:pt x="1401" y="1377"/>
                      <a:pt x="1402" y="1380"/>
                    </a:cubicBezTo>
                    <a:cubicBezTo>
                      <a:pt x="1447" y="1435"/>
                      <a:pt x="1488" y="1477"/>
                      <a:pt x="1525" y="1506"/>
                    </a:cubicBezTo>
                    <a:cubicBezTo>
                      <a:pt x="1483" y="1528"/>
                      <a:pt x="1435" y="1561"/>
                      <a:pt x="1381" y="1608"/>
                    </a:cubicBezTo>
                    <a:cubicBezTo>
                      <a:pt x="1379" y="1610"/>
                      <a:pt x="1377" y="1612"/>
                      <a:pt x="1376" y="1613"/>
                    </a:cubicBezTo>
                    <a:cubicBezTo>
                      <a:pt x="1224" y="1634"/>
                      <a:pt x="1031" y="1635"/>
                      <a:pt x="827" y="1616"/>
                    </a:cubicBezTo>
                    <a:moveTo>
                      <a:pt x="1326" y="2285"/>
                    </a:moveTo>
                    <a:lnTo>
                      <a:pt x="1326" y="2285"/>
                    </a:lnTo>
                    <a:cubicBezTo>
                      <a:pt x="1044" y="2684"/>
                      <a:pt x="789" y="2870"/>
                      <a:pt x="730" y="2828"/>
                    </a:cubicBezTo>
                    <a:cubicBezTo>
                      <a:pt x="671" y="2786"/>
                      <a:pt x="761" y="2483"/>
                      <a:pt x="1043" y="2085"/>
                    </a:cubicBezTo>
                    <a:cubicBezTo>
                      <a:pt x="1161" y="1917"/>
                      <a:pt x="1288" y="1771"/>
                      <a:pt x="1401" y="1669"/>
                    </a:cubicBezTo>
                    <a:cubicBezTo>
                      <a:pt x="1404" y="1669"/>
                      <a:pt x="1406" y="1669"/>
                      <a:pt x="1409" y="1668"/>
                    </a:cubicBezTo>
                    <a:cubicBezTo>
                      <a:pt x="1480" y="1657"/>
                      <a:pt x="1537" y="1642"/>
                      <a:pt x="1581" y="1625"/>
                    </a:cubicBezTo>
                    <a:cubicBezTo>
                      <a:pt x="1578" y="1676"/>
                      <a:pt x="1584" y="1738"/>
                      <a:pt x="1598" y="1809"/>
                    </a:cubicBezTo>
                    <a:cubicBezTo>
                      <a:pt x="1539" y="1950"/>
                      <a:pt x="1444" y="2118"/>
                      <a:pt x="1326" y="2285"/>
                    </a:cubicBezTo>
                    <a:moveTo>
                      <a:pt x="2155" y="2187"/>
                    </a:moveTo>
                    <a:lnTo>
                      <a:pt x="2155" y="2187"/>
                    </a:lnTo>
                    <a:lnTo>
                      <a:pt x="2155" y="2187"/>
                    </a:lnTo>
                    <a:cubicBezTo>
                      <a:pt x="2246" y="2383"/>
                      <a:pt x="2311" y="2575"/>
                      <a:pt x="2341" y="2730"/>
                    </a:cubicBezTo>
                    <a:cubicBezTo>
                      <a:pt x="2372" y="2892"/>
                      <a:pt x="2353" y="2963"/>
                      <a:pt x="2327" y="2975"/>
                    </a:cubicBezTo>
                    <a:cubicBezTo>
                      <a:pt x="2262" y="3005"/>
                      <a:pt x="2044" y="2776"/>
                      <a:pt x="1840" y="2332"/>
                    </a:cubicBezTo>
                    <a:cubicBezTo>
                      <a:pt x="1745" y="2127"/>
                      <a:pt x="1687" y="1949"/>
                      <a:pt x="1659" y="1815"/>
                    </a:cubicBezTo>
                    <a:cubicBezTo>
                      <a:pt x="1660" y="1812"/>
                      <a:pt x="1662" y="1810"/>
                      <a:pt x="1662" y="1807"/>
                    </a:cubicBezTo>
                    <a:cubicBezTo>
                      <a:pt x="1689" y="1740"/>
                      <a:pt x="1704" y="1683"/>
                      <a:pt x="1710" y="1636"/>
                    </a:cubicBezTo>
                    <a:cubicBezTo>
                      <a:pt x="1754" y="1665"/>
                      <a:pt x="1811" y="1691"/>
                      <a:pt x="1879" y="1714"/>
                    </a:cubicBezTo>
                    <a:cubicBezTo>
                      <a:pt x="1972" y="1835"/>
                      <a:pt x="2070" y="2001"/>
                      <a:pt x="2155" y="2187"/>
                    </a:cubicBezTo>
                    <a:moveTo>
                      <a:pt x="2453" y="1766"/>
                    </a:moveTo>
                    <a:lnTo>
                      <a:pt x="2453" y="1766"/>
                    </a:lnTo>
                    <a:cubicBezTo>
                      <a:pt x="2228" y="1745"/>
                      <a:pt x="2045" y="1706"/>
                      <a:pt x="1914" y="1663"/>
                    </a:cubicBezTo>
                    <a:cubicBezTo>
                      <a:pt x="1913" y="1661"/>
                      <a:pt x="1911" y="1659"/>
                      <a:pt x="1909" y="1656"/>
                    </a:cubicBezTo>
                    <a:cubicBezTo>
                      <a:pt x="1865" y="1600"/>
                      <a:pt x="1823" y="1559"/>
                      <a:pt x="1786" y="1530"/>
                    </a:cubicBezTo>
                    <a:cubicBezTo>
                      <a:pt x="1832" y="1507"/>
                      <a:pt x="1883" y="1469"/>
                      <a:pt x="1937" y="1422"/>
                    </a:cubicBezTo>
                    <a:cubicBezTo>
                      <a:pt x="2011" y="1412"/>
                      <a:pt x="2100" y="1406"/>
                      <a:pt x="2202" y="1406"/>
                    </a:cubicBezTo>
                    <a:cubicBezTo>
                      <a:pt x="2287" y="1406"/>
                      <a:pt x="2382" y="1410"/>
                      <a:pt x="2485" y="1420"/>
                    </a:cubicBezTo>
                    <a:cubicBezTo>
                      <a:pt x="2700" y="1440"/>
                      <a:pt x="2900" y="1479"/>
                      <a:pt x="3048" y="1530"/>
                    </a:cubicBezTo>
                    <a:cubicBezTo>
                      <a:pt x="3203" y="1585"/>
                      <a:pt x="3256" y="1637"/>
                      <a:pt x="3253" y="1665"/>
                    </a:cubicBezTo>
                    <a:cubicBezTo>
                      <a:pt x="3246" y="1737"/>
                      <a:pt x="2939" y="1810"/>
                      <a:pt x="2453" y="17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8" name="Google Shape;708;p17"/>
              <p:cNvSpPr/>
              <p:nvPr/>
            </p:nvSpPr>
            <p:spPr>
              <a:xfrm>
                <a:off x="7253280" y="367920"/>
                <a:ext cx="1071720" cy="1171080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3253" extrusionOk="0">
                    <a:moveTo>
                      <a:pt x="2972" y="942"/>
                    </a:moveTo>
                    <a:lnTo>
                      <a:pt x="2972" y="942"/>
                    </a:lnTo>
                    <a:cubicBezTo>
                      <a:pt x="2925" y="841"/>
                      <a:pt x="2555" y="911"/>
                      <a:pt x="2146" y="1100"/>
                    </a:cubicBezTo>
                    <a:cubicBezTo>
                      <a:pt x="1948" y="1191"/>
                      <a:pt x="1777" y="1293"/>
                      <a:pt x="1658" y="1386"/>
                    </a:cubicBezTo>
                    <a:cubicBezTo>
                      <a:pt x="1707" y="1243"/>
                      <a:pt x="1746" y="1048"/>
                      <a:pt x="1766" y="831"/>
                    </a:cubicBezTo>
                    <a:cubicBezTo>
                      <a:pt x="1807" y="382"/>
                      <a:pt x="1750" y="10"/>
                      <a:pt x="1638" y="0"/>
                    </a:cubicBezTo>
                    <a:cubicBezTo>
                      <a:pt x="1527" y="-11"/>
                      <a:pt x="1403" y="345"/>
                      <a:pt x="1361" y="794"/>
                    </a:cubicBezTo>
                    <a:cubicBezTo>
                      <a:pt x="1341" y="1011"/>
                      <a:pt x="1344" y="1210"/>
                      <a:pt x="1366" y="1359"/>
                    </a:cubicBezTo>
                    <a:cubicBezTo>
                      <a:pt x="1266" y="1246"/>
                      <a:pt x="1117" y="1115"/>
                      <a:pt x="939" y="989"/>
                    </a:cubicBezTo>
                    <a:cubicBezTo>
                      <a:pt x="571" y="728"/>
                      <a:pt x="220" y="592"/>
                      <a:pt x="155" y="683"/>
                    </a:cubicBezTo>
                    <a:cubicBezTo>
                      <a:pt x="90" y="775"/>
                      <a:pt x="336" y="1060"/>
                      <a:pt x="705" y="1320"/>
                    </a:cubicBezTo>
                    <a:cubicBezTo>
                      <a:pt x="882" y="1446"/>
                      <a:pt x="1056" y="1543"/>
                      <a:pt x="1196" y="1599"/>
                    </a:cubicBezTo>
                    <a:cubicBezTo>
                      <a:pt x="1048" y="1629"/>
                      <a:pt x="860" y="1692"/>
                      <a:pt x="662" y="1784"/>
                    </a:cubicBezTo>
                    <a:cubicBezTo>
                      <a:pt x="252" y="1973"/>
                      <a:pt x="-42" y="2208"/>
                      <a:pt x="5" y="2310"/>
                    </a:cubicBezTo>
                    <a:cubicBezTo>
                      <a:pt x="52" y="2412"/>
                      <a:pt x="423" y="2341"/>
                      <a:pt x="832" y="2153"/>
                    </a:cubicBezTo>
                    <a:cubicBezTo>
                      <a:pt x="1030" y="2061"/>
                      <a:pt x="1200" y="1959"/>
                      <a:pt x="1319" y="1867"/>
                    </a:cubicBezTo>
                    <a:cubicBezTo>
                      <a:pt x="1271" y="2009"/>
                      <a:pt x="1232" y="2204"/>
                      <a:pt x="1211" y="2421"/>
                    </a:cubicBezTo>
                    <a:cubicBezTo>
                      <a:pt x="1171" y="2870"/>
                      <a:pt x="1228" y="3242"/>
                      <a:pt x="1339" y="3253"/>
                    </a:cubicBezTo>
                    <a:cubicBezTo>
                      <a:pt x="1451" y="3263"/>
                      <a:pt x="1575" y="2907"/>
                      <a:pt x="1616" y="2458"/>
                    </a:cubicBezTo>
                    <a:cubicBezTo>
                      <a:pt x="1636" y="2241"/>
                      <a:pt x="1633" y="2042"/>
                      <a:pt x="1612" y="1893"/>
                    </a:cubicBezTo>
                    <a:cubicBezTo>
                      <a:pt x="1712" y="2006"/>
                      <a:pt x="1861" y="2137"/>
                      <a:pt x="2038" y="2263"/>
                    </a:cubicBezTo>
                    <a:cubicBezTo>
                      <a:pt x="2407" y="2524"/>
                      <a:pt x="2758" y="2660"/>
                      <a:pt x="2823" y="2569"/>
                    </a:cubicBezTo>
                    <a:cubicBezTo>
                      <a:pt x="2887" y="2477"/>
                      <a:pt x="2641" y="2192"/>
                      <a:pt x="2273" y="1932"/>
                    </a:cubicBezTo>
                    <a:cubicBezTo>
                      <a:pt x="2095" y="1805"/>
                      <a:pt x="1921" y="1709"/>
                      <a:pt x="1782" y="1653"/>
                    </a:cubicBezTo>
                    <a:cubicBezTo>
                      <a:pt x="1929" y="1623"/>
                      <a:pt x="2117" y="1560"/>
                      <a:pt x="2315" y="1468"/>
                    </a:cubicBezTo>
                    <a:cubicBezTo>
                      <a:pt x="2725" y="1280"/>
                      <a:pt x="3019" y="1044"/>
                      <a:pt x="2972" y="9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9" name="Google Shape;709;p17"/>
              <p:cNvSpPr/>
              <p:nvPr/>
            </p:nvSpPr>
            <p:spPr>
              <a:xfrm>
                <a:off x="7242840" y="357120"/>
                <a:ext cx="1092960" cy="1192320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3312" extrusionOk="0">
                    <a:moveTo>
                      <a:pt x="3028" y="960"/>
                    </a:moveTo>
                    <a:lnTo>
                      <a:pt x="3028" y="960"/>
                    </a:lnTo>
                    <a:cubicBezTo>
                      <a:pt x="2998" y="895"/>
                      <a:pt x="2894" y="879"/>
                      <a:pt x="2718" y="913"/>
                    </a:cubicBezTo>
                    <a:cubicBezTo>
                      <a:pt x="2560" y="943"/>
                      <a:pt x="2362" y="1011"/>
                      <a:pt x="2162" y="1103"/>
                    </a:cubicBezTo>
                    <a:cubicBezTo>
                      <a:pt x="2004" y="1176"/>
                      <a:pt x="1858" y="1258"/>
                      <a:pt x="1742" y="1339"/>
                    </a:cubicBezTo>
                    <a:cubicBezTo>
                      <a:pt x="1780" y="1199"/>
                      <a:pt x="1808" y="1032"/>
                      <a:pt x="1824" y="864"/>
                    </a:cubicBezTo>
                    <a:cubicBezTo>
                      <a:pt x="1862" y="446"/>
                      <a:pt x="1822" y="14"/>
                      <a:pt x="1670" y="0"/>
                    </a:cubicBezTo>
                    <a:cubicBezTo>
                      <a:pt x="1599" y="-6"/>
                      <a:pt x="1533" y="76"/>
                      <a:pt x="1474" y="245"/>
                    </a:cubicBezTo>
                    <a:cubicBezTo>
                      <a:pt x="1422" y="397"/>
                      <a:pt x="1381" y="602"/>
                      <a:pt x="1361" y="821"/>
                    </a:cubicBezTo>
                    <a:cubicBezTo>
                      <a:pt x="1345" y="989"/>
                      <a:pt x="1342" y="1159"/>
                      <a:pt x="1355" y="1303"/>
                    </a:cubicBezTo>
                    <a:cubicBezTo>
                      <a:pt x="1255" y="1202"/>
                      <a:pt x="1127" y="1095"/>
                      <a:pt x="985" y="994"/>
                    </a:cubicBezTo>
                    <a:cubicBezTo>
                      <a:pt x="642" y="752"/>
                      <a:pt x="248" y="571"/>
                      <a:pt x="159" y="696"/>
                    </a:cubicBezTo>
                    <a:cubicBezTo>
                      <a:pt x="71" y="821"/>
                      <a:pt x="373" y="1132"/>
                      <a:pt x="716" y="1375"/>
                    </a:cubicBezTo>
                    <a:cubicBezTo>
                      <a:pt x="859" y="1475"/>
                      <a:pt x="1003" y="1560"/>
                      <a:pt x="1131" y="1620"/>
                    </a:cubicBezTo>
                    <a:cubicBezTo>
                      <a:pt x="991" y="1657"/>
                      <a:pt x="832" y="1716"/>
                      <a:pt x="679" y="1787"/>
                    </a:cubicBezTo>
                    <a:cubicBezTo>
                      <a:pt x="297" y="1963"/>
                      <a:pt x="-56" y="2213"/>
                      <a:pt x="7" y="2352"/>
                    </a:cubicBezTo>
                    <a:cubicBezTo>
                      <a:pt x="27" y="2395"/>
                      <a:pt x="79" y="2416"/>
                      <a:pt x="163" y="2416"/>
                    </a:cubicBezTo>
                    <a:cubicBezTo>
                      <a:pt x="205" y="2416"/>
                      <a:pt x="257" y="2411"/>
                      <a:pt x="317" y="2399"/>
                    </a:cubicBezTo>
                    <a:cubicBezTo>
                      <a:pt x="476" y="2369"/>
                      <a:pt x="673" y="2301"/>
                      <a:pt x="873" y="2209"/>
                    </a:cubicBezTo>
                    <a:cubicBezTo>
                      <a:pt x="1036" y="2134"/>
                      <a:pt x="1180" y="2052"/>
                      <a:pt x="1294" y="1973"/>
                    </a:cubicBezTo>
                    <a:cubicBezTo>
                      <a:pt x="1256" y="2110"/>
                      <a:pt x="1228" y="2274"/>
                      <a:pt x="1211" y="2448"/>
                    </a:cubicBezTo>
                    <a:cubicBezTo>
                      <a:pt x="1191" y="2667"/>
                      <a:pt x="1193" y="2876"/>
                      <a:pt x="1218" y="3036"/>
                    </a:cubicBezTo>
                    <a:cubicBezTo>
                      <a:pt x="1245" y="3212"/>
                      <a:pt x="1295" y="3306"/>
                      <a:pt x="1365" y="3312"/>
                    </a:cubicBezTo>
                    <a:cubicBezTo>
                      <a:pt x="1368" y="3312"/>
                      <a:pt x="1371" y="3312"/>
                      <a:pt x="1373" y="3312"/>
                    </a:cubicBezTo>
                    <a:cubicBezTo>
                      <a:pt x="1441" y="3312"/>
                      <a:pt x="1504" y="3230"/>
                      <a:pt x="1561" y="3067"/>
                    </a:cubicBezTo>
                    <a:cubicBezTo>
                      <a:pt x="1614" y="2915"/>
                      <a:pt x="1654" y="2710"/>
                      <a:pt x="1674" y="2490"/>
                    </a:cubicBezTo>
                    <a:cubicBezTo>
                      <a:pt x="1691" y="2316"/>
                      <a:pt x="1692" y="2150"/>
                      <a:pt x="1680" y="2009"/>
                    </a:cubicBezTo>
                    <a:cubicBezTo>
                      <a:pt x="1782" y="2111"/>
                      <a:pt x="1913" y="2220"/>
                      <a:pt x="2051" y="2317"/>
                    </a:cubicBezTo>
                    <a:cubicBezTo>
                      <a:pt x="2231" y="2444"/>
                      <a:pt x="2412" y="2547"/>
                      <a:pt x="2563" y="2605"/>
                    </a:cubicBezTo>
                    <a:cubicBezTo>
                      <a:pt x="2651" y="2640"/>
                      <a:pt x="2722" y="2657"/>
                      <a:pt x="2775" y="2657"/>
                    </a:cubicBezTo>
                    <a:cubicBezTo>
                      <a:pt x="2823" y="2657"/>
                      <a:pt x="2856" y="2643"/>
                      <a:pt x="2876" y="2616"/>
                    </a:cubicBezTo>
                    <a:cubicBezTo>
                      <a:pt x="2964" y="2491"/>
                      <a:pt x="2662" y="2180"/>
                      <a:pt x="2319" y="1938"/>
                    </a:cubicBezTo>
                    <a:cubicBezTo>
                      <a:pt x="2181" y="1840"/>
                      <a:pt x="2035" y="1753"/>
                      <a:pt x="1905" y="1691"/>
                    </a:cubicBezTo>
                    <a:cubicBezTo>
                      <a:pt x="2044" y="1655"/>
                      <a:pt x="2204" y="1596"/>
                      <a:pt x="2357" y="1525"/>
                    </a:cubicBezTo>
                    <a:cubicBezTo>
                      <a:pt x="2739" y="1349"/>
                      <a:pt x="3092" y="1098"/>
                      <a:pt x="3028" y="960"/>
                    </a:cubicBezTo>
                    <a:moveTo>
                      <a:pt x="1490" y="1597"/>
                    </a:moveTo>
                    <a:lnTo>
                      <a:pt x="1490" y="1597"/>
                    </a:lnTo>
                    <a:cubicBezTo>
                      <a:pt x="1487" y="1596"/>
                      <a:pt x="1484" y="1594"/>
                      <a:pt x="1482" y="1594"/>
                    </a:cubicBezTo>
                    <a:cubicBezTo>
                      <a:pt x="1469" y="1572"/>
                      <a:pt x="1456" y="1541"/>
                      <a:pt x="1446" y="1500"/>
                    </a:cubicBezTo>
                    <a:cubicBezTo>
                      <a:pt x="1470" y="1537"/>
                      <a:pt x="1485" y="1566"/>
                      <a:pt x="1493" y="1588"/>
                    </a:cubicBezTo>
                    <a:cubicBezTo>
                      <a:pt x="1491" y="1591"/>
                      <a:pt x="1491" y="1594"/>
                      <a:pt x="1490" y="1597"/>
                    </a:cubicBezTo>
                    <a:moveTo>
                      <a:pt x="1452" y="1650"/>
                    </a:moveTo>
                    <a:lnTo>
                      <a:pt x="1452" y="1650"/>
                    </a:lnTo>
                    <a:cubicBezTo>
                      <a:pt x="1450" y="1652"/>
                      <a:pt x="1448" y="1653"/>
                      <a:pt x="1446" y="1655"/>
                    </a:cubicBezTo>
                    <a:cubicBezTo>
                      <a:pt x="1422" y="1655"/>
                      <a:pt x="1390" y="1652"/>
                      <a:pt x="1347" y="1640"/>
                    </a:cubicBezTo>
                    <a:cubicBezTo>
                      <a:pt x="1388" y="1636"/>
                      <a:pt x="1422" y="1638"/>
                      <a:pt x="1446" y="1643"/>
                    </a:cubicBezTo>
                    <a:cubicBezTo>
                      <a:pt x="1448" y="1645"/>
                      <a:pt x="1450" y="1648"/>
                      <a:pt x="1452" y="1650"/>
                    </a:cubicBezTo>
                    <a:moveTo>
                      <a:pt x="1471" y="1712"/>
                    </a:moveTo>
                    <a:lnTo>
                      <a:pt x="1471" y="1712"/>
                    </a:lnTo>
                    <a:cubicBezTo>
                      <a:pt x="1474" y="1712"/>
                      <a:pt x="1477" y="1710"/>
                      <a:pt x="1480" y="1710"/>
                    </a:cubicBezTo>
                    <a:cubicBezTo>
                      <a:pt x="1480" y="1712"/>
                      <a:pt x="1481" y="1714"/>
                      <a:pt x="1482" y="1717"/>
                    </a:cubicBezTo>
                    <a:cubicBezTo>
                      <a:pt x="1469" y="1739"/>
                      <a:pt x="1448" y="1765"/>
                      <a:pt x="1420" y="1794"/>
                    </a:cubicBezTo>
                    <a:cubicBezTo>
                      <a:pt x="1438" y="1756"/>
                      <a:pt x="1456" y="1729"/>
                      <a:pt x="1471" y="1712"/>
                    </a:cubicBezTo>
                    <a:moveTo>
                      <a:pt x="1544" y="1721"/>
                    </a:moveTo>
                    <a:lnTo>
                      <a:pt x="1544" y="1721"/>
                    </a:lnTo>
                    <a:cubicBezTo>
                      <a:pt x="1545" y="1719"/>
                      <a:pt x="1545" y="1718"/>
                      <a:pt x="1545" y="1716"/>
                    </a:cubicBezTo>
                    <a:cubicBezTo>
                      <a:pt x="1548" y="1717"/>
                      <a:pt x="1550" y="1718"/>
                      <a:pt x="1553" y="1718"/>
                    </a:cubicBezTo>
                    <a:cubicBezTo>
                      <a:pt x="1565" y="1739"/>
                      <a:pt x="1578" y="1769"/>
                      <a:pt x="1589" y="1812"/>
                    </a:cubicBezTo>
                    <a:cubicBezTo>
                      <a:pt x="1566" y="1778"/>
                      <a:pt x="1550" y="1749"/>
                      <a:pt x="1542" y="1726"/>
                    </a:cubicBezTo>
                    <a:cubicBezTo>
                      <a:pt x="1543" y="1724"/>
                      <a:pt x="1544" y="1722"/>
                      <a:pt x="1544" y="1721"/>
                    </a:cubicBezTo>
                    <a:moveTo>
                      <a:pt x="1583" y="1662"/>
                    </a:moveTo>
                    <a:lnTo>
                      <a:pt x="1583" y="1662"/>
                    </a:lnTo>
                    <a:cubicBezTo>
                      <a:pt x="1586" y="1660"/>
                      <a:pt x="1588" y="1658"/>
                      <a:pt x="1591" y="1656"/>
                    </a:cubicBezTo>
                    <a:cubicBezTo>
                      <a:pt x="1592" y="1656"/>
                      <a:pt x="1593" y="1656"/>
                      <a:pt x="1594" y="1656"/>
                    </a:cubicBezTo>
                    <a:cubicBezTo>
                      <a:pt x="1619" y="1656"/>
                      <a:pt x="1651" y="1661"/>
                      <a:pt x="1690" y="1672"/>
                    </a:cubicBezTo>
                    <a:cubicBezTo>
                      <a:pt x="1649" y="1676"/>
                      <a:pt x="1615" y="1675"/>
                      <a:pt x="1590" y="1669"/>
                    </a:cubicBezTo>
                    <a:cubicBezTo>
                      <a:pt x="1588" y="1667"/>
                      <a:pt x="1586" y="1665"/>
                      <a:pt x="1583" y="1662"/>
                    </a:cubicBezTo>
                    <a:moveTo>
                      <a:pt x="1565" y="1601"/>
                    </a:moveTo>
                    <a:lnTo>
                      <a:pt x="1565" y="1601"/>
                    </a:lnTo>
                    <a:cubicBezTo>
                      <a:pt x="1562" y="1602"/>
                      <a:pt x="1558" y="1602"/>
                      <a:pt x="1556" y="1603"/>
                    </a:cubicBezTo>
                    <a:cubicBezTo>
                      <a:pt x="1556" y="1600"/>
                      <a:pt x="1556" y="1597"/>
                      <a:pt x="1555" y="1594"/>
                    </a:cubicBezTo>
                    <a:cubicBezTo>
                      <a:pt x="1566" y="1573"/>
                      <a:pt x="1586" y="1547"/>
                      <a:pt x="1617" y="1516"/>
                    </a:cubicBezTo>
                    <a:cubicBezTo>
                      <a:pt x="1599" y="1554"/>
                      <a:pt x="1581" y="1583"/>
                      <a:pt x="1565" y="1601"/>
                    </a:cubicBezTo>
                    <a:moveTo>
                      <a:pt x="1419" y="827"/>
                    </a:moveTo>
                    <a:lnTo>
                      <a:pt x="1419" y="827"/>
                    </a:lnTo>
                    <a:cubicBezTo>
                      <a:pt x="1439" y="612"/>
                      <a:pt x="1479" y="412"/>
                      <a:pt x="1530" y="264"/>
                    </a:cubicBezTo>
                    <a:cubicBezTo>
                      <a:pt x="1583" y="112"/>
                      <a:pt x="1634" y="59"/>
                      <a:pt x="1663" y="59"/>
                    </a:cubicBezTo>
                    <a:lnTo>
                      <a:pt x="1664" y="59"/>
                    </a:lnTo>
                    <a:cubicBezTo>
                      <a:pt x="1737" y="65"/>
                      <a:pt x="1810" y="373"/>
                      <a:pt x="1765" y="859"/>
                    </a:cubicBezTo>
                    <a:cubicBezTo>
                      <a:pt x="1745" y="1084"/>
                      <a:pt x="1706" y="1266"/>
                      <a:pt x="1663" y="1398"/>
                    </a:cubicBezTo>
                    <a:cubicBezTo>
                      <a:pt x="1661" y="1399"/>
                      <a:pt x="1659" y="1401"/>
                      <a:pt x="1656" y="1403"/>
                    </a:cubicBezTo>
                    <a:cubicBezTo>
                      <a:pt x="1600" y="1447"/>
                      <a:pt x="1558" y="1488"/>
                      <a:pt x="1530" y="1526"/>
                    </a:cubicBezTo>
                    <a:cubicBezTo>
                      <a:pt x="1508" y="1484"/>
                      <a:pt x="1474" y="1436"/>
                      <a:pt x="1428" y="1381"/>
                    </a:cubicBezTo>
                    <a:cubicBezTo>
                      <a:pt x="1426" y="1379"/>
                      <a:pt x="1424" y="1377"/>
                      <a:pt x="1422" y="1375"/>
                    </a:cubicBezTo>
                    <a:cubicBezTo>
                      <a:pt x="1404" y="1239"/>
                      <a:pt x="1399" y="1052"/>
                      <a:pt x="1419" y="827"/>
                    </a:cubicBezTo>
                    <a:moveTo>
                      <a:pt x="750" y="1326"/>
                    </a:moveTo>
                    <a:lnTo>
                      <a:pt x="750" y="1326"/>
                    </a:lnTo>
                    <a:cubicBezTo>
                      <a:pt x="352" y="1045"/>
                      <a:pt x="166" y="789"/>
                      <a:pt x="208" y="730"/>
                    </a:cubicBezTo>
                    <a:cubicBezTo>
                      <a:pt x="216" y="719"/>
                      <a:pt x="233" y="713"/>
                      <a:pt x="260" y="713"/>
                    </a:cubicBezTo>
                    <a:cubicBezTo>
                      <a:pt x="370" y="713"/>
                      <a:pt x="629" y="816"/>
                      <a:pt x="951" y="1043"/>
                    </a:cubicBezTo>
                    <a:lnTo>
                      <a:pt x="951" y="1043"/>
                    </a:lnTo>
                    <a:cubicBezTo>
                      <a:pt x="1118" y="1161"/>
                      <a:pt x="1264" y="1287"/>
                      <a:pt x="1366" y="1401"/>
                    </a:cubicBezTo>
                    <a:cubicBezTo>
                      <a:pt x="1376" y="1472"/>
                      <a:pt x="1391" y="1534"/>
                      <a:pt x="1411" y="1581"/>
                    </a:cubicBezTo>
                    <a:cubicBezTo>
                      <a:pt x="1360" y="1578"/>
                      <a:pt x="1298" y="1584"/>
                      <a:pt x="1227" y="1598"/>
                    </a:cubicBezTo>
                    <a:cubicBezTo>
                      <a:pt x="1086" y="1540"/>
                      <a:pt x="917" y="1445"/>
                      <a:pt x="750" y="1326"/>
                    </a:cubicBezTo>
                    <a:moveTo>
                      <a:pt x="849" y="2156"/>
                    </a:moveTo>
                    <a:lnTo>
                      <a:pt x="849" y="2156"/>
                    </a:lnTo>
                    <a:cubicBezTo>
                      <a:pt x="653" y="2246"/>
                      <a:pt x="460" y="2312"/>
                      <a:pt x="306" y="2341"/>
                    </a:cubicBezTo>
                    <a:cubicBezTo>
                      <a:pt x="144" y="2372"/>
                      <a:pt x="72" y="2353"/>
                      <a:pt x="61" y="2328"/>
                    </a:cubicBezTo>
                    <a:cubicBezTo>
                      <a:pt x="30" y="2262"/>
                      <a:pt x="260" y="2045"/>
                      <a:pt x="703" y="1840"/>
                    </a:cubicBezTo>
                    <a:cubicBezTo>
                      <a:pt x="909" y="1745"/>
                      <a:pt x="1086" y="1688"/>
                      <a:pt x="1221" y="1659"/>
                    </a:cubicBezTo>
                    <a:cubicBezTo>
                      <a:pt x="1224" y="1661"/>
                      <a:pt x="1226" y="1662"/>
                      <a:pt x="1229" y="1663"/>
                    </a:cubicBezTo>
                    <a:cubicBezTo>
                      <a:pt x="1295" y="1689"/>
                      <a:pt x="1352" y="1705"/>
                      <a:pt x="1399" y="1711"/>
                    </a:cubicBezTo>
                    <a:cubicBezTo>
                      <a:pt x="1373" y="1751"/>
                      <a:pt x="1349" y="1803"/>
                      <a:pt x="1325" y="1871"/>
                    </a:cubicBezTo>
                    <a:cubicBezTo>
                      <a:pt x="1324" y="1874"/>
                      <a:pt x="1323" y="1876"/>
                      <a:pt x="1322" y="1879"/>
                    </a:cubicBezTo>
                    <a:cubicBezTo>
                      <a:pt x="1212" y="1964"/>
                      <a:pt x="1051" y="2062"/>
                      <a:pt x="849" y="2156"/>
                    </a:cubicBezTo>
                    <a:moveTo>
                      <a:pt x="1616" y="2485"/>
                    </a:moveTo>
                    <a:lnTo>
                      <a:pt x="1616" y="2485"/>
                    </a:lnTo>
                    <a:cubicBezTo>
                      <a:pt x="1596" y="2700"/>
                      <a:pt x="1557" y="2900"/>
                      <a:pt x="1505" y="3048"/>
                    </a:cubicBezTo>
                    <a:cubicBezTo>
                      <a:pt x="1451" y="3203"/>
                      <a:pt x="1399" y="3255"/>
                      <a:pt x="1371" y="3253"/>
                    </a:cubicBezTo>
                    <a:cubicBezTo>
                      <a:pt x="1343" y="3251"/>
                      <a:pt x="1301" y="3190"/>
                      <a:pt x="1276" y="3027"/>
                    </a:cubicBezTo>
                    <a:cubicBezTo>
                      <a:pt x="1252" y="2872"/>
                      <a:pt x="1251" y="2668"/>
                      <a:pt x="1270" y="2453"/>
                    </a:cubicBezTo>
                    <a:cubicBezTo>
                      <a:pt x="1289" y="2250"/>
                      <a:pt x="1325" y="2060"/>
                      <a:pt x="1373" y="1914"/>
                    </a:cubicBezTo>
                    <a:cubicBezTo>
                      <a:pt x="1430" y="1869"/>
                      <a:pt x="1475" y="1825"/>
                      <a:pt x="1506" y="1786"/>
                    </a:cubicBezTo>
                    <a:cubicBezTo>
                      <a:pt x="1529" y="1832"/>
                      <a:pt x="1566" y="1883"/>
                      <a:pt x="1613" y="1937"/>
                    </a:cubicBezTo>
                    <a:cubicBezTo>
                      <a:pt x="1633" y="2088"/>
                      <a:pt x="1635" y="2282"/>
                      <a:pt x="1616" y="2485"/>
                    </a:cubicBezTo>
                    <a:moveTo>
                      <a:pt x="2285" y="1986"/>
                    </a:moveTo>
                    <a:lnTo>
                      <a:pt x="2285" y="1986"/>
                    </a:lnTo>
                    <a:cubicBezTo>
                      <a:pt x="2683" y="2267"/>
                      <a:pt x="2869" y="2523"/>
                      <a:pt x="2828" y="2582"/>
                    </a:cubicBezTo>
                    <a:cubicBezTo>
                      <a:pt x="2812" y="2605"/>
                      <a:pt x="2738" y="2610"/>
                      <a:pt x="2584" y="2550"/>
                    </a:cubicBezTo>
                    <a:cubicBezTo>
                      <a:pt x="2438" y="2494"/>
                      <a:pt x="2261" y="2394"/>
                      <a:pt x="2084" y="2269"/>
                    </a:cubicBezTo>
                    <a:cubicBezTo>
                      <a:pt x="1900" y="2138"/>
                      <a:pt x="1761" y="2014"/>
                      <a:pt x="1669" y="1911"/>
                    </a:cubicBezTo>
                    <a:cubicBezTo>
                      <a:pt x="1669" y="1908"/>
                      <a:pt x="1668" y="1906"/>
                      <a:pt x="1668" y="1903"/>
                    </a:cubicBezTo>
                    <a:cubicBezTo>
                      <a:pt x="1657" y="1832"/>
                      <a:pt x="1642" y="1775"/>
                      <a:pt x="1624" y="1731"/>
                    </a:cubicBezTo>
                    <a:cubicBezTo>
                      <a:pt x="1632" y="1732"/>
                      <a:pt x="1640" y="1732"/>
                      <a:pt x="1649" y="1732"/>
                    </a:cubicBezTo>
                    <a:cubicBezTo>
                      <a:pt x="1695" y="1732"/>
                      <a:pt x="1750" y="1726"/>
                      <a:pt x="1810" y="1714"/>
                    </a:cubicBezTo>
                    <a:cubicBezTo>
                      <a:pt x="1937" y="1766"/>
                      <a:pt x="2101" y="1855"/>
                      <a:pt x="2285" y="1986"/>
                    </a:cubicBezTo>
                    <a:moveTo>
                      <a:pt x="1815" y="1652"/>
                    </a:moveTo>
                    <a:lnTo>
                      <a:pt x="1815" y="1652"/>
                    </a:lnTo>
                    <a:cubicBezTo>
                      <a:pt x="1748" y="1626"/>
                      <a:pt x="1687" y="1608"/>
                      <a:pt x="1636" y="1602"/>
                    </a:cubicBezTo>
                    <a:cubicBezTo>
                      <a:pt x="1664" y="1559"/>
                      <a:pt x="1690" y="1501"/>
                      <a:pt x="1714" y="1433"/>
                    </a:cubicBezTo>
                    <a:cubicBezTo>
                      <a:pt x="1834" y="1340"/>
                      <a:pt x="2001" y="1242"/>
                      <a:pt x="2187" y="1156"/>
                    </a:cubicBezTo>
                    <a:cubicBezTo>
                      <a:pt x="2383" y="1066"/>
                      <a:pt x="2575" y="1000"/>
                      <a:pt x="2729" y="971"/>
                    </a:cubicBezTo>
                    <a:cubicBezTo>
                      <a:pt x="2789" y="960"/>
                      <a:pt x="2837" y="955"/>
                      <a:pt x="2873" y="955"/>
                    </a:cubicBezTo>
                    <a:cubicBezTo>
                      <a:pt x="2936" y="955"/>
                      <a:pt x="2967" y="968"/>
                      <a:pt x="2975" y="984"/>
                    </a:cubicBezTo>
                    <a:cubicBezTo>
                      <a:pt x="3005" y="1050"/>
                      <a:pt x="2775" y="1267"/>
                      <a:pt x="2332" y="1472"/>
                    </a:cubicBezTo>
                    <a:cubicBezTo>
                      <a:pt x="2127" y="1566"/>
                      <a:pt x="1950" y="1624"/>
                      <a:pt x="1815" y="1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0" name="Google Shape;710;p17"/>
              <p:cNvSpPr/>
              <p:nvPr/>
            </p:nvSpPr>
            <p:spPr>
              <a:xfrm>
                <a:off x="7665840" y="829800"/>
                <a:ext cx="246600" cy="246600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85" extrusionOk="0">
                    <a:moveTo>
                      <a:pt x="224" y="664"/>
                    </a:moveTo>
                    <a:lnTo>
                      <a:pt x="224" y="664"/>
                    </a:lnTo>
                    <a:cubicBezTo>
                      <a:pt x="47" y="599"/>
                      <a:pt x="-44" y="402"/>
                      <a:pt x="21" y="225"/>
                    </a:cubicBezTo>
                    <a:cubicBezTo>
                      <a:pt x="87" y="47"/>
                      <a:pt x="284" y="-44"/>
                      <a:pt x="461" y="22"/>
                    </a:cubicBezTo>
                    <a:cubicBezTo>
                      <a:pt x="638" y="87"/>
                      <a:pt x="729" y="284"/>
                      <a:pt x="664" y="461"/>
                    </a:cubicBezTo>
                    <a:cubicBezTo>
                      <a:pt x="599" y="639"/>
                      <a:pt x="402" y="730"/>
                      <a:pt x="224" y="6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11" name="Google Shape;711;p17"/>
            <p:cNvSpPr/>
            <p:nvPr/>
          </p:nvSpPr>
          <p:spPr>
            <a:xfrm rot="-8713664" flipH="1">
              <a:off x="9299401" y="1608739"/>
              <a:ext cx="70487" cy="70487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712" name="Google Shape;712;p17"/>
            <p:cNvSpPr/>
            <p:nvPr/>
          </p:nvSpPr>
          <p:spPr>
            <a:xfrm rot="-8713664" flipH="1">
              <a:off x="8197837" y="194898"/>
              <a:ext cx="70487" cy="70487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713" name="Google Shape;713;p17"/>
            <p:cNvSpPr/>
            <p:nvPr/>
          </p:nvSpPr>
          <p:spPr>
            <a:xfrm rot="-10198610" flipH="1">
              <a:off x="8286465" y="678471"/>
              <a:ext cx="310365" cy="702721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17"/>
            <p:cNvSpPr/>
            <p:nvPr/>
          </p:nvSpPr>
          <p:spPr>
            <a:xfrm rot="-4047154">
              <a:off x="7796854" y="-274424"/>
              <a:ext cx="531815" cy="1204138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15" name="Google Shape;715;p17"/>
            <p:cNvGrpSpPr/>
            <p:nvPr/>
          </p:nvGrpSpPr>
          <p:grpSpPr>
            <a:xfrm rot="-8709150" flipH="1">
              <a:off x="8392377" y="-62568"/>
              <a:ext cx="561527" cy="561527"/>
              <a:chOff x="7193160" y="357120"/>
              <a:chExt cx="1192320" cy="1192320"/>
            </a:xfrm>
          </p:grpSpPr>
          <p:sp>
            <p:nvSpPr>
              <p:cNvPr id="716" name="Google Shape;716;p17"/>
              <p:cNvSpPr/>
              <p:nvPr/>
            </p:nvSpPr>
            <p:spPr>
              <a:xfrm>
                <a:off x="7203600" y="417240"/>
                <a:ext cx="1171440" cy="1072080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978" extrusionOk="0">
                    <a:moveTo>
                      <a:pt x="2458" y="1362"/>
                    </a:moveTo>
                    <a:lnTo>
                      <a:pt x="2458" y="1362"/>
                    </a:lnTo>
                    <a:cubicBezTo>
                      <a:pt x="2241" y="1342"/>
                      <a:pt x="2043" y="1345"/>
                      <a:pt x="1894" y="1366"/>
                    </a:cubicBezTo>
                    <a:cubicBezTo>
                      <a:pt x="2007" y="1266"/>
                      <a:pt x="2138" y="1117"/>
                      <a:pt x="2264" y="939"/>
                    </a:cubicBezTo>
                    <a:cubicBezTo>
                      <a:pt x="2524" y="571"/>
                      <a:pt x="2661" y="220"/>
                      <a:pt x="2570" y="155"/>
                    </a:cubicBezTo>
                    <a:cubicBezTo>
                      <a:pt x="2478" y="90"/>
                      <a:pt x="2193" y="336"/>
                      <a:pt x="1933" y="705"/>
                    </a:cubicBezTo>
                    <a:cubicBezTo>
                      <a:pt x="1806" y="883"/>
                      <a:pt x="1710" y="1056"/>
                      <a:pt x="1653" y="1196"/>
                    </a:cubicBezTo>
                    <a:cubicBezTo>
                      <a:pt x="1624" y="1048"/>
                      <a:pt x="1560" y="860"/>
                      <a:pt x="1469" y="662"/>
                    </a:cubicBezTo>
                    <a:cubicBezTo>
                      <a:pt x="1280" y="253"/>
                      <a:pt x="1044" y="-42"/>
                      <a:pt x="943" y="5"/>
                    </a:cubicBezTo>
                    <a:cubicBezTo>
                      <a:pt x="841" y="53"/>
                      <a:pt x="912" y="423"/>
                      <a:pt x="1100" y="832"/>
                    </a:cubicBezTo>
                    <a:cubicBezTo>
                      <a:pt x="1191" y="1030"/>
                      <a:pt x="1293" y="1201"/>
                      <a:pt x="1386" y="1319"/>
                    </a:cubicBezTo>
                    <a:cubicBezTo>
                      <a:pt x="1243" y="1271"/>
                      <a:pt x="1049" y="1232"/>
                      <a:pt x="832" y="1212"/>
                    </a:cubicBezTo>
                    <a:cubicBezTo>
                      <a:pt x="383" y="1171"/>
                      <a:pt x="10" y="1228"/>
                      <a:pt x="0" y="1339"/>
                    </a:cubicBezTo>
                    <a:cubicBezTo>
                      <a:pt x="-10" y="1451"/>
                      <a:pt x="346" y="1575"/>
                      <a:pt x="795" y="1616"/>
                    </a:cubicBezTo>
                    <a:cubicBezTo>
                      <a:pt x="1012" y="1636"/>
                      <a:pt x="1210" y="1633"/>
                      <a:pt x="1360" y="1612"/>
                    </a:cubicBezTo>
                    <a:cubicBezTo>
                      <a:pt x="1247" y="1712"/>
                      <a:pt x="1115" y="1861"/>
                      <a:pt x="989" y="2039"/>
                    </a:cubicBezTo>
                    <a:cubicBezTo>
                      <a:pt x="729" y="2407"/>
                      <a:pt x="593" y="2758"/>
                      <a:pt x="684" y="2823"/>
                    </a:cubicBezTo>
                    <a:cubicBezTo>
                      <a:pt x="775" y="2888"/>
                      <a:pt x="1061" y="2642"/>
                      <a:pt x="1321" y="2273"/>
                    </a:cubicBezTo>
                    <a:cubicBezTo>
                      <a:pt x="1447" y="2095"/>
                      <a:pt x="1543" y="1922"/>
                      <a:pt x="1599" y="1782"/>
                    </a:cubicBezTo>
                    <a:cubicBezTo>
                      <a:pt x="1630" y="1930"/>
                      <a:pt x="1693" y="2118"/>
                      <a:pt x="1784" y="2315"/>
                    </a:cubicBezTo>
                    <a:cubicBezTo>
                      <a:pt x="1973" y="2725"/>
                      <a:pt x="2209" y="3020"/>
                      <a:pt x="2310" y="2973"/>
                    </a:cubicBezTo>
                    <a:cubicBezTo>
                      <a:pt x="2412" y="2925"/>
                      <a:pt x="2342" y="2555"/>
                      <a:pt x="2153" y="2146"/>
                    </a:cubicBezTo>
                    <a:cubicBezTo>
                      <a:pt x="2062" y="1948"/>
                      <a:pt x="1959" y="1777"/>
                      <a:pt x="1867" y="1659"/>
                    </a:cubicBezTo>
                    <a:cubicBezTo>
                      <a:pt x="2010" y="1707"/>
                      <a:pt x="2205" y="1746"/>
                      <a:pt x="2421" y="1766"/>
                    </a:cubicBezTo>
                    <a:cubicBezTo>
                      <a:pt x="2871" y="1807"/>
                      <a:pt x="3243" y="1750"/>
                      <a:pt x="3254" y="1639"/>
                    </a:cubicBezTo>
                    <a:cubicBezTo>
                      <a:pt x="3264" y="1527"/>
                      <a:pt x="2908" y="1403"/>
                      <a:pt x="2458" y="13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7" name="Google Shape;717;p17"/>
              <p:cNvSpPr/>
              <p:nvPr/>
            </p:nvSpPr>
            <p:spPr>
              <a:xfrm>
                <a:off x="7193160" y="406800"/>
                <a:ext cx="1192320" cy="1092960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3036" extrusionOk="0">
                    <a:moveTo>
                      <a:pt x="3067" y="1475"/>
                    </a:moveTo>
                    <a:lnTo>
                      <a:pt x="3067" y="1475"/>
                    </a:lnTo>
                    <a:cubicBezTo>
                      <a:pt x="2915" y="1422"/>
                      <a:pt x="2710" y="1381"/>
                      <a:pt x="2490" y="1361"/>
                    </a:cubicBezTo>
                    <a:cubicBezTo>
                      <a:pt x="2323" y="1346"/>
                      <a:pt x="2153" y="1343"/>
                      <a:pt x="2009" y="1355"/>
                    </a:cubicBezTo>
                    <a:cubicBezTo>
                      <a:pt x="2112" y="1253"/>
                      <a:pt x="2219" y="1123"/>
                      <a:pt x="2317" y="985"/>
                    </a:cubicBezTo>
                    <a:cubicBezTo>
                      <a:pt x="2560" y="642"/>
                      <a:pt x="2740" y="248"/>
                      <a:pt x="2615" y="160"/>
                    </a:cubicBezTo>
                    <a:cubicBezTo>
                      <a:pt x="2491" y="72"/>
                      <a:pt x="2180" y="373"/>
                      <a:pt x="1937" y="717"/>
                    </a:cubicBezTo>
                    <a:cubicBezTo>
                      <a:pt x="1840" y="855"/>
                      <a:pt x="1753" y="1000"/>
                      <a:pt x="1691" y="1131"/>
                    </a:cubicBezTo>
                    <a:cubicBezTo>
                      <a:pt x="1654" y="991"/>
                      <a:pt x="1595" y="832"/>
                      <a:pt x="1525" y="679"/>
                    </a:cubicBezTo>
                    <a:cubicBezTo>
                      <a:pt x="1433" y="479"/>
                      <a:pt x="1326" y="299"/>
                      <a:pt x="1225" y="173"/>
                    </a:cubicBezTo>
                    <a:cubicBezTo>
                      <a:pt x="1113" y="33"/>
                      <a:pt x="1024" y="-22"/>
                      <a:pt x="960" y="8"/>
                    </a:cubicBezTo>
                    <a:cubicBezTo>
                      <a:pt x="895" y="37"/>
                      <a:pt x="879" y="142"/>
                      <a:pt x="912" y="318"/>
                    </a:cubicBezTo>
                    <a:cubicBezTo>
                      <a:pt x="943" y="476"/>
                      <a:pt x="1010" y="674"/>
                      <a:pt x="1103" y="874"/>
                    </a:cubicBezTo>
                    <a:cubicBezTo>
                      <a:pt x="1176" y="1032"/>
                      <a:pt x="1258" y="1178"/>
                      <a:pt x="1339" y="1294"/>
                    </a:cubicBezTo>
                    <a:cubicBezTo>
                      <a:pt x="1202" y="1256"/>
                      <a:pt x="1038" y="1228"/>
                      <a:pt x="864" y="1211"/>
                    </a:cubicBezTo>
                    <a:cubicBezTo>
                      <a:pt x="445" y="1173"/>
                      <a:pt x="14" y="1214"/>
                      <a:pt x="0" y="1366"/>
                    </a:cubicBezTo>
                    <a:cubicBezTo>
                      <a:pt x="-7" y="1437"/>
                      <a:pt x="75" y="1502"/>
                      <a:pt x="244" y="1561"/>
                    </a:cubicBezTo>
                    <a:cubicBezTo>
                      <a:pt x="397" y="1614"/>
                      <a:pt x="601" y="1655"/>
                      <a:pt x="821" y="1675"/>
                    </a:cubicBezTo>
                    <a:cubicBezTo>
                      <a:pt x="920" y="1684"/>
                      <a:pt x="1017" y="1688"/>
                      <a:pt x="1108" y="1688"/>
                    </a:cubicBezTo>
                    <a:cubicBezTo>
                      <a:pt x="1177" y="1688"/>
                      <a:pt x="1242" y="1686"/>
                      <a:pt x="1304" y="1680"/>
                    </a:cubicBezTo>
                    <a:cubicBezTo>
                      <a:pt x="1202" y="1780"/>
                      <a:pt x="1095" y="1908"/>
                      <a:pt x="994" y="2051"/>
                    </a:cubicBezTo>
                    <a:cubicBezTo>
                      <a:pt x="752" y="2394"/>
                      <a:pt x="571" y="2788"/>
                      <a:pt x="696" y="2876"/>
                    </a:cubicBezTo>
                    <a:cubicBezTo>
                      <a:pt x="711" y="2887"/>
                      <a:pt x="728" y="2892"/>
                      <a:pt x="748" y="2892"/>
                    </a:cubicBezTo>
                    <a:cubicBezTo>
                      <a:pt x="894" y="2892"/>
                      <a:pt x="1160" y="2621"/>
                      <a:pt x="1374" y="2319"/>
                    </a:cubicBezTo>
                    <a:cubicBezTo>
                      <a:pt x="1475" y="2176"/>
                      <a:pt x="1560" y="2033"/>
                      <a:pt x="1620" y="1904"/>
                    </a:cubicBezTo>
                    <a:cubicBezTo>
                      <a:pt x="1657" y="2045"/>
                      <a:pt x="1716" y="2204"/>
                      <a:pt x="1787" y="2357"/>
                    </a:cubicBezTo>
                    <a:cubicBezTo>
                      <a:pt x="1949" y="2708"/>
                      <a:pt x="2174" y="3036"/>
                      <a:pt x="2317" y="3036"/>
                    </a:cubicBezTo>
                    <a:cubicBezTo>
                      <a:pt x="2329" y="3036"/>
                      <a:pt x="2341" y="3034"/>
                      <a:pt x="2352" y="3028"/>
                    </a:cubicBezTo>
                    <a:cubicBezTo>
                      <a:pt x="2416" y="2999"/>
                      <a:pt x="2432" y="2894"/>
                      <a:pt x="2399" y="2718"/>
                    </a:cubicBezTo>
                    <a:cubicBezTo>
                      <a:pt x="2369" y="2560"/>
                      <a:pt x="2301" y="2362"/>
                      <a:pt x="2209" y="2162"/>
                    </a:cubicBezTo>
                    <a:lnTo>
                      <a:pt x="2209" y="2162"/>
                    </a:lnTo>
                    <a:cubicBezTo>
                      <a:pt x="2136" y="2004"/>
                      <a:pt x="2054" y="1858"/>
                      <a:pt x="1973" y="1742"/>
                    </a:cubicBezTo>
                    <a:cubicBezTo>
                      <a:pt x="2112" y="1780"/>
                      <a:pt x="2280" y="1809"/>
                      <a:pt x="2448" y="1824"/>
                    </a:cubicBezTo>
                    <a:cubicBezTo>
                      <a:pt x="2545" y="1833"/>
                      <a:pt x="2643" y="1838"/>
                      <a:pt x="2736" y="1838"/>
                    </a:cubicBezTo>
                    <a:cubicBezTo>
                      <a:pt x="3044" y="1838"/>
                      <a:pt x="3301" y="1787"/>
                      <a:pt x="3312" y="1670"/>
                    </a:cubicBezTo>
                    <a:cubicBezTo>
                      <a:pt x="3318" y="1599"/>
                      <a:pt x="3236" y="1534"/>
                      <a:pt x="3067" y="1475"/>
                    </a:cubicBezTo>
                    <a:moveTo>
                      <a:pt x="1985" y="751"/>
                    </a:moveTo>
                    <a:lnTo>
                      <a:pt x="1985" y="751"/>
                    </a:lnTo>
                    <a:cubicBezTo>
                      <a:pt x="2241" y="389"/>
                      <a:pt x="2475" y="202"/>
                      <a:pt x="2560" y="202"/>
                    </a:cubicBezTo>
                    <a:cubicBezTo>
                      <a:pt x="2569" y="202"/>
                      <a:pt x="2576" y="204"/>
                      <a:pt x="2582" y="208"/>
                    </a:cubicBezTo>
                    <a:cubicBezTo>
                      <a:pt x="2641" y="250"/>
                      <a:pt x="2550" y="553"/>
                      <a:pt x="2269" y="951"/>
                    </a:cubicBezTo>
                    <a:cubicBezTo>
                      <a:pt x="2138" y="1136"/>
                      <a:pt x="2014" y="1274"/>
                      <a:pt x="1912" y="1366"/>
                    </a:cubicBezTo>
                    <a:cubicBezTo>
                      <a:pt x="1840" y="1377"/>
                      <a:pt x="1778" y="1392"/>
                      <a:pt x="1731" y="1411"/>
                    </a:cubicBezTo>
                    <a:cubicBezTo>
                      <a:pt x="1733" y="1360"/>
                      <a:pt x="1727" y="1297"/>
                      <a:pt x="1713" y="1226"/>
                    </a:cubicBezTo>
                    <a:cubicBezTo>
                      <a:pt x="1766" y="1099"/>
                      <a:pt x="1855" y="935"/>
                      <a:pt x="1985" y="751"/>
                    </a:cubicBezTo>
                    <a:moveTo>
                      <a:pt x="1642" y="1591"/>
                    </a:moveTo>
                    <a:lnTo>
                      <a:pt x="1642" y="1591"/>
                    </a:lnTo>
                    <a:cubicBezTo>
                      <a:pt x="1645" y="1589"/>
                      <a:pt x="1647" y="1586"/>
                      <a:pt x="1649" y="1584"/>
                    </a:cubicBezTo>
                    <a:cubicBezTo>
                      <a:pt x="1651" y="1586"/>
                      <a:pt x="1653" y="1588"/>
                      <a:pt x="1654" y="1590"/>
                    </a:cubicBezTo>
                    <a:cubicBezTo>
                      <a:pt x="1655" y="1613"/>
                      <a:pt x="1651" y="1646"/>
                      <a:pt x="1640" y="1689"/>
                    </a:cubicBezTo>
                    <a:cubicBezTo>
                      <a:pt x="1636" y="1648"/>
                      <a:pt x="1637" y="1615"/>
                      <a:pt x="1642" y="1591"/>
                    </a:cubicBezTo>
                    <a:moveTo>
                      <a:pt x="1601" y="1473"/>
                    </a:moveTo>
                    <a:lnTo>
                      <a:pt x="1601" y="1473"/>
                    </a:lnTo>
                    <a:cubicBezTo>
                      <a:pt x="1602" y="1475"/>
                      <a:pt x="1602" y="1478"/>
                      <a:pt x="1603" y="1480"/>
                    </a:cubicBezTo>
                    <a:cubicBezTo>
                      <a:pt x="1599" y="1480"/>
                      <a:pt x="1597" y="1480"/>
                      <a:pt x="1594" y="1481"/>
                    </a:cubicBezTo>
                    <a:cubicBezTo>
                      <a:pt x="1573" y="1470"/>
                      <a:pt x="1547" y="1450"/>
                      <a:pt x="1517" y="1420"/>
                    </a:cubicBezTo>
                    <a:cubicBezTo>
                      <a:pt x="1556" y="1439"/>
                      <a:pt x="1584" y="1457"/>
                      <a:pt x="1601" y="1473"/>
                    </a:cubicBezTo>
                    <a:moveTo>
                      <a:pt x="1669" y="1446"/>
                    </a:moveTo>
                    <a:lnTo>
                      <a:pt x="1669" y="1446"/>
                    </a:lnTo>
                    <a:cubicBezTo>
                      <a:pt x="1667" y="1449"/>
                      <a:pt x="1664" y="1450"/>
                      <a:pt x="1662" y="1452"/>
                    </a:cubicBezTo>
                    <a:cubicBezTo>
                      <a:pt x="1659" y="1450"/>
                      <a:pt x="1658" y="1447"/>
                      <a:pt x="1655" y="1444"/>
                    </a:cubicBezTo>
                    <a:cubicBezTo>
                      <a:pt x="1655" y="1419"/>
                      <a:pt x="1660" y="1385"/>
                      <a:pt x="1672" y="1345"/>
                    </a:cubicBezTo>
                    <a:cubicBezTo>
                      <a:pt x="1675" y="1387"/>
                      <a:pt x="1674" y="1422"/>
                      <a:pt x="1669" y="1446"/>
                    </a:cubicBezTo>
                    <a:moveTo>
                      <a:pt x="1597" y="1546"/>
                    </a:moveTo>
                    <a:lnTo>
                      <a:pt x="1597" y="1546"/>
                    </a:lnTo>
                    <a:cubicBezTo>
                      <a:pt x="1595" y="1548"/>
                      <a:pt x="1595" y="1551"/>
                      <a:pt x="1594" y="1553"/>
                    </a:cubicBezTo>
                    <a:cubicBezTo>
                      <a:pt x="1574" y="1565"/>
                      <a:pt x="1544" y="1577"/>
                      <a:pt x="1502" y="1589"/>
                    </a:cubicBezTo>
                    <a:cubicBezTo>
                      <a:pt x="1537" y="1565"/>
                      <a:pt x="1566" y="1551"/>
                      <a:pt x="1588" y="1543"/>
                    </a:cubicBezTo>
                    <a:cubicBezTo>
                      <a:pt x="1590" y="1544"/>
                      <a:pt x="1594" y="1545"/>
                      <a:pt x="1597" y="1546"/>
                    </a:cubicBezTo>
                    <a:moveTo>
                      <a:pt x="1712" y="1566"/>
                    </a:moveTo>
                    <a:lnTo>
                      <a:pt x="1712" y="1566"/>
                    </a:lnTo>
                    <a:cubicBezTo>
                      <a:pt x="1712" y="1562"/>
                      <a:pt x="1710" y="1559"/>
                      <a:pt x="1709" y="1556"/>
                    </a:cubicBezTo>
                    <a:cubicBezTo>
                      <a:pt x="1712" y="1555"/>
                      <a:pt x="1714" y="1555"/>
                      <a:pt x="1717" y="1554"/>
                    </a:cubicBezTo>
                    <a:cubicBezTo>
                      <a:pt x="1738" y="1566"/>
                      <a:pt x="1764" y="1586"/>
                      <a:pt x="1796" y="1617"/>
                    </a:cubicBezTo>
                    <a:cubicBezTo>
                      <a:pt x="1759" y="1600"/>
                      <a:pt x="1731" y="1582"/>
                      <a:pt x="1712" y="1566"/>
                    </a:cubicBezTo>
                    <a:moveTo>
                      <a:pt x="1715" y="1491"/>
                    </a:moveTo>
                    <a:lnTo>
                      <a:pt x="1715" y="1491"/>
                    </a:lnTo>
                    <a:cubicBezTo>
                      <a:pt x="1716" y="1488"/>
                      <a:pt x="1717" y="1485"/>
                      <a:pt x="1718" y="1482"/>
                    </a:cubicBezTo>
                    <a:cubicBezTo>
                      <a:pt x="1739" y="1469"/>
                      <a:pt x="1772" y="1456"/>
                      <a:pt x="1814" y="1445"/>
                    </a:cubicBezTo>
                    <a:cubicBezTo>
                      <a:pt x="1779" y="1469"/>
                      <a:pt x="1750" y="1485"/>
                      <a:pt x="1725" y="1493"/>
                    </a:cubicBezTo>
                    <a:cubicBezTo>
                      <a:pt x="1722" y="1492"/>
                      <a:pt x="1718" y="1492"/>
                      <a:pt x="1715" y="1491"/>
                    </a:cubicBezTo>
                    <a:moveTo>
                      <a:pt x="1156" y="849"/>
                    </a:moveTo>
                    <a:lnTo>
                      <a:pt x="1156" y="849"/>
                    </a:lnTo>
                    <a:cubicBezTo>
                      <a:pt x="1066" y="653"/>
                      <a:pt x="1000" y="460"/>
                      <a:pt x="970" y="306"/>
                    </a:cubicBezTo>
                    <a:cubicBezTo>
                      <a:pt x="939" y="144"/>
                      <a:pt x="958" y="73"/>
                      <a:pt x="984" y="61"/>
                    </a:cubicBezTo>
                    <a:cubicBezTo>
                      <a:pt x="987" y="60"/>
                      <a:pt x="991" y="59"/>
                      <a:pt x="995" y="59"/>
                    </a:cubicBezTo>
                    <a:cubicBezTo>
                      <a:pt x="1027" y="59"/>
                      <a:pt x="1089" y="97"/>
                      <a:pt x="1179" y="210"/>
                    </a:cubicBezTo>
                    <a:cubicBezTo>
                      <a:pt x="1277" y="332"/>
                      <a:pt x="1381" y="508"/>
                      <a:pt x="1471" y="703"/>
                    </a:cubicBezTo>
                    <a:cubicBezTo>
                      <a:pt x="1566" y="909"/>
                      <a:pt x="1623" y="1086"/>
                      <a:pt x="1652" y="1221"/>
                    </a:cubicBezTo>
                    <a:cubicBezTo>
                      <a:pt x="1625" y="1288"/>
                      <a:pt x="1608" y="1349"/>
                      <a:pt x="1602" y="1400"/>
                    </a:cubicBezTo>
                    <a:cubicBezTo>
                      <a:pt x="1562" y="1374"/>
                      <a:pt x="1509" y="1349"/>
                      <a:pt x="1440" y="1325"/>
                    </a:cubicBezTo>
                    <a:cubicBezTo>
                      <a:pt x="1438" y="1325"/>
                      <a:pt x="1436" y="1323"/>
                      <a:pt x="1433" y="1323"/>
                    </a:cubicBezTo>
                    <a:cubicBezTo>
                      <a:pt x="1340" y="1202"/>
                      <a:pt x="1242" y="1035"/>
                      <a:pt x="1156" y="849"/>
                    </a:cubicBezTo>
                    <a:moveTo>
                      <a:pt x="827" y="1616"/>
                    </a:moveTo>
                    <a:lnTo>
                      <a:pt x="827" y="1616"/>
                    </a:lnTo>
                    <a:cubicBezTo>
                      <a:pt x="611" y="1597"/>
                      <a:pt x="412" y="1557"/>
                      <a:pt x="264" y="1506"/>
                    </a:cubicBezTo>
                    <a:cubicBezTo>
                      <a:pt x="108" y="1451"/>
                      <a:pt x="56" y="1399"/>
                      <a:pt x="59" y="1371"/>
                    </a:cubicBezTo>
                    <a:cubicBezTo>
                      <a:pt x="64" y="1314"/>
                      <a:pt x="256" y="1257"/>
                      <a:pt x="574" y="1257"/>
                    </a:cubicBezTo>
                    <a:cubicBezTo>
                      <a:pt x="660" y="1257"/>
                      <a:pt x="755" y="1261"/>
                      <a:pt x="858" y="1270"/>
                    </a:cubicBezTo>
                    <a:cubicBezTo>
                      <a:pt x="1062" y="1289"/>
                      <a:pt x="1252" y="1326"/>
                      <a:pt x="1397" y="1373"/>
                    </a:cubicBezTo>
                    <a:cubicBezTo>
                      <a:pt x="1399" y="1375"/>
                      <a:pt x="1401" y="1377"/>
                      <a:pt x="1402" y="1380"/>
                    </a:cubicBezTo>
                    <a:cubicBezTo>
                      <a:pt x="1447" y="1435"/>
                      <a:pt x="1488" y="1477"/>
                      <a:pt x="1525" y="1506"/>
                    </a:cubicBezTo>
                    <a:cubicBezTo>
                      <a:pt x="1483" y="1528"/>
                      <a:pt x="1435" y="1561"/>
                      <a:pt x="1381" y="1608"/>
                    </a:cubicBezTo>
                    <a:cubicBezTo>
                      <a:pt x="1379" y="1610"/>
                      <a:pt x="1377" y="1612"/>
                      <a:pt x="1376" y="1613"/>
                    </a:cubicBezTo>
                    <a:cubicBezTo>
                      <a:pt x="1224" y="1634"/>
                      <a:pt x="1031" y="1635"/>
                      <a:pt x="827" y="1616"/>
                    </a:cubicBezTo>
                    <a:moveTo>
                      <a:pt x="1326" y="2285"/>
                    </a:moveTo>
                    <a:lnTo>
                      <a:pt x="1326" y="2285"/>
                    </a:lnTo>
                    <a:cubicBezTo>
                      <a:pt x="1044" y="2684"/>
                      <a:pt x="789" y="2870"/>
                      <a:pt x="730" y="2828"/>
                    </a:cubicBezTo>
                    <a:cubicBezTo>
                      <a:pt x="671" y="2786"/>
                      <a:pt x="761" y="2483"/>
                      <a:pt x="1043" y="2085"/>
                    </a:cubicBezTo>
                    <a:cubicBezTo>
                      <a:pt x="1161" y="1917"/>
                      <a:pt x="1288" y="1771"/>
                      <a:pt x="1401" y="1669"/>
                    </a:cubicBezTo>
                    <a:cubicBezTo>
                      <a:pt x="1404" y="1669"/>
                      <a:pt x="1406" y="1669"/>
                      <a:pt x="1409" y="1668"/>
                    </a:cubicBezTo>
                    <a:cubicBezTo>
                      <a:pt x="1480" y="1657"/>
                      <a:pt x="1537" y="1642"/>
                      <a:pt x="1581" y="1625"/>
                    </a:cubicBezTo>
                    <a:cubicBezTo>
                      <a:pt x="1578" y="1676"/>
                      <a:pt x="1584" y="1738"/>
                      <a:pt x="1598" y="1809"/>
                    </a:cubicBezTo>
                    <a:cubicBezTo>
                      <a:pt x="1539" y="1950"/>
                      <a:pt x="1444" y="2118"/>
                      <a:pt x="1326" y="2285"/>
                    </a:cubicBezTo>
                    <a:moveTo>
                      <a:pt x="2155" y="2187"/>
                    </a:moveTo>
                    <a:lnTo>
                      <a:pt x="2155" y="2187"/>
                    </a:lnTo>
                    <a:lnTo>
                      <a:pt x="2155" y="2187"/>
                    </a:lnTo>
                    <a:cubicBezTo>
                      <a:pt x="2246" y="2383"/>
                      <a:pt x="2311" y="2575"/>
                      <a:pt x="2341" y="2730"/>
                    </a:cubicBezTo>
                    <a:cubicBezTo>
                      <a:pt x="2372" y="2892"/>
                      <a:pt x="2353" y="2963"/>
                      <a:pt x="2327" y="2975"/>
                    </a:cubicBezTo>
                    <a:cubicBezTo>
                      <a:pt x="2262" y="3005"/>
                      <a:pt x="2044" y="2776"/>
                      <a:pt x="1840" y="2332"/>
                    </a:cubicBezTo>
                    <a:cubicBezTo>
                      <a:pt x="1745" y="2127"/>
                      <a:pt x="1687" y="1949"/>
                      <a:pt x="1659" y="1815"/>
                    </a:cubicBezTo>
                    <a:cubicBezTo>
                      <a:pt x="1660" y="1812"/>
                      <a:pt x="1662" y="1810"/>
                      <a:pt x="1662" y="1807"/>
                    </a:cubicBezTo>
                    <a:cubicBezTo>
                      <a:pt x="1689" y="1740"/>
                      <a:pt x="1704" y="1683"/>
                      <a:pt x="1710" y="1636"/>
                    </a:cubicBezTo>
                    <a:cubicBezTo>
                      <a:pt x="1754" y="1665"/>
                      <a:pt x="1811" y="1691"/>
                      <a:pt x="1879" y="1714"/>
                    </a:cubicBezTo>
                    <a:cubicBezTo>
                      <a:pt x="1972" y="1835"/>
                      <a:pt x="2070" y="2001"/>
                      <a:pt x="2155" y="2187"/>
                    </a:cubicBezTo>
                    <a:moveTo>
                      <a:pt x="2453" y="1766"/>
                    </a:moveTo>
                    <a:lnTo>
                      <a:pt x="2453" y="1766"/>
                    </a:lnTo>
                    <a:cubicBezTo>
                      <a:pt x="2228" y="1745"/>
                      <a:pt x="2045" y="1706"/>
                      <a:pt x="1914" y="1663"/>
                    </a:cubicBezTo>
                    <a:cubicBezTo>
                      <a:pt x="1913" y="1661"/>
                      <a:pt x="1911" y="1659"/>
                      <a:pt x="1909" y="1656"/>
                    </a:cubicBezTo>
                    <a:cubicBezTo>
                      <a:pt x="1865" y="1600"/>
                      <a:pt x="1823" y="1559"/>
                      <a:pt x="1786" y="1530"/>
                    </a:cubicBezTo>
                    <a:cubicBezTo>
                      <a:pt x="1832" y="1507"/>
                      <a:pt x="1883" y="1469"/>
                      <a:pt x="1937" y="1422"/>
                    </a:cubicBezTo>
                    <a:cubicBezTo>
                      <a:pt x="2011" y="1412"/>
                      <a:pt x="2100" y="1406"/>
                      <a:pt x="2202" y="1406"/>
                    </a:cubicBezTo>
                    <a:cubicBezTo>
                      <a:pt x="2287" y="1406"/>
                      <a:pt x="2382" y="1410"/>
                      <a:pt x="2485" y="1420"/>
                    </a:cubicBezTo>
                    <a:cubicBezTo>
                      <a:pt x="2700" y="1440"/>
                      <a:pt x="2900" y="1479"/>
                      <a:pt x="3048" y="1530"/>
                    </a:cubicBezTo>
                    <a:cubicBezTo>
                      <a:pt x="3203" y="1585"/>
                      <a:pt x="3256" y="1637"/>
                      <a:pt x="3253" y="1665"/>
                    </a:cubicBezTo>
                    <a:cubicBezTo>
                      <a:pt x="3246" y="1737"/>
                      <a:pt x="2939" y="1810"/>
                      <a:pt x="2453" y="17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8" name="Google Shape;718;p17"/>
              <p:cNvSpPr/>
              <p:nvPr/>
            </p:nvSpPr>
            <p:spPr>
              <a:xfrm>
                <a:off x="7253280" y="367920"/>
                <a:ext cx="1071720" cy="1171080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3253" extrusionOk="0">
                    <a:moveTo>
                      <a:pt x="2972" y="942"/>
                    </a:moveTo>
                    <a:lnTo>
                      <a:pt x="2972" y="942"/>
                    </a:lnTo>
                    <a:cubicBezTo>
                      <a:pt x="2925" y="841"/>
                      <a:pt x="2555" y="911"/>
                      <a:pt x="2146" y="1100"/>
                    </a:cubicBezTo>
                    <a:cubicBezTo>
                      <a:pt x="1948" y="1191"/>
                      <a:pt x="1777" y="1293"/>
                      <a:pt x="1658" y="1386"/>
                    </a:cubicBezTo>
                    <a:cubicBezTo>
                      <a:pt x="1707" y="1243"/>
                      <a:pt x="1746" y="1048"/>
                      <a:pt x="1766" y="831"/>
                    </a:cubicBezTo>
                    <a:cubicBezTo>
                      <a:pt x="1807" y="382"/>
                      <a:pt x="1750" y="10"/>
                      <a:pt x="1638" y="0"/>
                    </a:cubicBezTo>
                    <a:cubicBezTo>
                      <a:pt x="1527" y="-11"/>
                      <a:pt x="1403" y="345"/>
                      <a:pt x="1361" y="794"/>
                    </a:cubicBezTo>
                    <a:cubicBezTo>
                      <a:pt x="1341" y="1011"/>
                      <a:pt x="1344" y="1210"/>
                      <a:pt x="1366" y="1359"/>
                    </a:cubicBezTo>
                    <a:cubicBezTo>
                      <a:pt x="1266" y="1246"/>
                      <a:pt x="1117" y="1115"/>
                      <a:pt x="939" y="989"/>
                    </a:cubicBezTo>
                    <a:cubicBezTo>
                      <a:pt x="571" y="728"/>
                      <a:pt x="220" y="592"/>
                      <a:pt x="155" y="683"/>
                    </a:cubicBezTo>
                    <a:cubicBezTo>
                      <a:pt x="90" y="775"/>
                      <a:pt x="336" y="1060"/>
                      <a:pt x="705" y="1320"/>
                    </a:cubicBezTo>
                    <a:cubicBezTo>
                      <a:pt x="882" y="1446"/>
                      <a:pt x="1056" y="1543"/>
                      <a:pt x="1196" y="1599"/>
                    </a:cubicBezTo>
                    <a:cubicBezTo>
                      <a:pt x="1048" y="1629"/>
                      <a:pt x="860" y="1692"/>
                      <a:pt x="662" y="1784"/>
                    </a:cubicBezTo>
                    <a:cubicBezTo>
                      <a:pt x="252" y="1973"/>
                      <a:pt x="-42" y="2208"/>
                      <a:pt x="5" y="2310"/>
                    </a:cubicBezTo>
                    <a:cubicBezTo>
                      <a:pt x="52" y="2412"/>
                      <a:pt x="423" y="2341"/>
                      <a:pt x="832" y="2153"/>
                    </a:cubicBezTo>
                    <a:cubicBezTo>
                      <a:pt x="1030" y="2061"/>
                      <a:pt x="1200" y="1959"/>
                      <a:pt x="1319" y="1867"/>
                    </a:cubicBezTo>
                    <a:cubicBezTo>
                      <a:pt x="1271" y="2009"/>
                      <a:pt x="1232" y="2204"/>
                      <a:pt x="1211" y="2421"/>
                    </a:cubicBezTo>
                    <a:cubicBezTo>
                      <a:pt x="1171" y="2870"/>
                      <a:pt x="1228" y="3242"/>
                      <a:pt x="1339" y="3253"/>
                    </a:cubicBezTo>
                    <a:cubicBezTo>
                      <a:pt x="1451" y="3263"/>
                      <a:pt x="1575" y="2907"/>
                      <a:pt x="1616" y="2458"/>
                    </a:cubicBezTo>
                    <a:cubicBezTo>
                      <a:pt x="1636" y="2241"/>
                      <a:pt x="1633" y="2042"/>
                      <a:pt x="1612" y="1893"/>
                    </a:cubicBezTo>
                    <a:cubicBezTo>
                      <a:pt x="1712" y="2006"/>
                      <a:pt x="1861" y="2137"/>
                      <a:pt x="2038" y="2263"/>
                    </a:cubicBezTo>
                    <a:cubicBezTo>
                      <a:pt x="2407" y="2524"/>
                      <a:pt x="2758" y="2660"/>
                      <a:pt x="2823" y="2569"/>
                    </a:cubicBezTo>
                    <a:cubicBezTo>
                      <a:pt x="2887" y="2477"/>
                      <a:pt x="2641" y="2192"/>
                      <a:pt x="2273" y="1932"/>
                    </a:cubicBezTo>
                    <a:cubicBezTo>
                      <a:pt x="2095" y="1805"/>
                      <a:pt x="1921" y="1709"/>
                      <a:pt x="1782" y="1653"/>
                    </a:cubicBezTo>
                    <a:cubicBezTo>
                      <a:pt x="1929" y="1623"/>
                      <a:pt x="2117" y="1560"/>
                      <a:pt x="2315" y="1468"/>
                    </a:cubicBezTo>
                    <a:cubicBezTo>
                      <a:pt x="2725" y="1280"/>
                      <a:pt x="3019" y="1044"/>
                      <a:pt x="2972" y="9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9" name="Google Shape;719;p17"/>
              <p:cNvSpPr/>
              <p:nvPr/>
            </p:nvSpPr>
            <p:spPr>
              <a:xfrm>
                <a:off x="7242840" y="357120"/>
                <a:ext cx="1092960" cy="1192320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3312" extrusionOk="0">
                    <a:moveTo>
                      <a:pt x="3028" y="960"/>
                    </a:moveTo>
                    <a:lnTo>
                      <a:pt x="3028" y="960"/>
                    </a:lnTo>
                    <a:cubicBezTo>
                      <a:pt x="2998" y="895"/>
                      <a:pt x="2894" y="879"/>
                      <a:pt x="2718" y="913"/>
                    </a:cubicBezTo>
                    <a:cubicBezTo>
                      <a:pt x="2560" y="943"/>
                      <a:pt x="2362" y="1011"/>
                      <a:pt x="2162" y="1103"/>
                    </a:cubicBezTo>
                    <a:cubicBezTo>
                      <a:pt x="2004" y="1176"/>
                      <a:pt x="1858" y="1258"/>
                      <a:pt x="1742" y="1339"/>
                    </a:cubicBezTo>
                    <a:cubicBezTo>
                      <a:pt x="1780" y="1199"/>
                      <a:pt x="1808" y="1032"/>
                      <a:pt x="1824" y="864"/>
                    </a:cubicBezTo>
                    <a:cubicBezTo>
                      <a:pt x="1862" y="446"/>
                      <a:pt x="1822" y="14"/>
                      <a:pt x="1670" y="0"/>
                    </a:cubicBezTo>
                    <a:cubicBezTo>
                      <a:pt x="1599" y="-6"/>
                      <a:pt x="1533" y="76"/>
                      <a:pt x="1474" y="245"/>
                    </a:cubicBezTo>
                    <a:cubicBezTo>
                      <a:pt x="1422" y="397"/>
                      <a:pt x="1381" y="602"/>
                      <a:pt x="1361" y="821"/>
                    </a:cubicBezTo>
                    <a:cubicBezTo>
                      <a:pt x="1345" y="989"/>
                      <a:pt x="1342" y="1159"/>
                      <a:pt x="1355" y="1303"/>
                    </a:cubicBezTo>
                    <a:cubicBezTo>
                      <a:pt x="1255" y="1202"/>
                      <a:pt x="1127" y="1095"/>
                      <a:pt x="985" y="994"/>
                    </a:cubicBezTo>
                    <a:cubicBezTo>
                      <a:pt x="642" y="752"/>
                      <a:pt x="248" y="571"/>
                      <a:pt x="159" y="696"/>
                    </a:cubicBezTo>
                    <a:cubicBezTo>
                      <a:pt x="71" y="821"/>
                      <a:pt x="373" y="1132"/>
                      <a:pt x="716" y="1375"/>
                    </a:cubicBezTo>
                    <a:cubicBezTo>
                      <a:pt x="859" y="1475"/>
                      <a:pt x="1003" y="1560"/>
                      <a:pt x="1131" y="1620"/>
                    </a:cubicBezTo>
                    <a:cubicBezTo>
                      <a:pt x="991" y="1657"/>
                      <a:pt x="832" y="1716"/>
                      <a:pt x="679" y="1787"/>
                    </a:cubicBezTo>
                    <a:cubicBezTo>
                      <a:pt x="297" y="1963"/>
                      <a:pt x="-56" y="2213"/>
                      <a:pt x="7" y="2352"/>
                    </a:cubicBezTo>
                    <a:cubicBezTo>
                      <a:pt x="27" y="2395"/>
                      <a:pt x="79" y="2416"/>
                      <a:pt x="163" y="2416"/>
                    </a:cubicBezTo>
                    <a:cubicBezTo>
                      <a:pt x="205" y="2416"/>
                      <a:pt x="257" y="2411"/>
                      <a:pt x="317" y="2399"/>
                    </a:cubicBezTo>
                    <a:cubicBezTo>
                      <a:pt x="476" y="2369"/>
                      <a:pt x="673" y="2301"/>
                      <a:pt x="873" y="2209"/>
                    </a:cubicBezTo>
                    <a:cubicBezTo>
                      <a:pt x="1036" y="2134"/>
                      <a:pt x="1180" y="2052"/>
                      <a:pt x="1294" y="1973"/>
                    </a:cubicBezTo>
                    <a:cubicBezTo>
                      <a:pt x="1256" y="2110"/>
                      <a:pt x="1228" y="2274"/>
                      <a:pt x="1211" y="2448"/>
                    </a:cubicBezTo>
                    <a:cubicBezTo>
                      <a:pt x="1191" y="2667"/>
                      <a:pt x="1193" y="2876"/>
                      <a:pt x="1218" y="3036"/>
                    </a:cubicBezTo>
                    <a:cubicBezTo>
                      <a:pt x="1245" y="3212"/>
                      <a:pt x="1295" y="3306"/>
                      <a:pt x="1365" y="3312"/>
                    </a:cubicBezTo>
                    <a:cubicBezTo>
                      <a:pt x="1368" y="3312"/>
                      <a:pt x="1371" y="3312"/>
                      <a:pt x="1373" y="3312"/>
                    </a:cubicBezTo>
                    <a:cubicBezTo>
                      <a:pt x="1441" y="3312"/>
                      <a:pt x="1504" y="3230"/>
                      <a:pt x="1561" y="3067"/>
                    </a:cubicBezTo>
                    <a:cubicBezTo>
                      <a:pt x="1614" y="2915"/>
                      <a:pt x="1654" y="2710"/>
                      <a:pt x="1674" y="2490"/>
                    </a:cubicBezTo>
                    <a:cubicBezTo>
                      <a:pt x="1691" y="2316"/>
                      <a:pt x="1692" y="2150"/>
                      <a:pt x="1680" y="2009"/>
                    </a:cubicBezTo>
                    <a:cubicBezTo>
                      <a:pt x="1782" y="2111"/>
                      <a:pt x="1913" y="2220"/>
                      <a:pt x="2051" y="2317"/>
                    </a:cubicBezTo>
                    <a:cubicBezTo>
                      <a:pt x="2231" y="2444"/>
                      <a:pt x="2412" y="2547"/>
                      <a:pt x="2563" y="2605"/>
                    </a:cubicBezTo>
                    <a:cubicBezTo>
                      <a:pt x="2651" y="2640"/>
                      <a:pt x="2722" y="2657"/>
                      <a:pt x="2775" y="2657"/>
                    </a:cubicBezTo>
                    <a:cubicBezTo>
                      <a:pt x="2823" y="2657"/>
                      <a:pt x="2856" y="2643"/>
                      <a:pt x="2876" y="2616"/>
                    </a:cubicBezTo>
                    <a:cubicBezTo>
                      <a:pt x="2964" y="2491"/>
                      <a:pt x="2662" y="2180"/>
                      <a:pt x="2319" y="1938"/>
                    </a:cubicBezTo>
                    <a:cubicBezTo>
                      <a:pt x="2181" y="1840"/>
                      <a:pt x="2035" y="1753"/>
                      <a:pt x="1905" y="1691"/>
                    </a:cubicBezTo>
                    <a:cubicBezTo>
                      <a:pt x="2044" y="1655"/>
                      <a:pt x="2204" y="1596"/>
                      <a:pt x="2357" y="1525"/>
                    </a:cubicBezTo>
                    <a:cubicBezTo>
                      <a:pt x="2739" y="1349"/>
                      <a:pt x="3092" y="1098"/>
                      <a:pt x="3028" y="960"/>
                    </a:cubicBezTo>
                    <a:moveTo>
                      <a:pt x="1490" y="1597"/>
                    </a:moveTo>
                    <a:lnTo>
                      <a:pt x="1490" y="1597"/>
                    </a:lnTo>
                    <a:cubicBezTo>
                      <a:pt x="1487" y="1596"/>
                      <a:pt x="1484" y="1594"/>
                      <a:pt x="1482" y="1594"/>
                    </a:cubicBezTo>
                    <a:cubicBezTo>
                      <a:pt x="1469" y="1572"/>
                      <a:pt x="1456" y="1541"/>
                      <a:pt x="1446" y="1500"/>
                    </a:cubicBezTo>
                    <a:cubicBezTo>
                      <a:pt x="1470" y="1537"/>
                      <a:pt x="1485" y="1566"/>
                      <a:pt x="1493" y="1588"/>
                    </a:cubicBezTo>
                    <a:cubicBezTo>
                      <a:pt x="1491" y="1591"/>
                      <a:pt x="1491" y="1594"/>
                      <a:pt x="1490" y="1597"/>
                    </a:cubicBezTo>
                    <a:moveTo>
                      <a:pt x="1452" y="1650"/>
                    </a:moveTo>
                    <a:lnTo>
                      <a:pt x="1452" y="1650"/>
                    </a:lnTo>
                    <a:cubicBezTo>
                      <a:pt x="1450" y="1652"/>
                      <a:pt x="1448" y="1653"/>
                      <a:pt x="1446" y="1655"/>
                    </a:cubicBezTo>
                    <a:cubicBezTo>
                      <a:pt x="1422" y="1655"/>
                      <a:pt x="1390" y="1652"/>
                      <a:pt x="1347" y="1640"/>
                    </a:cubicBezTo>
                    <a:cubicBezTo>
                      <a:pt x="1388" y="1636"/>
                      <a:pt x="1422" y="1638"/>
                      <a:pt x="1446" y="1643"/>
                    </a:cubicBezTo>
                    <a:cubicBezTo>
                      <a:pt x="1448" y="1645"/>
                      <a:pt x="1450" y="1648"/>
                      <a:pt x="1452" y="1650"/>
                    </a:cubicBezTo>
                    <a:moveTo>
                      <a:pt x="1471" y="1712"/>
                    </a:moveTo>
                    <a:lnTo>
                      <a:pt x="1471" y="1712"/>
                    </a:lnTo>
                    <a:cubicBezTo>
                      <a:pt x="1474" y="1712"/>
                      <a:pt x="1477" y="1710"/>
                      <a:pt x="1480" y="1710"/>
                    </a:cubicBezTo>
                    <a:cubicBezTo>
                      <a:pt x="1480" y="1712"/>
                      <a:pt x="1481" y="1714"/>
                      <a:pt x="1482" y="1717"/>
                    </a:cubicBezTo>
                    <a:cubicBezTo>
                      <a:pt x="1469" y="1739"/>
                      <a:pt x="1448" y="1765"/>
                      <a:pt x="1420" y="1794"/>
                    </a:cubicBezTo>
                    <a:cubicBezTo>
                      <a:pt x="1438" y="1756"/>
                      <a:pt x="1456" y="1729"/>
                      <a:pt x="1471" y="1712"/>
                    </a:cubicBezTo>
                    <a:moveTo>
                      <a:pt x="1544" y="1721"/>
                    </a:moveTo>
                    <a:lnTo>
                      <a:pt x="1544" y="1721"/>
                    </a:lnTo>
                    <a:cubicBezTo>
                      <a:pt x="1545" y="1719"/>
                      <a:pt x="1545" y="1718"/>
                      <a:pt x="1545" y="1716"/>
                    </a:cubicBezTo>
                    <a:cubicBezTo>
                      <a:pt x="1548" y="1717"/>
                      <a:pt x="1550" y="1718"/>
                      <a:pt x="1553" y="1718"/>
                    </a:cubicBezTo>
                    <a:cubicBezTo>
                      <a:pt x="1565" y="1739"/>
                      <a:pt x="1578" y="1769"/>
                      <a:pt x="1589" y="1812"/>
                    </a:cubicBezTo>
                    <a:cubicBezTo>
                      <a:pt x="1566" y="1778"/>
                      <a:pt x="1550" y="1749"/>
                      <a:pt x="1542" y="1726"/>
                    </a:cubicBezTo>
                    <a:cubicBezTo>
                      <a:pt x="1543" y="1724"/>
                      <a:pt x="1544" y="1722"/>
                      <a:pt x="1544" y="1721"/>
                    </a:cubicBezTo>
                    <a:moveTo>
                      <a:pt x="1583" y="1662"/>
                    </a:moveTo>
                    <a:lnTo>
                      <a:pt x="1583" y="1662"/>
                    </a:lnTo>
                    <a:cubicBezTo>
                      <a:pt x="1586" y="1660"/>
                      <a:pt x="1588" y="1658"/>
                      <a:pt x="1591" y="1656"/>
                    </a:cubicBezTo>
                    <a:cubicBezTo>
                      <a:pt x="1592" y="1656"/>
                      <a:pt x="1593" y="1656"/>
                      <a:pt x="1594" y="1656"/>
                    </a:cubicBezTo>
                    <a:cubicBezTo>
                      <a:pt x="1619" y="1656"/>
                      <a:pt x="1651" y="1661"/>
                      <a:pt x="1690" y="1672"/>
                    </a:cubicBezTo>
                    <a:cubicBezTo>
                      <a:pt x="1649" y="1676"/>
                      <a:pt x="1615" y="1675"/>
                      <a:pt x="1590" y="1669"/>
                    </a:cubicBezTo>
                    <a:cubicBezTo>
                      <a:pt x="1588" y="1667"/>
                      <a:pt x="1586" y="1665"/>
                      <a:pt x="1583" y="1662"/>
                    </a:cubicBezTo>
                    <a:moveTo>
                      <a:pt x="1565" y="1601"/>
                    </a:moveTo>
                    <a:lnTo>
                      <a:pt x="1565" y="1601"/>
                    </a:lnTo>
                    <a:cubicBezTo>
                      <a:pt x="1562" y="1602"/>
                      <a:pt x="1558" y="1602"/>
                      <a:pt x="1556" y="1603"/>
                    </a:cubicBezTo>
                    <a:cubicBezTo>
                      <a:pt x="1556" y="1600"/>
                      <a:pt x="1556" y="1597"/>
                      <a:pt x="1555" y="1594"/>
                    </a:cubicBezTo>
                    <a:cubicBezTo>
                      <a:pt x="1566" y="1573"/>
                      <a:pt x="1586" y="1547"/>
                      <a:pt x="1617" y="1516"/>
                    </a:cubicBezTo>
                    <a:cubicBezTo>
                      <a:pt x="1599" y="1554"/>
                      <a:pt x="1581" y="1583"/>
                      <a:pt x="1565" y="1601"/>
                    </a:cubicBezTo>
                    <a:moveTo>
                      <a:pt x="1419" y="827"/>
                    </a:moveTo>
                    <a:lnTo>
                      <a:pt x="1419" y="827"/>
                    </a:lnTo>
                    <a:cubicBezTo>
                      <a:pt x="1439" y="612"/>
                      <a:pt x="1479" y="412"/>
                      <a:pt x="1530" y="264"/>
                    </a:cubicBezTo>
                    <a:cubicBezTo>
                      <a:pt x="1583" y="112"/>
                      <a:pt x="1634" y="59"/>
                      <a:pt x="1663" y="59"/>
                    </a:cubicBezTo>
                    <a:lnTo>
                      <a:pt x="1664" y="59"/>
                    </a:lnTo>
                    <a:cubicBezTo>
                      <a:pt x="1737" y="65"/>
                      <a:pt x="1810" y="373"/>
                      <a:pt x="1765" y="859"/>
                    </a:cubicBezTo>
                    <a:cubicBezTo>
                      <a:pt x="1745" y="1084"/>
                      <a:pt x="1706" y="1266"/>
                      <a:pt x="1663" y="1398"/>
                    </a:cubicBezTo>
                    <a:cubicBezTo>
                      <a:pt x="1661" y="1399"/>
                      <a:pt x="1659" y="1401"/>
                      <a:pt x="1656" y="1403"/>
                    </a:cubicBezTo>
                    <a:cubicBezTo>
                      <a:pt x="1600" y="1447"/>
                      <a:pt x="1558" y="1488"/>
                      <a:pt x="1530" y="1526"/>
                    </a:cubicBezTo>
                    <a:cubicBezTo>
                      <a:pt x="1508" y="1484"/>
                      <a:pt x="1474" y="1436"/>
                      <a:pt x="1428" y="1381"/>
                    </a:cubicBezTo>
                    <a:cubicBezTo>
                      <a:pt x="1426" y="1379"/>
                      <a:pt x="1424" y="1377"/>
                      <a:pt x="1422" y="1375"/>
                    </a:cubicBezTo>
                    <a:cubicBezTo>
                      <a:pt x="1404" y="1239"/>
                      <a:pt x="1399" y="1052"/>
                      <a:pt x="1419" y="827"/>
                    </a:cubicBezTo>
                    <a:moveTo>
                      <a:pt x="750" y="1326"/>
                    </a:moveTo>
                    <a:lnTo>
                      <a:pt x="750" y="1326"/>
                    </a:lnTo>
                    <a:cubicBezTo>
                      <a:pt x="352" y="1045"/>
                      <a:pt x="166" y="789"/>
                      <a:pt x="208" y="730"/>
                    </a:cubicBezTo>
                    <a:cubicBezTo>
                      <a:pt x="216" y="719"/>
                      <a:pt x="233" y="713"/>
                      <a:pt x="260" y="713"/>
                    </a:cubicBezTo>
                    <a:cubicBezTo>
                      <a:pt x="370" y="713"/>
                      <a:pt x="629" y="816"/>
                      <a:pt x="951" y="1043"/>
                    </a:cubicBezTo>
                    <a:lnTo>
                      <a:pt x="951" y="1043"/>
                    </a:lnTo>
                    <a:cubicBezTo>
                      <a:pt x="1118" y="1161"/>
                      <a:pt x="1264" y="1287"/>
                      <a:pt x="1366" y="1401"/>
                    </a:cubicBezTo>
                    <a:cubicBezTo>
                      <a:pt x="1376" y="1472"/>
                      <a:pt x="1391" y="1534"/>
                      <a:pt x="1411" y="1581"/>
                    </a:cubicBezTo>
                    <a:cubicBezTo>
                      <a:pt x="1360" y="1578"/>
                      <a:pt x="1298" y="1584"/>
                      <a:pt x="1227" y="1598"/>
                    </a:cubicBezTo>
                    <a:cubicBezTo>
                      <a:pt x="1086" y="1540"/>
                      <a:pt x="917" y="1445"/>
                      <a:pt x="750" y="1326"/>
                    </a:cubicBezTo>
                    <a:moveTo>
                      <a:pt x="849" y="2156"/>
                    </a:moveTo>
                    <a:lnTo>
                      <a:pt x="849" y="2156"/>
                    </a:lnTo>
                    <a:cubicBezTo>
                      <a:pt x="653" y="2246"/>
                      <a:pt x="460" y="2312"/>
                      <a:pt x="306" y="2341"/>
                    </a:cubicBezTo>
                    <a:cubicBezTo>
                      <a:pt x="144" y="2372"/>
                      <a:pt x="72" y="2353"/>
                      <a:pt x="61" y="2328"/>
                    </a:cubicBezTo>
                    <a:cubicBezTo>
                      <a:pt x="30" y="2262"/>
                      <a:pt x="260" y="2045"/>
                      <a:pt x="703" y="1840"/>
                    </a:cubicBezTo>
                    <a:cubicBezTo>
                      <a:pt x="909" y="1745"/>
                      <a:pt x="1086" y="1688"/>
                      <a:pt x="1221" y="1659"/>
                    </a:cubicBezTo>
                    <a:cubicBezTo>
                      <a:pt x="1224" y="1661"/>
                      <a:pt x="1226" y="1662"/>
                      <a:pt x="1229" y="1663"/>
                    </a:cubicBezTo>
                    <a:cubicBezTo>
                      <a:pt x="1295" y="1689"/>
                      <a:pt x="1352" y="1705"/>
                      <a:pt x="1399" y="1711"/>
                    </a:cubicBezTo>
                    <a:cubicBezTo>
                      <a:pt x="1373" y="1751"/>
                      <a:pt x="1349" y="1803"/>
                      <a:pt x="1325" y="1871"/>
                    </a:cubicBezTo>
                    <a:cubicBezTo>
                      <a:pt x="1324" y="1874"/>
                      <a:pt x="1323" y="1876"/>
                      <a:pt x="1322" y="1879"/>
                    </a:cubicBezTo>
                    <a:cubicBezTo>
                      <a:pt x="1212" y="1964"/>
                      <a:pt x="1051" y="2062"/>
                      <a:pt x="849" y="2156"/>
                    </a:cubicBezTo>
                    <a:moveTo>
                      <a:pt x="1616" y="2485"/>
                    </a:moveTo>
                    <a:lnTo>
                      <a:pt x="1616" y="2485"/>
                    </a:lnTo>
                    <a:cubicBezTo>
                      <a:pt x="1596" y="2700"/>
                      <a:pt x="1557" y="2900"/>
                      <a:pt x="1505" y="3048"/>
                    </a:cubicBezTo>
                    <a:cubicBezTo>
                      <a:pt x="1451" y="3203"/>
                      <a:pt x="1399" y="3255"/>
                      <a:pt x="1371" y="3253"/>
                    </a:cubicBezTo>
                    <a:cubicBezTo>
                      <a:pt x="1343" y="3251"/>
                      <a:pt x="1301" y="3190"/>
                      <a:pt x="1276" y="3027"/>
                    </a:cubicBezTo>
                    <a:cubicBezTo>
                      <a:pt x="1252" y="2872"/>
                      <a:pt x="1251" y="2668"/>
                      <a:pt x="1270" y="2453"/>
                    </a:cubicBezTo>
                    <a:cubicBezTo>
                      <a:pt x="1289" y="2250"/>
                      <a:pt x="1325" y="2060"/>
                      <a:pt x="1373" y="1914"/>
                    </a:cubicBezTo>
                    <a:cubicBezTo>
                      <a:pt x="1430" y="1869"/>
                      <a:pt x="1475" y="1825"/>
                      <a:pt x="1506" y="1786"/>
                    </a:cubicBezTo>
                    <a:cubicBezTo>
                      <a:pt x="1529" y="1832"/>
                      <a:pt x="1566" y="1883"/>
                      <a:pt x="1613" y="1937"/>
                    </a:cubicBezTo>
                    <a:cubicBezTo>
                      <a:pt x="1633" y="2088"/>
                      <a:pt x="1635" y="2282"/>
                      <a:pt x="1616" y="2485"/>
                    </a:cubicBezTo>
                    <a:moveTo>
                      <a:pt x="2285" y="1986"/>
                    </a:moveTo>
                    <a:lnTo>
                      <a:pt x="2285" y="1986"/>
                    </a:lnTo>
                    <a:cubicBezTo>
                      <a:pt x="2683" y="2267"/>
                      <a:pt x="2869" y="2523"/>
                      <a:pt x="2828" y="2582"/>
                    </a:cubicBezTo>
                    <a:cubicBezTo>
                      <a:pt x="2812" y="2605"/>
                      <a:pt x="2738" y="2610"/>
                      <a:pt x="2584" y="2550"/>
                    </a:cubicBezTo>
                    <a:cubicBezTo>
                      <a:pt x="2438" y="2494"/>
                      <a:pt x="2261" y="2394"/>
                      <a:pt x="2084" y="2269"/>
                    </a:cubicBezTo>
                    <a:cubicBezTo>
                      <a:pt x="1900" y="2138"/>
                      <a:pt x="1761" y="2014"/>
                      <a:pt x="1669" y="1911"/>
                    </a:cubicBezTo>
                    <a:cubicBezTo>
                      <a:pt x="1669" y="1908"/>
                      <a:pt x="1668" y="1906"/>
                      <a:pt x="1668" y="1903"/>
                    </a:cubicBezTo>
                    <a:cubicBezTo>
                      <a:pt x="1657" y="1832"/>
                      <a:pt x="1642" y="1775"/>
                      <a:pt x="1624" y="1731"/>
                    </a:cubicBezTo>
                    <a:cubicBezTo>
                      <a:pt x="1632" y="1732"/>
                      <a:pt x="1640" y="1732"/>
                      <a:pt x="1649" y="1732"/>
                    </a:cubicBezTo>
                    <a:cubicBezTo>
                      <a:pt x="1695" y="1732"/>
                      <a:pt x="1750" y="1726"/>
                      <a:pt x="1810" y="1714"/>
                    </a:cubicBezTo>
                    <a:cubicBezTo>
                      <a:pt x="1937" y="1766"/>
                      <a:pt x="2101" y="1855"/>
                      <a:pt x="2285" y="1986"/>
                    </a:cubicBezTo>
                    <a:moveTo>
                      <a:pt x="1815" y="1652"/>
                    </a:moveTo>
                    <a:lnTo>
                      <a:pt x="1815" y="1652"/>
                    </a:lnTo>
                    <a:cubicBezTo>
                      <a:pt x="1748" y="1626"/>
                      <a:pt x="1687" y="1608"/>
                      <a:pt x="1636" y="1602"/>
                    </a:cubicBezTo>
                    <a:cubicBezTo>
                      <a:pt x="1664" y="1559"/>
                      <a:pt x="1690" y="1501"/>
                      <a:pt x="1714" y="1433"/>
                    </a:cubicBezTo>
                    <a:cubicBezTo>
                      <a:pt x="1834" y="1340"/>
                      <a:pt x="2001" y="1242"/>
                      <a:pt x="2187" y="1156"/>
                    </a:cubicBezTo>
                    <a:cubicBezTo>
                      <a:pt x="2383" y="1066"/>
                      <a:pt x="2575" y="1000"/>
                      <a:pt x="2729" y="971"/>
                    </a:cubicBezTo>
                    <a:cubicBezTo>
                      <a:pt x="2789" y="960"/>
                      <a:pt x="2837" y="955"/>
                      <a:pt x="2873" y="955"/>
                    </a:cubicBezTo>
                    <a:cubicBezTo>
                      <a:pt x="2936" y="955"/>
                      <a:pt x="2967" y="968"/>
                      <a:pt x="2975" y="984"/>
                    </a:cubicBezTo>
                    <a:cubicBezTo>
                      <a:pt x="3005" y="1050"/>
                      <a:pt x="2775" y="1267"/>
                      <a:pt x="2332" y="1472"/>
                    </a:cubicBezTo>
                    <a:cubicBezTo>
                      <a:pt x="2127" y="1566"/>
                      <a:pt x="1950" y="1624"/>
                      <a:pt x="1815" y="1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0" name="Google Shape;720;p17"/>
              <p:cNvSpPr/>
              <p:nvPr/>
            </p:nvSpPr>
            <p:spPr>
              <a:xfrm>
                <a:off x="7665840" y="829800"/>
                <a:ext cx="246600" cy="246600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85" extrusionOk="0">
                    <a:moveTo>
                      <a:pt x="224" y="664"/>
                    </a:moveTo>
                    <a:lnTo>
                      <a:pt x="224" y="664"/>
                    </a:lnTo>
                    <a:cubicBezTo>
                      <a:pt x="47" y="599"/>
                      <a:pt x="-44" y="402"/>
                      <a:pt x="21" y="225"/>
                    </a:cubicBezTo>
                    <a:cubicBezTo>
                      <a:pt x="87" y="47"/>
                      <a:pt x="284" y="-44"/>
                      <a:pt x="461" y="22"/>
                    </a:cubicBezTo>
                    <a:cubicBezTo>
                      <a:pt x="638" y="87"/>
                      <a:pt x="729" y="284"/>
                      <a:pt x="664" y="461"/>
                    </a:cubicBezTo>
                    <a:cubicBezTo>
                      <a:pt x="599" y="639"/>
                      <a:pt x="402" y="730"/>
                      <a:pt x="224" y="6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21" name="Google Shape;721;p17"/>
            <p:cNvGrpSpPr/>
            <p:nvPr/>
          </p:nvGrpSpPr>
          <p:grpSpPr>
            <a:xfrm rot="-8708396" flipH="1">
              <a:off x="8196708" y="376741"/>
              <a:ext cx="283572" cy="283572"/>
              <a:chOff x="7314840" y="1753920"/>
              <a:chExt cx="948960" cy="948960"/>
            </a:xfrm>
          </p:grpSpPr>
          <p:sp>
            <p:nvSpPr>
              <p:cNvPr id="722" name="Google Shape;722;p17"/>
              <p:cNvSpPr/>
              <p:nvPr/>
            </p:nvSpPr>
            <p:spPr>
              <a:xfrm>
                <a:off x="7314840" y="1753920"/>
                <a:ext cx="948960" cy="948960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2636" extrusionOk="0">
                    <a:moveTo>
                      <a:pt x="2636" y="1439"/>
                    </a:moveTo>
                    <a:lnTo>
                      <a:pt x="2636" y="1439"/>
                    </a:lnTo>
                    <a:cubicBezTo>
                      <a:pt x="2644" y="1349"/>
                      <a:pt x="2356" y="1248"/>
                      <a:pt x="1992" y="1215"/>
                    </a:cubicBezTo>
                    <a:cubicBezTo>
                      <a:pt x="1975" y="1214"/>
                      <a:pt x="1958" y="1212"/>
                      <a:pt x="1942" y="1211"/>
                    </a:cubicBezTo>
                    <a:cubicBezTo>
                      <a:pt x="1957" y="1204"/>
                      <a:pt x="1972" y="1198"/>
                      <a:pt x="1987" y="1191"/>
                    </a:cubicBezTo>
                    <a:cubicBezTo>
                      <a:pt x="2319" y="1037"/>
                      <a:pt x="2558" y="846"/>
                      <a:pt x="2520" y="764"/>
                    </a:cubicBezTo>
                    <a:cubicBezTo>
                      <a:pt x="2481" y="681"/>
                      <a:pt x="2181" y="739"/>
                      <a:pt x="1849" y="892"/>
                    </a:cubicBezTo>
                    <a:cubicBezTo>
                      <a:pt x="1834" y="898"/>
                      <a:pt x="1819" y="906"/>
                      <a:pt x="1805" y="913"/>
                    </a:cubicBezTo>
                    <a:cubicBezTo>
                      <a:pt x="1814" y="900"/>
                      <a:pt x="1824" y="887"/>
                      <a:pt x="1834" y="873"/>
                    </a:cubicBezTo>
                    <a:cubicBezTo>
                      <a:pt x="2045" y="574"/>
                      <a:pt x="2156" y="290"/>
                      <a:pt x="2082" y="237"/>
                    </a:cubicBezTo>
                    <a:cubicBezTo>
                      <a:pt x="2008" y="185"/>
                      <a:pt x="1776" y="384"/>
                      <a:pt x="1565" y="683"/>
                    </a:cubicBezTo>
                    <a:cubicBezTo>
                      <a:pt x="1556" y="697"/>
                      <a:pt x="1546" y="710"/>
                      <a:pt x="1537" y="724"/>
                    </a:cubicBezTo>
                    <a:cubicBezTo>
                      <a:pt x="1539" y="707"/>
                      <a:pt x="1541" y="691"/>
                      <a:pt x="1542" y="674"/>
                    </a:cubicBezTo>
                    <a:cubicBezTo>
                      <a:pt x="1575" y="310"/>
                      <a:pt x="1529" y="9"/>
                      <a:pt x="1439" y="0"/>
                    </a:cubicBezTo>
                    <a:cubicBezTo>
                      <a:pt x="1348" y="-8"/>
                      <a:pt x="1248" y="280"/>
                      <a:pt x="1214" y="644"/>
                    </a:cubicBezTo>
                    <a:cubicBezTo>
                      <a:pt x="1213" y="661"/>
                      <a:pt x="1211" y="678"/>
                      <a:pt x="1210" y="694"/>
                    </a:cubicBezTo>
                    <a:cubicBezTo>
                      <a:pt x="1204" y="679"/>
                      <a:pt x="1197" y="663"/>
                      <a:pt x="1190" y="648"/>
                    </a:cubicBezTo>
                    <a:cubicBezTo>
                      <a:pt x="1037" y="316"/>
                      <a:pt x="846" y="78"/>
                      <a:pt x="763" y="116"/>
                    </a:cubicBezTo>
                    <a:cubicBezTo>
                      <a:pt x="681" y="154"/>
                      <a:pt x="738" y="454"/>
                      <a:pt x="891" y="786"/>
                    </a:cubicBezTo>
                    <a:cubicBezTo>
                      <a:pt x="898" y="801"/>
                      <a:pt x="905" y="816"/>
                      <a:pt x="913" y="831"/>
                    </a:cubicBezTo>
                    <a:cubicBezTo>
                      <a:pt x="899" y="822"/>
                      <a:pt x="886" y="812"/>
                      <a:pt x="872" y="802"/>
                    </a:cubicBezTo>
                    <a:cubicBezTo>
                      <a:pt x="574" y="591"/>
                      <a:pt x="289" y="480"/>
                      <a:pt x="237" y="554"/>
                    </a:cubicBezTo>
                    <a:cubicBezTo>
                      <a:pt x="184" y="628"/>
                      <a:pt x="384" y="860"/>
                      <a:pt x="682" y="1071"/>
                    </a:cubicBezTo>
                    <a:cubicBezTo>
                      <a:pt x="696" y="1080"/>
                      <a:pt x="710" y="1090"/>
                      <a:pt x="724" y="1099"/>
                    </a:cubicBezTo>
                    <a:cubicBezTo>
                      <a:pt x="707" y="1097"/>
                      <a:pt x="691" y="1095"/>
                      <a:pt x="674" y="1094"/>
                    </a:cubicBezTo>
                    <a:cubicBezTo>
                      <a:pt x="310" y="1060"/>
                      <a:pt x="8" y="1106"/>
                      <a:pt x="0" y="1197"/>
                    </a:cubicBezTo>
                    <a:cubicBezTo>
                      <a:pt x="-9" y="1288"/>
                      <a:pt x="280" y="1388"/>
                      <a:pt x="643" y="1422"/>
                    </a:cubicBezTo>
                    <a:cubicBezTo>
                      <a:pt x="660" y="1423"/>
                      <a:pt x="677" y="1424"/>
                      <a:pt x="693" y="1425"/>
                    </a:cubicBezTo>
                    <a:cubicBezTo>
                      <a:pt x="678" y="1432"/>
                      <a:pt x="663" y="1438"/>
                      <a:pt x="648" y="1446"/>
                    </a:cubicBezTo>
                    <a:cubicBezTo>
                      <a:pt x="316" y="1599"/>
                      <a:pt x="78" y="1789"/>
                      <a:pt x="116" y="1872"/>
                    </a:cubicBezTo>
                    <a:cubicBezTo>
                      <a:pt x="154" y="1955"/>
                      <a:pt x="453" y="1898"/>
                      <a:pt x="785" y="1745"/>
                    </a:cubicBezTo>
                    <a:cubicBezTo>
                      <a:pt x="801" y="1737"/>
                      <a:pt x="816" y="1730"/>
                      <a:pt x="831" y="1723"/>
                    </a:cubicBezTo>
                    <a:cubicBezTo>
                      <a:pt x="821" y="1736"/>
                      <a:pt x="811" y="1750"/>
                      <a:pt x="802" y="1764"/>
                    </a:cubicBezTo>
                    <a:cubicBezTo>
                      <a:pt x="590" y="2062"/>
                      <a:pt x="479" y="2347"/>
                      <a:pt x="554" y="2399"/>
                    </a:cubicBezTo>
                    <a:cubicBezTo>
                      <a:pt x="628" y="2452"/>
                      <a:pt x="859" y="2252"/>
                      <a:pt x="1070" y="1954"/>
                    </a:cubicBezTo>
                    <a:cubicBezTo>
                      <a:pt x="1080" y="1940"/>
                      <a:pt x="1089" y="1926"/>
                      <a:pt x="1099" y="1912"/>
                    </a:cubicBezTo>
                    <a:cubicBezTo>
                      <a:pt x="1097" y="1929"/>
                      <a:pt x="1095" y="1945"/>
                      <a:pt x="1093" y="1962"/>
                    </a:cubicBezTo>
                    <a:cubicBezTo>
                      <a:pt x="1060" y="2326"/>
                      <a:pt x="1106" y="2628"/>
                      <a:pt x="1196" y="2636"/>
                    </a:cubicBezTo>
                    <a:cubicBezTo>
                      <a:pt x="1287" y="2644"/>
                      <a:pt x="1387" y="2356"/>
                      <a:pt x="1421" y="1992"/>
                    </a:cubicBezTo>
                    <a:cubicBezTo>
                      <a:pt x="1422" y="1975"/>
                      <a:pt x="1424" y="1959"/>
                      <a:pt x="1425" y="1942"/>
                    </a:cubicBezTo>
                    <a:cubicBezTo>
                      <a:pt x="1432" y="1958"/>
                      <a:pt x="1438" y="1973"/>
                      <a:pt x="1445" y="1988"/>
                    </a:cubicBezTo>
                    <a:cubicBezTo>
                      <a:pt x="1598" y="2320"/>
                      <a:pt x="1789" y="2558"/>
                      <a:pt x="1871" y="2520"/>
                    </a:cubicBezTo>
                    <a:cubicBezTo>
                      <a:pt x="1954" y="2482"/>
                      <a:pt x="1897" y="2182"/>
                      <a:pt x="1744" y="1850"/>
                    </a:cubicBezTo>
                    <a:cubicBezTo>
                      <a:pt x="1737" y="1835"/>
                      <a:pt x="1730" y="1820"/>
                      <a:pt x="1723" y="1805"/>
                    </a:cubicBezTo>
                    <a:cubicBezTo>
                      <a:pt x="1736" y="1815"/>
                      <a:pt x="1749" y="1825"/>
                      <a:pt x="1763" y="1834"/>
                    </a:cubicBezTo>
                    <a:cubicBezTo>
                      <a:pt x="2061" y="2045"/>
                      <a:pt x="2346" y="2156"/>
                      <a:pt x="2398" y="2082"/>
                    </a:cubicBezTo>
                    <a:cubicBezTo>
                      <a:pt x="2451" y="2007"/>
                      <a:pt x="2252" y="1776"/>
                      <a:pt x="1953" y="1566"/>
                    </a:cubicBezTo>
                    <a:cubicBezTo>
                      <a:pt x="1939" y="1556"/>
                      <a:pt x="1926" y="1547"/>
                      <a:pt x="1912" y="1538"/>
                    </a:cubicBezTo>
                    <a:cubicBezTo>
                      <a:pt x="1928" y="1539"/>
                      <a:pt x="1945" y="1541"/>
                      <a:pt x="1962" y="1543"/>
                    </a:cubicBezTo>
                    <a:cubicBezTo>
                      <a:pt x="2326" y="1576"/>
                      <a:pt x="2627" y="1530"/>
                      <a:pt x="2636" y="14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3" name="Google Shape;723;p17"/>
              <p:cNvSpPr/>
              <p:nvPr/>
            </p:nvSpPr>
            <p:spPr>
              <a:xfrm>
                <a:off x="7689600" y="2128320"/>
                <a:ext cx="199800" cy="199800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55" extrusionOk="0">
                    <a:moveTo>
                      <a:pt x="393" y="530"/>
                    </a:moveTo>
                    <a:lnTo>
                      <a:pt x="393" y="530"/>
                    </a:lnTo>
                    <a:cubicBezTo>
                      <a:pt x="253" y="594"/>
                      <a:pt x="89" y="533"/>
                      <a:pt x="25" y="394"/>
                    </a:cubicBezTo>
                    <a:cubicBezTo>
                      <a:pt x="-39" y="255"/>
                      <a:pt x="21" y="91"/>
                      <a:pt x="160" y="26"/>
                    </a:cubicBezTo>
                    <a:cubicBezTo>
                      <a:pt x="299" y="-38"/>
                      <a:pt x="464" y="23"/>
                      <a:pt x="529" y="162"/>
                    </a:cubicBezTo>
                    <a:cubicBezTo>
                      <a:pt x="593" y="301"/>
                      <a:pt x="532" y="466"/>
                      <a:pt x="393" y="5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24" name="Google Shape;724;p17"/>
            <p:cNvGrpSpPr/>
            <p:nvPr/>
          </p:nvGrpSpPr>
          <p:grpSpPr>
            <a:xfrm rot="-8708396" flipH="1">
              <a:off x="8971365" y="1632842"/>
              <a:ext cx="283572" cy="283572"/>
              <a:chOff x="7314840" y="1753920"/>
              <a:chExt cx="948960" cy="948960"/>
            </a:xfrm>
          </p:grpSpPr>
          <p:sp>
            <p:nvSpPr>
              <p:cNvPr id="725" name="Google Shape;725;p17"/>
              <p:cNvSpPr/>
              <p:nvPr/>
            </p:nvSpPr>
            <p:spPr>
              <a:xfrm>
                <a:off x="7314840" y="1753920"/>
                <a:ext cx="948960" cy="948960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2636" extrusionOk="0">
                    <a:moveTo>
                      <a:pt x="2636" y="1439"/>
                    </a:moveTo>
                    <a:lnTo>
                      <a:pt x="2636" y="1439"/>
                    </a:lnTo>
                    <a:cubicBezTo>
                      <a:pt x="2644" y="1349"/>
                      <a:pt x="2356" y="1248"/>
                      <a:pt x="1992" y="1215"/>
                    </a:cubicBezTo>
                    <a:cubicBezTo>
                      <a:pt x="1975" y="1214"/>
                      <a:pt x="1958" y="1212"/>
                      <a:pt x="1942" y="1211"/>
                    </a:cubicBezTo>
                    <a:cubicBezTo>
                      <a:pt x="1957" y="1204"/>
                      <a:pt x="1972" y="1198"/>
                      <a:pt x="1987" y="1191"/>
                    </a:cubicBezTo>
                    <a:cubicBezTo>
                      <a:pt x="2319" y="1037"/>
                      <a:pt x="2558" y="846"/>
                      <a:pt x="2520" y="764"/>
                    </a:cubicBezTo>
                    <a:cubicBezTo>
                      <a:pt x="2481" y="681"/>
                      <a:pt x="2181" y="739"/>
                      <a:pt x="1849" y="892"/>
                    </a:cubicBezTo>
                    <a:cubicBezTo>
                      <a:pt x="1834" y="898"/>
                      <a:pt x="1819" y="906"/>
                      <a:pt x="1805" y="913"/>
                    </a:cubicBezTo>
                    <a:cubicBezTo>
                      <a:pt x="1814" y="900"/>
                      <a:pt x="1824" y="887"/>
                      <a:pt x="1834" y="873"/>
                    </a:cubicBezTo>
                    <a:cubicBezTo>
                      <a:pt x="2045" y="574"/>
                      <a:pt x="2156" y="290"/>
                      <a:pt x="2082" y="237"/>
                    </a:cubicBezTo>
                    <a:cubicBezTo>
                      <a:pt x="2008" y="185"/>
                      <a:pt x="1776" y="384"/>
                      <a:pt x="1565" y="683"/>
                    </a:cubicBezTo>
                    <a:cubicBezTo>
                      <a:pt x="1556" y="697"/>
                      <a:pt x="1546" y="710"/>
                      <a:pt x="1537" y="724"/>
                    </a:cubicBezTo>
                    <a:cubicBezTo>
                      <a:pt x="1539" y="707"/>
                      <a:pt x="1541" y="691"/>
                      <a:pt x="1542" y="674"/>
                    </a:cubicBezTo>
                    <a:cubicBezTo>
                      <a:pt x="1575" y="310"/>
                      <a:pt x="1529" y="9"/>
                      <a:pt x="1439" y="0"/>
                    </a:cubicBezTo>
                    <a:cubicBezTo>
                      <a:pt x="1348" y="-8"/>
                      <a:pt x="1248" y="280"/>
                      <a:pt x="1214" y="644"/>
                    </a:cubicBezTo>
                    <a:cubicBezTo>
                      <a:pt x="1213" y="661"/>
                      <a:pt x="1211" y="678"/>
                      <a:pt x="1210" y="694"/>
                    </a:cubicBezTo>
                    <a:cubicBezTo>
                      <a:pt x="1204" y="679"/>
                      <a:pt x="1197" y="663"/>
                      <a:pt x="1190" y="648"/>
                    </a:cubicBezTo>
                    <a:cubicBezTo>
                      <a:pt x="1037" y="316"/>
                      <a:pt x="846" y="78"/>
                      <a:pt x="763" y="116"/>
                    </a:cubicBezTo>
                    <a:cubicBezTo>
                      <a:pt x="681" y="154"/>
                      <a:pt x="738" y="454"/>
                      <a:pt x="891" y="786"/>
                    </a:cubicBezTo>
                    <a:cubicBezTo>
                      <a:pt x="898" y="801"/>
                      <a:pt x="905" y="816"/>
                      <a:pt x="913" y="831"/>
                    </a:cubicBezTo>
                    <a:cubicBezTo>
                      <a:pt x="899" y="822"/>
                      <a:pt x="886" y="812"/>
                      <a:pt x="872" y="802"/>
                    </a:cubicBezTo>
                    <a:cubicBezTo>
                      <a:pt x="574" y="591"/>
                      <a:pt x="289" y="480"/>
                      <a:pt x="237" y="554"/>
                    </a:cubicBezTo>
                    <a:cubicBezTo>
                      <a:pt x="184" y="628"/>
                      <a:pt x="384" y="860"/>
                      <a:pt x="682" y="1071"/>
                    </a:cubicBezTo>
                    <a:cubicBezTo>
                      <a:pt x="696" y="1080"/>
                      <a:pt x="710" y="1090"/>
                      <a:pt x="724" y="1099"/>
                    </a:cubicBezTo>
                    <a:cubicBezTo>
                      <a:pt x="707" y="1097"/>
                      <a:pt x="691" y="1095"/>
                      <a:pt x="674" y="1094"/>
                    </a:cubicBezTo>
                    <a:cubicBezTo>
                      <a:pt x="310" y="1060"/>
                      <a:pt x="8" y="1106"/>
                      <a:pt x="0" y="1197"/>
                    </a:cubicBezTo>
                    <a:cubicBezTo>
                      <a:pt x="-9" y="1288"/>
                      <a:pt x="280" y="1388"/>
                      <a:pt x="643" y="1422"/>
                    </a:cubicBezTo>
                    <a:cubicBezTo>
                      <a:pt x="660" y="1423"/>
                      <a:pt x="677" y="1424"/>
                      <a:pt x="693" y="1425"/>
                    </a:cubicBezTo>
                    <a:cubicBezTo>
                      <a:pt x="678" y="1432"/>
                      <a:pt x="663" y="1438"/>
                      <a:pt x="648" y="1446"/>
                    </a:cubicBezTo>
                    <a:cubicBezTo>
                      <a:pt x="316" y="1599"/>
                      <a:pt x="78" y="1789"/>
                      <a:pt x="116" y="1872"/>
                    </a:cubicBezTo>
                    <a:cubicBezTo>
                      <a:pt x="154" y="1955"/>
                      <a:pt x="453" y="1898"/>
                      <a:pt x="785" y="1745"/>
                    </a:cubicBezTo>
                    <a:cubicBezTo>
                      <a:pt x="801" y="1737"/>
                      <a:pt x="816" y="1730"/>
                      <a:pt x="831" y="1723"/>
                    </a:cubicBezTo>
                    <a:cubicBezTo>
                      <a:pt x="821" y="1736"/>
                      <a:pt x="811" y="1750"/>
                      <a:pt x="802" y="1764"/>
                    </a:cubicBezTo>
                    <a:cubicBezTo>
                      <a:pt x="590" y="2062"/>
                      <a:pt x="479" y="2347"/>
                      <a:pt x="554" y="2399"/>
                    </a:cubicBezTo>
                    <a:cubicBezTo>
                      <a:pt x="628" y="2452"/>
                      <a:pt x="859" y="2252"/>
                      <a:pt x="1070" y="1954"/>
                    </a:cubicBezTo>
                    <a:cubicBezTo>
                      <a:pt x="1080" y="1940"/>
                      <a:pt x="1089" y="1926"/>
                      <a:pt x="1099" y="1912"/>
                    </a:cubicBezTo>
                    <a:cubicBezTo>
                      <a:pt x="1097" y="1929"/>
                      <a:pt x="1095" y="1945"/>
                      <a:pt x="1093" y="1962"/>
                    </a:cubicBezTo>
                    <a:cubicBezTo>
                      <a:pt x="1060" y="2326"/>
                      <a:pt x="1106" y="2628"/>
                      <a:pt x="1196" y="2636"/>
                    </a:cubicBezTo>
                    <a:cubicBezTo>
                      <a:pt x="1287" y="2644"/>
                      <a:pt x="1387" y="2356"/>
                      <a:pt x="1421" y="1992"/>
                    </a:cubicBezTo>
                    <a:cubicBezTo>
                      <a:pt x="1422" y="1975"/>
                      <a:pt x="1424" y="1959"/>
                      <a:pt x="1425" y="1942"/>
                    </a:cubicBezTo>
                    <a:cubicBezTo>
                      <a:pt x="1432" y="1958"/>
                      <a:pt x="1438" y="1973"/>
                      <a:pt x="1445" y="1988"/>
                    </a:cubicBezTo>
                    <a:cubicBezTo>
                      <a:pt x="1598" y="2320"/>
                      <a:pt x="1789" y="2558"/>
                      <a:pt x="1871" y="2520"/>
                    </a:cubicBezTo>
                    <a:cubicBezTo>
                      <a:pt x="1954" y="2482"/>
                      <a:pt x="1897" y="2182"/>
                      <a:pt x="1744" y="1850"/>
                    </a:cubicBezTo>
                    <a:cubicBezTo>
                      <a:pt x="1737" y="1835"/>
                      <a:pt x="1730" y="1820"/>
                      <a:pt x="1723" y="1805"/>
                    </a:cubicBezTo>
                    <a:cubicBezTo>
                      <a:pt x="1736" y="1815"/>
                      <a:pt x="1749" y="1825"/>
                      <a:pt x="1763" y="1834"/>
                    </a:cubicBezTo>
                    <a:cubicBezTo>
                      <a:pt x="2061" y="2045"/>
                      <a:pt x="2346" y="2156"/>
                      <a:pt x="2398" y="2082"/>
                    </a:cubicBezTo>
                    <a:cubicBezTo>
                      <a:pt x="2451" y="2007"/>
                      <a:pt x="2252" y="1776"/>
                      <a:pt x="1953" y="1566"/>
                    </a:cubicBezTo>
                    <a:cubicBezTo>
                      <a:pt x="1939" y="1556"/>
                      <a:pt x="1926" y="1547"/>
                      <a:pt x="1912" y="1538"/>
                    </a:cubicBezTo>
                    <a:cubicBezTo>
                      <a:pt x="1928" y="1539"/>
                      <a:pt x="1945" y="1541"/>
                      <a:pt x="1962" y="1543"/>
                    </a:cubicBezTo>
                    <a:cubicBezTo>
                      <a:pt x="2326" y="1576"/>
                      <a:pt x="2627" y="1530"/>
                      <a:pt x="2636" y="14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17"/>
              <p:cNvSpPr/>
              <p:nvPr/>
            </p:nvSpPr>
            <p:spPr>
              <a:xfrm>
                <a:off x="7689600" y="2128320"/>
                <a:ext cx="199800" cy="199800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55" extrusionOk="0">
                    <a:moveTo>
                      <a:pt x="393" y="530"/>
                    </a:moveTo>
                    <a:lnTo>
                      <a:pt x="393" y="530"/>
                    </a:lnTo>
                    <a:cubicBezTo>
                      <a:pt x="253" y="594"/>
                      <a:pt x="89" y="533"/>
                      <a:pt x="25" y="394"/>
                    </a:cubicBezTo>
                    <a:cubicBezTo>
                      <a:pt x="-39" y="255"/>
                      <a:pt x="21" y="91"/>
                      <a:pt x="160" y="26"/>
                    </a:cubicBezTo>
                    <a:cubicBezTo>
                      <a:pt x="299" y="-38"/>
                      <a:pt x="464" y="23"/>
                      <a:pt x="529" y="162"/>
                    </a:cubicBezTo>
                    <a:cubicBezTo>
                      <a:pt x="593" y="301"/>
                      <a:pt x="532" y="466"/>
                      <a:pt x="393" y="5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27" name="Google Shape;727;p17"/>
            <p:cNvGrpSpPr/>
            <p:nvPr/>
          </p:nvGrpSpPr>
          <p:grpSpPr>
            <a:xfrm rot="-8708396" flipH="1">
              <a:off x="8531329" y="1151703"/>
              <a:ext cx="283572" cy="283572"/>
              <a:chOff x="7314840" y="1753920"/>
              <a:chExt cx="948960" cy="948960"/>
            </a:xfrm>
          </p:grpSpPr>
          <p:sp>
            <p:nvSpPr>
              <p:cNvPr id="728" name="Google Shape;728;p17"/>
              <p:cNvSpPr/>
              <p:nvPr/>
            </p:nvSpPr>
            <p:spPr>
              <a:xfrm>
                <a:off x="7314840" y="1753920"/>
                <a:ext cx="948960" cy="948960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2636" extrusionOk="0">
                    <a:moveTo>
                      <a:pt x="2636" y="1439"/>
                    </a:moveTo>
                    <a:lnTo>
                      <a:pt x="2636" y="1439"/>
                    </a:lnTo>
                    <a:cubicBezTo>
                      <a:pt x="2644" y="1349"/>
                      <a:pt x="2356" y="1248"/>
                      <a:pt x="1992" y="1215"/>
                    </a:cubicBezTo>
                    <a:cubicBezTo>
                      <a:pt x="1975" y="1214"/>
                      <a:pt x="1958" y="1212"/>
                      <a:pt x="1942" y="1211"/>
                    </a:cubicBezTo>
                    <a:cubicBezTo>
                      <a:pt x="1957" y="1204"/>
                      <a:pt x="1972" y="1198"/>
                      <a:pt x="1987" y="1191"/>
                    </a:cubicBezTo>
                    <a:cubicBezTo>
                      <a:pt x="2319" y="1037"/>
                      <a:pt x="2558" y="846"/>
                      <a:pt x="2520" y="764"/>
                    </a:cubicBezTo>
                    <a:cubicBezTo>
                      <a:pt x="2481" y="681"/>
                      <a:pt x="2181" y="739"/>
                      <a:pt x="1849" y="892"/>
                    </a:cubicBezTo>
                    <a:cubicBezTo>
                      <a:pt x="1834" y="898"/>
                      <a:pt x="1819" y="906"/>
                      <a:pt x="1805" y="913"/>
                    </a:cubicBezTo>
                    <a:cubicBezTo>
                      <a:pt x="1814" y="900"/>
                      <a:pt x="1824" y="887"/>
                      <a:pt x="1834" y="873"/>
                    </a:cubicBezTo>
                    <a:cubicBezTo>
                      <a:pt x="2045" y="574"/>
                      <a:pt x="2156" y="290"/>
                      <a:pt x="2082" y="237"/>
                    </a:cubicBezTo>
                    <a:cubicBezTo>
                      <a:pt x="2008" y="185"/>
                      <a:pt x="1776" y="384"/>
                      <a:pt x="1565" y="683"/>
                    </a:cubicBezTo>
                    <a:cubicBezTo>
                      <a:pt x="1556" y="697"/>
                      <a:pt x="1546" y="710"/>
                      <a:pt x="1537" y="724"/>
                    </a:cubicBezTo>
                    <a:cubicBezTo>
                      <a:pt x="1539" y="707"/>
                      <a:pt x="1541" y="691"/>
                      <a:pt x="1542" y="674"/>
                    </a:cubicBezTo>
                    <a:cubicBezTo>
                      <a:pt x="1575" y="310"/>
                      <a:pt x="1529" y="9"/>
                      <a:pt x="1439" y="0"/>
                    </a:cubicBezTo>
                    <a:cubicBezTo>
                      <a:pt x="1348" y="-8"/>
                      <a:pt x="1248" y="280"/>
                      <a:pt x="1214" y="644"/>
                    </a:cubicBezTo>
                    <a:cubicBezTo>
                      <a:pt x="1213" y="661"/>
                      <a:pt x="1211" y="678"/>
                      <a:pt x="1210" y="694"/>
                    </a:cubicBezTo>
                    <a:cubicBezTo>
                      <a:pt x="1204" y="679"/>
                      <a:pt x="1197" y="663"/>
                      <a:pt x="1190" y="648"/>
                    </a:cubicBezTo>
                    <a:cubicBezTo>
                      <a:pt x="1037" y="316"/>
                      <a:pt x="846" y="78"/>
                      <a:pt x="763" y="116"/>
                    </a:cubicBezTo>
                    <a:cubicBezTo>
                      <a:pt x="681" y="154"/>
                      <a:pt x="738" y="454"/>
                      <a:pt x="891" y="786"/>
                    </a:cubicBezTo>
                    <a:cubicBezTo>
                      <a:pt x="898" y="801"/>
                      <a:pt x="905" y="816"/>
                      <a:pt x="913" y="831"/>
                    </a:cubicBezTo>
                    <a:cubicBezTo>
                      <a:pt x="899" y="822"/>
                      <a:pt x="886" y="812"/>
                      <a:pt x="872" y="802"/>
                    </a:cubicBezTo>
                    <a:cubicBezTo>
                      <a:pt x="574" y="591"/>
                      <a:pt x="289" y="480"/>
                      <a:pt x="237" y="554"/>
                    </a:cubicBezTo>
                    <a:cubicBezTo>
                      <a:pt x="184" y="628"/>
                      <a:pt x="384" y="860"/>
                      <a:pt x="682" y="1071"/>
                    </a:cubicBezTo>
                    <a:cubicBezTo>
                      <a:pt x="696" y="1080"/>
                      <a:pt x="710" y="1090"/>
                      <a:pt x="724" y="1099"/>
                    </a:cubicBezTo>
                    <a:cubicBezTo>
                      <a:pt x="707" y="1097"/>
                      <a:pt x="691" y="1095"/>
                      <a:pt x="674" y="1094"/>
                    </a:cubicBezTo>
                    <a:cubicBezTo>
                      <a:pt x="310" y="1060"/>
                      <a:pt x="8" y="1106"/>
                      <a:pt x="0" y="1197"/>
                    </a:cubicBezTo>
                    <a:cubicBezTo>
                      <a:pt x="-9" y="1288"/>
                      <a:pt x="280" y="1388"/>
                      <a:pt x="643" y="1422"/>
                    </a:cubicBezTo>
                    <a:cubicBezTo>
                      <a:pt x="660" y="1423"/>
                      <a:pt x="677" y="1424"/>
                      <a:pt x="693" y="1425"/>
                    </a:cubicBezTo>
                    <a:cubicBezTo>
                      <a:pt x="678" y="1432"/>
                      <a:pt x="663" y="1438"/>
                      <a:pt x="648" y="1446"/>
                    </a:cubicBezTo>
                    <a:cubicBezTo>
                      <a:pt x="316" y="1599"/>
                      <a:pt x="78" y="1789"/>
                      <a:pt x="116" y="1872"/>
                    </a:cubicBezTo>
                    <a:cubicBezTo>
                      <a:pt x="154" y="1955"/>
                      <a:pt x="453" y="1898"/>
                      <a:pt x="785" y="1745"/>
                    </a:cubicBezTo>
                    <a:cubicBezTo>
                      <a:pt x="801" y="1737"/>
                      <a:pt x="816" y="1730"/>
                      <a:pt x="831" y="1723"/>
                    </a:cubicBezTo>
                    <a:cubicBezTo>
                      <a:pt x="821" y="1736"/>
                      <a:pt x="811" y="1750"/>
                      <a:pt x="802" y="1764"/>
                    </a:cubicBezTo>
                    <a:cubicBezTo>
                      <a:pt x="590" y="2062"/>
                      <a:pt x="479" y="2347"/>
                      <a:pt x="554" y="2399"/>
                    </a:cubicBezTo>
                    <a:cubicBezTo>
                      <a:pt x="628" y="2452"/>
                      <a:pt x="859" y="2252"/>
                      <a:pt x="1070" y="1954"/>
                    </a:cubicBezTo>
                    <a:cubicBezTo>
                      <a:pt x="1080" y="1940"/>
                      <a:pt x="1089" y="1926"/>
                      <a:pt x="1099" y="1912"/>
                    </a:cubicBezTo>
                    <a:cubicBezTo>
                      <a:pt x="1097" y="1929"/>
                      <a:pt x="1095" y="1945"/>
                      <a:pt x="1093" y="1962"/>
                    </a:cubicBezTo>
                    <a:cubicBezTo>
                      <a:pt x="1060" y="2326"/>
                      <a:pt x="1106" y="2628"/>
                      <a:pt x="1196" y="2636"/>
                    </a:cubicBezTo>
                    <a:cubicBezTo>
                      <a:pt x="1287" y="2644"/>
                      <a:pt x="1387" y="2356"/>
                      <a:pt x="1421" y="1992"/>
                    </a:cubicBezTo>
                    <a:cubicBezTo>
                      <a:pt x="1422" y="1975"/>
                      <a:pt x="1424" y="1959"/>
                      <a:pt x="1425" y="1942"/>
                    </a:cubicBezTo>
                    <a:cubicBezTo>
                      <a:pt x="1432" y="1958"/>
                      <a:pt x="1438" y="1973"/>
                      <a:pt x="1445" y="1988"/>
                    </a:cubicBezTo>
                    <a:cubicBezTo>
                      <a:pt x="1598" y="2320"/>
                      <a:pt x="1789" y="2558"/>
                      <a:pt x="1871" y="2520"/>
                    </a:cubicBezTo>
                    <a:cubicBezTo>
                      <a:pt x="1954" y="2482"/>
                      <a:pt x="1897" y="2182"/>
                      <a:pt x="1744" y="1850"/>
                    </a:cubicBezTo>
                    <a:cubicBezTo>
                      <a:pt x="1737" y="1835"/>
                      <a:pt x="1730" y="1820"/>
                      <a:pt x="1723" y="1805"/>
                    </a:cubicBezTo>
                    <a:cubicBezTo>
                      <a:pt x="1736" y="1815"/>
                      <a:pt x="1749" y="1825"/>
                      <a:pt x="1763" y="1834"/>
                    </a:cubicBezTo>
                    <a:cubicBezTo>
                      <a:pt x="2061" y="2045"/>
                      <a:pt x="2346" y="2156"/>
                      <a:pt x="2398" y="2082"/>
                    </a:cubicBezTo>
                    <a:cubicBezTo>
                      <a:pt x="2451" y="2007"/>
                      <a:pt x="2252" y="1776"/>
                      <a:pt x="1953" y="1566"/>
                    </a:cubicBezTo>
                    <a:cubicBezTo>
                      <a:pt x="1939" y="1556"/>
                      <a:pt x="1926" y="1547"/>
                      <a:pt x="1912" y="1538"/>
                    </a:cubicBezTo>
                    <a:cubicBezTo>
                      <a:pt x="1928" y="1539"/>
                      <a:pt x="1945" y="1541"/>
                      <a:pt x="1962" y="1543"/>
                    </a:cubicBezTo>
                    <a:cubicBezTo>
                      <a:pt x="2326" y="1576"/>
                      <a:pt x="2627" y="1530"/>
                      <a:pt x="2636" y="14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9" name="Google Shape;729;p17"/>
              <p:cNvSpPr/>
              <p:nvPr/>
            </p:nvSpPr>
            <p:spPr>
              <a:xfrm>
                <a:off x="7689600" y="2128320"/>
                <a:ext cx="199800" cy="199800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55" extrusionOk="0">
                    <a:moveTo>
                      <a:pt x="393" y="530"/>
                    </a:moveTo>
                    <a:lnTo>
                      <a:pt x="393" y="530"/>
                    </a:lnTo>
                    <a:cubicBezTo>
                      <a:pt x="253" y="594"/>
                      <a:pt x="89" y="533"/>
                      <a:pt x="25" y="394"/>
                    </a:cubicBezTo>
                    <a:cubicBezTo>
                      <a:pt x="-39" y="255"/>
                      <a:pt x="21" y="91"/>
                      <a:pt x="160" y="26"/>
                    </a:cubicBezTo>
                    <a:cubicBezTo>
                      <a:pt x="299" y="-38"/>
                      <a:pt x="464" y="23"/>
                      <a:pt x="529" y="162"/>
                    </a:cubicBezTo>
                    <a:cubicBezTo>
                      <a:pt x="593" y="301"/>
                      <a:pt x="532" y="466"/>
                      <a:pt x="393" y="5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30" name="Google Shape;730;p17"/>
            <p:cNvSpPr/>
            <p:nvPr/>
          </p:nvSpPr>
          <p:spPr>
            <a:xfrm rot="-8713664" flipH="1">
              <a:off x="7771486" y="433993"/>
              <a:ext cx="70487" cy="70487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18"/>
          <p:cNvSpPr txBox="1">
            <a:spLocks noGrp="1"/>
          </p:cNvSpPr>
          <p:nvPr>
            <p:ph type="subTitle" idx="1"/>
          </p:nvPr>
        </p:nvSpPr>
        <p:spPr>
          <a:xfrm>
            <a:off x="720000" y="1673244"/>
            <a:ext cx="2496600" cy="8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18"/>
          <p:cNvSpPr txBox="1">
            <a:spLocks noGrp="1"/>
          </p:cNvSpPr>
          <p:nvPr>
            <p:ph type="subTitle" idx="2"/>
          </p:nvPr>
        </p:nvSpPr>
        <p:spPr>
          <a:xfrm>
            <a:off x="3323712" y="1673246"/>
            <a:ext cx="2496600" cy="8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5" name="Google Shape;735;p18"/>
          <p:cNvSpPr txBox="1">
            <a:spLocks noGrp="1"/>
          </p:cNvSpPr>
          <p:nvPr>
            <p:ph type="subTitle" idx="3"/>
          </p:nvPr>
        </p:nvSpPr>
        <p:spPr>
          <a:xfrm>
            <a:off x="720000" y="3183266"/>
            <a:ext cx="2496600" cy="8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6" name="Google Shape;736;p18"/>
          <p:cNvSpPr txBox="1">
            <a:spLocks noGrp="1"/>
          </p:cNvSpPr>
          <p:nvPr>
            <p:ph type="subTitle" idx="4"/>
          </p:nvPr>
        </p:nvSpPr>
        <p:spPr>
          <a:xfrm>
            <a:off x="3323700" y="3183267"/>
            <a:ext cx="2496600" cy="8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7" name="Google Shape;737;p18"/>
          <p:cNvSpPr txBox="1">
            <a:spLocks noGrp="1"/>
          </p:cNvSpPr>
          <p:nvPr>
            <p:ph type="subTitle" idx="5"/>
          </p:nvPr>
        </p:nvSpPr>
        <p:spPr>
          <a:xfrm>
            <a:off x="5927399" y="1673237"/>
            <a:ext cx="2496600" cy="8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8" name="Google Shape;738;p18"/>
          <p:cNvSpPr txBox="1">
            <a:spLocks noGrp="1"/>
          </p:cNvSpPr>
          <p:nvPr>
            <p:ph type="subTitle" idx="6"/>
          </p:nvPr>
        </p:nvSpPr>
        <p:spPr>
          <a:xfrm>
            <a:off x="5927400" y="3183213"/>
            <a:ext cx="2496600" cy="8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18"/>
          <p:cNvSpPr txBox="1">
            <a:spLocks noGrp="1"/>
          </p:cNvSpPr>
          <p:nvPr>
            <p:ph type="subTitle" idx="7"/>
          </p:nvPr>
        </p:nvSpPr>
        <p:spPr>
          <a:xfrm>
            <a:off x="720000" y="1368538"/>
            <a:ext cx="2496600" cy="43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1800">
                <a:solidFill>
                  <a:schemeClr val="dk1"/>
                </a:solidFill>
                <a:latin typeface="Aleo SemiBold"/>
                <a:ea typeface="Aleo SemiBold"/>
                <a:cs typeface="Aleo SemiBold"/>
                <a:sym typeface="Ale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40" name="Google Shape;740;p18"/>
          <p:cNvSpPr txBox="1">
            <a:spLocks noGrp="1"/>
          </p:cNvSpPr>
          <p:nvPr>
            <p:ph type="subTitle" idx="8"/>
          </p:nvPr>
        </p:nvSpPr>
        <p:spPr>
          <a:xfrm>
            <a:off x="3323710" y="1368538"/>
            <a:ext cx="2496600" cy="43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1800">
                <a:solidFill>
                  <a:schemeClr val="dk1"/>
                </a:solidFill>
                <a:latin typeface="Aleo SemiBold"/>
                <a:ea typeface="Aleo SemiBold"/>
                <a:cs typeface="Aleo SemiBold"/>
                <a:sym typeface="Ale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41" name="Google Shape;741;p18"/>
          <p:cNvSpPr txBox="1">
            <a:spLocks noGrp="1"/>
          </p:cNvSpPr>
          <p:nvPr>
            <p:ph type="subTitle" idx="9"/>
          </p:nvPr>
        </p:nvSpPr>
        <p:spPr>
          <a:xfrm>
            <a:off x="5927396" y="1368544"/>
            <a:ext cx="2496600" cy="43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1800">
                <a:solidFill>
                  <a:schemeClr val="dk1"/>
                </a:solidFill>
                <a:latin typeface="Aleo SemiBold"/>
                <a:ea typeface="Aleo SemiBold"/>
                <a:cs typeface="Aleo SemiBold"/>
                <a:sym typeface="Ale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42" name="Google Shape;742;p18"/>
          <p:cNvSpPr txBox="1">
            <a:spLocks noGrp="1"/>
          </p:cNvSpPr>
          <p:nvPr>
            <p:ph type="subTitle" idx="13"/>
          </p:nvPr>
        </p:nvSpPr>
        <p:spPr>
          <a:xfrm>
            <a:off x="720000" y="2878538"/>
            <a:ext cx="2496600" cy="43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1800">
                <a:solidFill>
                  <a:schemeClr val="dk1"/>
                </a:solidFill>
                <a:latin typeface="Aleo SemiBold"/>
                <a:ea typeface="Aleo SemiBold"/>
                <a:cs typeface="Aleo SemiBold"/>
                <a:sym typeface="Ale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43" name="Google Shape;743;p18"/>
          <p:cNvSpPr txBox="1">
            <a:spLocks noGrp="1"/>
          </p:cNvSpPr>
          <p:nvPr>
            <p:ph type="subTitle" idx="14"/>
          </p:nvPr>
        </p:nvSpPr>
        <p:spPr>
          <a:xfrm>
            <a:off x="3323700" y="2878538"/>
            <a:ext cx="2496600" cy="43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1800">
                <a:solidFill>
                  <a:schemeClr val="dk1"/>
                </a:solidFill>
                <a:latin typeface="Aleo SemiBold"/>
                <a:ea typeface="Aleo SemiBold"/>
                <a:cs typeface="Aleo SemiBold"/>
                <a:sym typeface="Ale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44" name="Google Shape;744;p18"/>
          <p:cNvSpPr txBox="1">
            <a:spLocks noGrp="1"/>
          </p:cNvSpPr>
          <p:nvPr>
            <p:ph type="subTitle" idx="15"/>
          </p:nvPr>
        </p:nvSpPr>
        <p:spPr>
          <a:xfrm>
            <a:off x="5927400" y="2878488"/>
            <a:ext cx="2493900" cy="43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1800">
                <a:solidFill>
                  <a:schemeClr val="dk1"/>
                </a:solidFill>
                <a:latin typeface="Aleo SemiBold"/>
                <a:ea typeface="Aleo SemiBold"/>
                <a:cs typeface="Aleo SemiBold"/>
                <a:sym typeface="Ale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745" name="Google Shape;745;p18"/>
          <p:cNvGrpSpPr/>
          <p:nvPr/>
        </p:nvGrpSpPr>
        <p:grpSpPr>
          <a:xfrm rot="814076" flipH="1">
            <a:off x="7562603" y="4625864"/>
            <a:ext cx="1074346" cy="599425"/>
            <a:chOff x="6185613" y="4385488"/>
            <a:chExt cx="1074338" cy="599420"/>
          </a:xfrm>
        </p:grpSpPr>
        <p:sp>
          <p:nvSpPr>
            <p:cNvPr id="746" name="Google Shape;746;p18"/>
            <p:cNvSpPr/>
            <p:nvPr/>
          </p:nvSpPr>
          <p:spPr>
            <a:xfrm>
              <a:off x="6185613" y="4385488"/>
              <a:ext cx="870503" cy="599420"/>
            </a:xfrm>
            <a:custGeom>
              <a:avLst/>
              <a:gdLst/>
              <a:ahLst/>
              <a:cxnLst/>
              <a:rect l="l" t="t" r="r" b="b"/>
              <a:pathLst>
                <a:path w="4624" h="3184" extrusionOk="0">
                  <a:moveTo>
                    <a:pt x="4310" y="1788"/>
                  </a:moveTo>
                  <a:lnTo>
                    <a:pt x="4310" y="1788"/>
                  </a:lnTo>
                  <a:cubicBezTo>
                    <a:pt x="3891" y="1491"/>
                    <a:pt x="3817" y="1144"/>
                    <a:pt x="3755" y="808"/>
                  </a:cubicBezTo>
                  <a:cubicBezTo>
                    <a:pt x="3605" y="-3"/>
                    <a:pt x="2581" y="-285"/>
                    <a:pt x="2043" y="340"/>
                  </a:cubicBezTo>
                  <a:cubicBezTo>
                    <a:pt x="1607" y="847"/>
                    <a:pt x="1422" y="1436"/>
                    <a:pt x="1033" y="1090"/>
                  </a:cubicBezTo>
                  <a:cubicBezTo>
                    <a:pt x="436" y="558"/>
                    <a:pt x="0" y="1090"/>
                    <a:pt x="0" y="1090"/>
                  </a:cubicBezTo>
                  <a:cubicBezTo>
                    <a:pt x="0" y="1090"/>
                    <a:pt x="465" y="706"/>
                    <a:pt x="1148" y="1705"/>
                  </a:cubicBezTo>
                  <a:cubicBezTo>
                    <a:pt x="1830" y="2703"/>
                    <a:pt x="1947" y="1738"/>
                    <a:pt x="2945" y="2802"/>
                  </a:cubicBezTo>
                  <a:cubicBezTo>
                    <a:pt x="3943" y="3866"/>
                    <a:pt x="5225" y="2437"/>
                    <a:pt x="4310" y="17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18"/>
            <p:cNvSpPr/>
            <p:nvPr/>
          </p:nvSpPr>
          <p:spPr>
            <a:xfrm>
              <a:off x="6960862" y="4416362"/>
              <a:ext cx="190328" cy="237584"/>
            </a:xfrm>
            <a:custGeom>
              <a:avLst/>
              <a:gdLst/>
              <a:ahLst/>
              <a:cxnLst/>
              <a:rect l="l" t="t" r="r" b="b"/>
              <a:pathLst>
                <a:path w="1011" h="1262" extrusionOk="0">
                  <a:moveTo>
                    <a:pt x="1001" y="669"/>
                  </a:moveTo>
                  <a:lnTo>
                    <a:pt x="1001" y="669"/>
                  </a:lnTo>
                  <a:cubicBezTo>
                    <a:pt x="973" y="390"/>
                    <a:pt x="797" y="134"/>
                    <a:pt x="537" y="39"/>
                  </a:cubicBezTo>
                  <a:cubicBezTo>
                    <a:pt x="483" y="19"/>
                    <a:pt x="424" y="6"/>
                    <a:pt x="363" y="1"/>
                  </a:cubicBezTo>
                  <a:cubicBezTo>
                    <a:pt x="95" y="-17"/>
                    <a:pt x="-75" y="213"/>
                    <a:pt x="33" y="454"/>
                  </a:cubicBezTo>
                  <a:cubicBezTo>
                    <a:pt x="128" y="664"/>
                    <a:pt x="336" y="806"/>
                    <a:pt x="423" y="1017"/>
                  </a:cubicBezTo>
                  <a:cubicBezTo>
                    <a:pt x="472" y="1136"/>
                    <a:pt x="592" y="1243"/>
                    <a:pt x="722" y="1260"/>
                  </a:cubicBezTo>
                  <a:cubicBezTo>
                    <a:pt x="837" y="1274"/>
                    <a:pt x="928" y="1203"/>
                    <a:pt x="969" y="1100"/>
                  </a:cubicBezTo>
                  <a:cubicBezTo>
                    <a:pt x="1020" y="970"/>
                    <a:pt x="1015" y="806"/>
                    <a:pt x="1001" y="6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18"/>
            <p:cNvSpPr/>
            <p:nvPr/>
          </p:nvSpPr>
          <p:spPr>
            <a:xfrm rot="-4145435">
              <a:off x="7098916" y="4820194"/>
              <a:ext cx="169055" cy="99213"/>
            </a:xfrm>
            <a:custGeom>
              <a:avLst/>
              <a:gdLst/>
              <a:ahLst/>
              <a:cxnLst/>
              <a:rect l="l" t="t" r="r" b="b"/>
              <a:pathLst>
                <a:path w="898" h="527" extrusionOk="0">
                  <a:moveTo>
                    <a:pt x="733" y="37"/>
                  </a:moveTo>
                  <a:lnTo>
                    <a:pt x="733" y="37"/>
                  </a:lnTo>
                  <a:cubicBezTo>
                    <a:pt x="588" y="1"/>
                    <a:pt x="431" y="50"/>
                    <a:pt x="288" y="10"/>
                  </a:cubicBezTo>
                  <a:cubicBezTo>
                    <a:pt x="207" y="-13"/>
                    <a:pt x="104" y="5"/>
                    <a:pt x="43" y="65"/>
                  </a:cubicBezTo>
                  <a:cubicBezTo>
                    <a:pt x="-11" y="119"/>
                    <a:pt x="-11" y="194"/>
                    <a:pt x="25" y="257"/>
                  </a:cubicBezTo>
                  <a:cubicBezTo>
                    <a:pt x="72" y="335"/>
                    <a:pt x="158" y="398"/>
                    <a:pt x="234" y="447"/>
                  </a:cubicBezTo>
                  <a:cubicBezTo>
                    <a:pt x="388" y="545"/>
                    <a:pt x="591" y="558"/>
                    <a:pt x="744" y="463"/>
                  </a:cubicBezTo>
                  <a:cubicBezTo>
                    <a:pt x="776" y="443"/>
                    <a:pt x="806" y="419"/>
                    <a:pt x="833" y="388"/>
                  </a:cubicBezTo>
                  <a:cubicBezTo>
                    <a:pt x="951" y="258"/>
                    <a:pt x="902" y="79"/>
                    <a:pt x="733" y="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49" name="Google Shape;749;p18"/>
          <p:cNvGrpSpPr/>
          <p:nvPr/>
        </p:nvGrpSpPr>
        <p:grpSpPr>
          <a:xfrm rot="1766784" flipH="1">
            <a:off x="8550898" y="2971181"/>
            <a:ext cx="953733" cy="1999021"/>
            <a:chOff x="8363921" y="2032870"/>
            <a:chExt cx="953751" cy="1999058"/>
          </a:xfrm>
        </p:grpSpPr>
        <p:sp>
          <p:nvSpPr>
            <p:cNvPr id="750" name="Google Shape;750;p18"/>
            <p:cNvSpPr/>
            <p:nvPr/>
          </p:nvSpPr>
          <p:spPr>
            <a:xfrm rot="1100086">
              <a:off x="8610781" y="2067618"/>
              <a:ext cx="459847" cy="1621670"/>
            </a:xfrm>
            <a:custGeom>
              <a:avLst/>
              <a:gdLst/>
              <a:ahLst/>
              <a:cxnLst/>
              <a:rect l="l" t="t" r="r" b="b"/>
              <a:pathLst>
                <a:path w="3198" h="11278" extrusionOk="0">
                  <a:moveTo>
                    <a:pt x="2156" y="11278"/>
                  </a:moveTo>
                  <a:lnTo>
                    <a:pt x="2156" y="11278"/>
                  </a:lnTo>
                  <a:cubicBezTo>
                    <a:pt x="2156" y="11278"/>
                    <a:pt x="1298" y="10841"/>
                    <a:pt x="461" y="9188"/>
                  </a:cubicBezTo>
                  <a:cubicBezTo>
                    <a:pt x="1121" y="9927"/>
                    <a:pt x="1727" y="10390"/>
                    <a:pt x="1727" y="10390"/>
                  </a:cubicBezTo>
                  <a:cubicBezTo>
                    <a:pt x="1727" y="10390"/>
                    <a:pt x="625" y="9270"/>
                    <a:pt x="378" y="8588"/>
                  </a:cubicBezTo>
                  <a:cubicBezTo>
                    <a:pt x="94" y="7460"/>
                    <a:pt x="135" y="6603"/>
                    <a:pt x="135" y="6603"/>
                  </a:cubicBezTo>
                  <a:cubicBezTo>
                    <a:pt x="1116" y="7535"/>
                    <a:pt x="1116" y="7535"/>
                    <a:pt x="1116" y="7535"/>
                  </a:cubicBezTo>
                  <a:cubicBezTo>
                    <a:pt x="104" y="6165"/>
                    <a:pt x="104" y="6165"/>
                    <a:pt x="104" y="6165"/>
                  </a:cubicBezTo>
                  <a:cubicBezTo>
                    <a:pt x="8" y="5362"/>
                    <a:pt x="8" y="5362"/>
                    <a:pt x="8" y="5362"/>
                  </a:cubicBezTo>
                  <a:cubicBezTo>
                    <a:pt x="680" y="6226"/>
                    <a:pt x="680" y="6226"/>
                    <a:pt x="680" y="6226"/>
                  </a:cubicBezTo>
                  <a:cubicBezTo>
                    <a:pt x="14" y="4923"/>
                    <a:pt x="14" y="4923"/>
                    <a:pt x="14" y="4923"/>
                  </a:cubicBezTo>
                  <a:cubicBezTo>
                    <a:pt x="14" y="4923"/>
                    <a:pt x="-167" y="3110"/>
                    <a:pt x="745" y="1402"/>
                  </a:cubicBezTo>
                  <a:cubicBezTo>
                    <a:pt x="1022" y="2486"/>
                    <a:pt x="1022" y="2486"/>
                    <a:pt x="1022" y="2486"/>
                  </a:cubicBezTo>
                  <a:cubicBezTo>
                    <a:pt x="924" y="899"/>
                    <a:pt x="924" y="899"/>
                    <a:pt x="924" y="899"/>
                  </a:cubicBezTo>
                  <a:cubicBezTo>
                    <a:pt x="924" y="899"/>
                    <a:pt x="1327" y="-508"/>
                    <a:pt x="2149" y="198"/>
                  </a:cubicBezTo>
                  <a:cubicBezTo>
                    <a:pt x="2971" y="903"/>
                    <a:pt x="3069" y="3159"/>
                    <a:pt x="3069" y="3159"/>
                  </a:cubicBezTo>
                  <a:cubicBezTo>
                    <a:pt x="2771" y="4220"/>
                    <a:pt x="2771" y="4220"/>
                    <a:pt x="2771" y="4220"/>
                  </a:cubicBezTo>
                  <a:cubicBezTo>
                    <a:pt x="3101" y="3675"/>
                    <a:pt x="3101" y="3675"/>
                    <a:pt x="3101" y="3675"/>
                  </a:cubicBezTo>
                  <a:cubicBezTo>
                    <a:pt x="3101" y="3675"/>
                    <a:pt x="3247" y="5605"/>
                    <a:pt x="3180" y="6324"/>
                  </a:cubicBezTo>
                  <a:cubicBezTo>
                    <a:pt x="2564" y="7267"/>
                    <a:pt x="2564" y="7267"/>
                    <a:pt x="2564" y="7267"/>
                  </a:cubicBezTo>
                  <a:cubicBezTo>
                    <a:pt x="3132" y="6707"/>
                    <a:pt x="3132" y="6707"/>
                    <a:pt x="3132" y="6707"/>
                  </a:cubicBezTo>
                  <a:cubicBezTo>
                    <a:pt x="3079" y="7943"/>
                    <a:pt x="3079" y="7943"/>
                    <a:pt x="3079" y="7943"/>
                  </a:cubicBezTo>
                  <a:cubicBezTo>
                    <a:pt x="2470" y="8820"/>
                    <a:pt x="2470" y="8820"/>
                    <a:pt x="2470" y="8820"/>
                  </a:cubicBezTo>
                  <a:cubicBezTo>
                    <a:pt x="3030" y="8230"/>
                    <a:pt x="3030" y="8230"/>
                    <a:pt x="3030" y="8230"/>
                  </a:cubicBezTo>
                  <a:cubicBezTo>
                    <a:pt x="3030" y="8230"/>
                    <a:pt x="3093" y="10334"/>
                    <a:pt x="2156" y="1127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18"/>
            <p:cNvSpPr/>
            <p:nvPr/>
          </p:nvSpPr>
          <p:spPr>
            <a:xfrm rot="1100086">
              <a:off x="8786070" y="2352849"/>
              <a:ext cx="101949" cy="1706363"/>
            </a:xfrm>
            <a:custGeom>
              <a:avLst/>
              <a:gdLst/>
              <a:ahLst/>
              <a:cxnLst/>
              <a:rect l="l" t="t" r="r" b="b"/>
              <a:pathLst>
                <a:path w="709" h="11867" extrusionOk="0">
                  <a:moveTo>
                    <a:pt x="709" y="11867"/>
                  </a:moveTo>
                  <a:lnTo>
                    <a:pt x="709" y="11867"/>
                  </a:lnTo>
                  <a:cubicBezTo>
                    <a:pt x="709" y="11867"/>
                    <a:pt x="219" y="11402"/>
                    <a:pt x="124" y="10716"/>
                  </a:cubicBezTo>
                  <a:cubicBezTo>
                    <a:pt x="101" y="10550"/>
                    <a:pt x="82" y="9841"/>
                    <a:pt x="67" y="8859"/>
                  </a:cubicBezTo>
                  <a:cubicBezTo>
                    <a:pt x="17" y="5773"/>
                    <a:pt x="0" y="0"/>
                    <a:pt x="0" y="0"/>
                  </a:cubicBezTo>
                  <a:cubicBezTo>
                    <a:pt x="0" y="0"/>
                    <a:pt x="313" y="7477"/>
                    <a:pt x="292" y="8338"/>
                  </a:cubicBezTo>
                  <a:cubicBezTo>
                    <a:pt x="237" y="10636"/>
                    <a:pt x="505" y="11375"/>
                    <a:pt x="709" y="118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18"/>
            <p:cNvSpPr/>
            <p:nvPr/>
          </p:nvSpPr>
          <p:spPr>
            <a:xfrm rot="1100086">
              <a:off x="8608068" y="2064769"/>
              <a:ext cx="465455" cy="1627278"/>
            </a:xfrm>
            <a:custGeom>
              <a:avLst/>
              <a:gdLst/>
              <a:ahLst/>
              <a:cxnLst/>
              <a:rect l="l" t="t" r="r" b="b"/>
              <a:pathLst>
                <a:path w="3237" h="11317" extrusionOk="0">
                  <a:moveTo>
                    <a:pt x="2181" y="203"/>
                  </a:moveTo>
                  <a:lnTo>
                    <a:pt x="2181" y="203"/>
                  </a:lnTo>
                  <a:cubicBezTo>
                    <a:pt x="1974" y="26"/>
                    <a:pt x="1775" y="-36"/>
                    <a:pt x="1588" y="20"/>
                  </a:cubicBezTo>
                  <a:cubicBezTo>
                    <a:pt x="1147" y="152"/>
                    <a:pt x="933" y="883"/>
                    <a:pt x="924" y="914"/>
                  </a:cubicBezTo>
                  <a:cubicBezTo>
                    <a:pt x="923" y="917"/>
                    <a:pt x="923" y="919"/>
                    <a:pt x="923" y="921"/>
                  </a:cubicBezTo>
                  <a:cubicBezTo>
                    <a:pt x="1009" y="2298"/>
                    <a:pt x="1009" y="2298"/>
                    <a:pt x="1009" y="2298"/>
                  </a:cubicBezTo>
                  <a:cubicBezTo>
                    <a:pt x="783" y="1417"/>
                    <a:pt x="783" y="1417"/>
                    <a:pt x="783" y="1417"/>
                  </a:cubicBezTo>
                  <a:cubicBezTo>
                    <a:pt x="781" y="1409"/>
                    <a:pt x="775" y="1403"/>
                    <a:pt x="767" y="1402"/>
                  </a:cubicBezTo>
                  <a:cubicBezTo>
                    <a:pt x="759" y="1402"/>
                    <a:pt x="751" y="1406"/>
                    <a:pt x="747" y="1413"/>
                  </a:cubicBezTo>
                  <a:cubicBezTo>
                    <a:pt x="495" y="1883"/>
                    <a:pt x="327" y="2364"/>
                    <a:pt x="215" y="2813"/>
                  </a:cubicBezTo>
                  <a:cubicBezTo>
                    <a:pt x="213" y="2817"/>
                    <a:pt x="212" y="2821"/>
                    <a:pt x="212" y="2825"/>
                  </a:cubicBezTo>
                  <a:cubicBezTo>
                    <a:pt x="188" y="2922"/>
                    <a:pt x="167" y="3017"/>
                    <a:pt x="148" y="3111"/>
                  </a:cubicBezTo>
                  <a:cubicBezTo>
                    <a:pt x="145" y="3115"/>
                    <a:pt x="144" y="3120"/>
                    <a:pt x="145" y="3124"/>
                  </a:cubicBezTo>
                  <a:cubicBezTo>
                    <a:pt x="97" y="3359"/>
                    <a:pt x="65" y="3581"/>
                    <a:pt x="43" y="3784"/>
                  </a:cubicBezTo>
                  <a:cubicBezTo>
                    <a:pt x="40" y="3790"/>
                    <a:pt x="39" y="3795"/>
                    <a:pt x="41" y="3800"/>
                  </a:cubicBezTo>
                  <a:cubicBezTo>
                    <a:pt x="-30" y="4473"/>
                    <a:pt x="13" y="4936"/>
                    <a:pt x="14" y="4945"/>
                  </a:cubicBezTo>
                  <a:cubicBezTo>
                    <a:pt x="14" y="4948"/>
                    <a:pt x="15" y="4950"/>
                    <a:pt x="16" y="4952"/>
                  </a:cubicBezTo>
                  <a:cubicBezTo>
                    <a:pt x="587" y="6070"/>
                    <a:pt x="587" y="6070"/>
                    <a:pt x="587" y="6070"/>
                  </a:cubicBezTo>
                  <a:cubicBezTo>
                    <a:pt x="43" y="5371"/>
                    <a:pt x="43" y="5371"/>
                    <a:pt x="43" y="5371"/>
                  </a:cubicBezTo>
                  <a:cubicBezTo>
                    <a:pt x="37" y="5363"/>
                    <a:pt x="28" y="5361"/>
                    <a:pt x="19" y="5364"/>
                  </a:cubicBezTo>
                  <a:cubicBezTo>
                    <a:pt x="11" y="5368"/>
                    <a:pt x="6" y="5376"/>
                    <a:pt x="7" y="5385"/>
                  </a:cubicBezTo>
                  <a:cubicBezTo>
                    <a:pt x="103" y="6188"/>
                    <a:pt x="103" y="6188"/>
                    <a:pt x="103" y="6188"/>
                  </a:cubicBezTo>
                  <a:cubicBezTo>
                    <a:pt x="104" y="6191"/>
                    <a:pt x="105" y="6194"/>
                    <a:pt x="107" y="6196"/>
                  </a:cubicBezTo>
                  <a:cubicBezTo>
                    <a:pt x="986" y="7386"/>
                    <a:pt x="986" y="7386"/>
                    <a:pt x="986" y="7386"/>
                  </a:cubicBezTo>
                  <a:cubicBezTo>
                    <a:pt x="167" y="6609"/>
                    <a:pt x="167" y="6609"/>
                    <a:pt x="167" y="6609"/>
                  </a:cubicBezTo>
                  <a:cubicBezTo>
                    <a:pt x="162" y="6604"/>
                    <a:pt x="154" y="6602"/>
                    <a:pt x="147" y="6605"/>
                  </a:cubicBezTo>
                  <a:cubicBezTo>
                    <a:pt x="139" y="6608"/>
                    <a:pt x="134" y="6615"/>
                    <a:pt x="134" y="6622"/>
                  </a:cubicBezTo>
                  <a:cubicBezTo>
                    <a:pt x="134" y="6627"/>
                    <a:pt x="125" y="6848"/>
                    <a:pt x="151" y="7208"/>
                  </a:cubicBezTo>
                  <a:cubicBezTo>
                    <a:pt x="151" y="7210"/>
                    <a:pt x="151" y="7211"/>
                    <a:pt x="152" y="7214"/>
                  </a:cubicBezTo>
                  <a:cubicBezTo>
                    <a:pt x="162" y="7360"/>
                    <a:pt x="179" y="7529"/>
                    <a:pt x="205" y="7716"/>
                  </a:cubicBezTo>
                  <a:cubicBezTo>
                    <a:pt x="205" y="7718"/>
                    <a:pt x="205" y="7721"/>
                    <a:pt x="205" y="7722"/>
                  </a:cubicBezTo>
                  <a:cubicBezTo>
                    <a:pt x="242" y="7989"/>
                    <a:pt x="297" y="8291"/>
                    <a:pt x="379" y="8614"/>
                  </a:cubicBezTo>
                  <a:cubicBezTo>
                    <a:pt x="558" y="9108"/>
                    <a:pt x="1186" y="9834"/>
                    <a:pt x="1520" y="10198"/>
                  </a:cubicBezTo>
                  <a:cubicBezTo>
                    <a:pt x="1283" y="9996"/>
                    <a:pt x="897" y="9646"/>
                    <a:pt x="494" y="9195"/>
                  </a:cubicBezTo>
                  <a:cubicBezTo>
                    <a:pt x="488" y="9188"/>
                    <a:pt x="477" y="9186"/>
                    <a:pt x="468" y="9192"/>
                  </a:cubicBezTo>
                  <a:cubicBezTo>
                    <a:pt x="460" y="9197"/>
                    <a:pt x="458" y="9208"/>
                    <a:pt x="462" y="9217"/>
                  </a:cubicBezTo>
                  <a:cubicBezTo>
                    <a:pt x="1293" y="10856"/>
                    <a:pt x="2158" y="11311"/>
                    <a:pt x="2166" y="11315"/>
                  </a:cubicBezTo>
                  <a:cubicBezTo>
                    <a:pt x="2173" y="11319"/>
                    <a:pt x="2182" y="11317"/>
                    <a:pt x="2189" y="11312"/>
                  </a:cubicBezTo>
                  <a:lnTo>
                    <a:pt x="2189" y="11311"/>
                  </a:lnTo>
                  <a:cubicBezTo>
                    <a:pt x="2657" y="10840"/>
                    <a:pt x="2877" y="10076"/>
                    <a:pt x="2980" y="9429"/>
                  </a:cubicBezTo>
                  <a:cubicBezTo>
                    <a:pt x="2983" y="9424"/>
                    <a:pt x="2984" y="9419"/>
                    <a:pt x="2983" y="9413"/>
                  </a:cubicBezTo>
                  <a:cubicBezTo>
                    <a:pt x="3082" y="8779"/>
                    <a:pt x="3069" y="8260"/>
                    <a:pt x="3069" y="8249"/>
                  </a:cubicBezTo>
                  <a:cubicBezTo>
                    <a:pt x="3069" y="8241"/>
                    <a:pt x="3064" y="8234"/>
                    <a:pt x="3057" y="8231"/>
                  </a:cubicBezTo>
                  <a:cubicBezTo>
                    <a:pt x="3049" y="8229"/>
                    <a:pt x="3040" y="8230"/>
                    <a:pt x="3035" y="8236"/>
                  </a:cubicBezTo>
                  <a:cubicBezTo>
                    <a:pt x="2653" y="8639"/>
                    <a:pt x="2653" y="8639"/>
                    <a:pt x="2653" y="8639"/>
                  </a:cubicBezTo>
                  <a:cubicBezTo>
                    <a:pt x="3114" y="7974"/>
                    <a:pt x="3114" y="7974"/>
                    <a:pt x="3114" y="7974"/>
                  </a:cubicBezTo>
                  <a:cubicBezTo>
                    <a:pt x="3117" y="7971"/>
                    <a:pt x="3118" y="7967"/>
                    <a:pt x="3118" y="7963"/>
                  </a:cubicBezTo>
                  <a:cubicBezTo>
                    <a:pt x="3171" y="6728"/>
                    <a:pt x="3171" y="6728"/>
                    <a:pt x="3171" y="6728"/>
                  </a:cubicBezTo>
                  <a:cubicBezTo>
                    <a:pt x="3171" y="6720"/>
                    <a:pt x="3167" y="6712"/>
                    <a:pt x="3159" y="6709"/>
                  </a:cubicBezTo>
                  <a:cubicBezTo>
                    <a:pt x="3152" y="6706"/>
                    <a:pt x="3145" y="6707"/>
                    <a:pt x="3137" y="6713"/>
                  </a:cubicBezTo>
                  <a:cubicBezTo>
                    <a:pt x="2699" y="7145"/>
                    <a:pt x="2699" y="7145"/>
                    <a:pt x="2699" y="7145"/>
                  </a:cubicBezTo>
                  <a:cubicBezTo>
                    <a:pt x="3216" y="6355"/>
                    <a:pt x="3216" y="6355"/>
                    <a:pt x="3216" y="6355"/>
                  </a:cubicBezTo>
                  <a:cubicBezTo>
                    <a:pt x="3217" y="6352"/>
                    <a:pt x="3219" y="6349"/>
                    <a:pt x="3219" y="6346"/>
                  </a:cubicBezTo>
                  <a:cubicBezTo>
                    <a:pt x="3242" y="6103"/>
                    <a:pt x="3240" y="5720"/>
                    <a:pt x="3228" y="5320"/>
                  </a:cubicBezTo>
                  <a:cubicBezTo>
                    <a:pt x="3228" y="5318"/>
                    <a:pt x="3228" y="5318"/>
                    <a:pt x="3228" y="5317"/>
                  </a:cubicBezTo>
                  <a:cubicBezTo>
                    <a:pt x="3224" y="5196"/>
                    <a:pt x="3219" y="5073"/>
                    <a:pt x="3214" y="4952"/>
                  </a:cubicBezTo>
                  <a:cubicBezTo>
                    <a:pt x="3214" y="4952"/>
                    <a:pt x="3214" y="4951"/>
                    <a:pt x="3214" y="4950"/>
                  </a:cubicBezTo>
                  <a:cubicBezTo>
                    <a:pt x="3186" y="4300"/>
                    <a:pt x="3141" y="3704"/>
                    <a:pt x="3140" y="3694"/>
                  </a:cubicBezTo>
                  <a:cubicBezTo>
                    <a:pt x="3139" y="3685"/>
                    <a:pt x="3133" y="3678"/>
                    <a:pt x="3125" y="3676"/>
                  </a:cubicBezTo>
                  <a:cubicBezTo>
                    <a:pt x="3117" y="3674"/>
                    <a:pt x="3108" y="3678"/>
                    <a:pt x="3104" y="3685"/>
                  </a:cubicBezTo>
                  <a:cubicBezTo>
                    <a:pt x="2848" y="4106"/>
                    <a:pt x="2848" y="4106"/>
                    <a:pt x="2848" y="4106"/>
                  </a:cubicBezTo>
                  <a:cubicBezTo>
                    <a:pt x="3107" y="3185"/>
                    <a:pt x="3107" y="3185"/>
                    <a:pt x="3107" y="3185"/>
                  </a:cubicBezTo>
                  <a:cubicBezTo>
                    <a:pt x="3108" y="3183"/>
                    <a:pt x="3108" y="3181"/>
                    <a:pt x="3108" y="3178"/>
                  </a:cubicBezTo>
                  <a:cubicBezTo>
                    <a:pt x="3104" y="3086"/>
                    <a:pt x="3000" y="906"/>
                    <a:pt x="2181" y="203"/>
                  </a:cubicBezTo>
                  <a:moveTo>
                    <a:pt x="2767" y="1353"/>
                  </a:moveTo>
                  <a:lnTo>
                    <a:pt x="2767" y="1353"/>
                  </a:lnTo>
                  <a:cubicBezTo>
                    <a:pt x="2395" y="2027"/>
                    <a:pt x="2395" y="2027"/>
                    <a:pt x="2395" y="2027"/>
                  </a:cubicBezTo>
                  <a:cubicBezTo>
                    <a:pt x="2389" y="2036"/>
                    <a:pt x="2393" y="2048"/>
                    <a:pt x="2403" y="2053"/>
                  </a:cubicBezTo>
                  <a:cubicBezTo>
                    <a:pt x="2410" y="2058"/>
                    <a:pt x="2419" y="2056"/>
                    <a:pt x="2425" y="2051"/>
                  </a:cubicBezTo>
                  <a:cubicBezTo>
                    <a:pt x="2427" y="2049"/>
                    <a:pt x="2429" y="2047"/>
                    <a:pt x="2430" y="2046"/>
                  </a:cubicBezTo>
                  <a:cubicBezTo>
                    <a:pt x="2782" y="1406"/>
                    <a:pt x="2782" y="1406"/>
                    <a:pt x="2782" y="1406"/>
                  </a:cubicBezTo>
                  <a:cubicBezTo>
                    <a:pt x="2817" y="1527"/>
                    <a:pt x="2847" y="1648"/>
                    <a:pt x="2874" y="1769"/>
                  </a:cubicBezTo>
                  <a:cubicBezTo>
                    <a:pt x="2325" y="2683"/>
                    <a:pt x="2325" y="2683"/>
                    <a:pt x="2325" y="2683"/>
                  </a:cubicBezTo>
                  <a:cubicBezTo>
                    <a:pt x="2319" y="2693"/>
                    <a:pt x="2322" y="2705"/>
                    <a:pt x="2332" y="2710"/>
                  </a:cubicBezTo>
                  <a:cubicBezTo>
                    <a:pt x="2339" y="2715"/>
                    <a:pt x="2348" y="2714"/>
                    <a:pt x="2355" y="2708"/>
                  </a:cubicBezTo>
                  <a:cubicBezTo>
                    <a:pt x="2356" y="2707"/>
                    <a:pt x="2357" y="2705"/>
                    <a:pt x="2358" y="2703"/>
                  </a:cubicBezTo>
                  <a:cubicBezTo>
                    <a:pt x="2887" y="1825"/>
                    <a:pt x="2887" y="1825"/>
                    <a:pt x="2887" y="1825"/>
                  </a:cubicBezTo>
                  <a:cubicBezTo>
                    <a:pt x="3032" y="2504"/>
                    <a:pt x="3065" y="3127"/>
                    <a:pt x="3068" y="3177"/>
                  </a:cubicBezTo>
                  <a:cubicBezTo>
                    <a:pt x="2771" y="4234"/>
                    <a:pt x="2771" y="4234"/>
                    <a:pt x="2771" y="4234"/>
                  </a:cubicBezTo>
                  <a:cubicBezTo>
                    <a:pt x="2768" y="4244"/>
                    <a:pt x="2773" y="4254"/>
                    <a:pt x="2782" y="4258"/>
                  </a:cubicBezTo>
                  <a:cubicBezTo>
                    <a:pt x="2791" y="4262"/>
                    <a:pt x="2802" y="4258"/>
                    <a:pt x="2807" y="4250"/>
                  </a:cubicBezTo>
                  <a:cubicBezTo>
                    <a:pt x="3105" y="3758"/>
                    <a:pt x="3105" y="3758"/>
                    <a:pt x="3105" y="3758"/>
                  </a:cubicBezTo>
                  <a:cubicBezTo>
                    <a:pt x="3117" y="3927"/>
                    <a:pt x="3151" y="4418"/>
                    <a:pt x="3174" y="4946"/>
                  </a:cubicBezTo>
                  <a:cubicBezTo>
                    <a:pt x="2675" y="5547"/>
                    <a:pt x="2675" y="5547"/>
                    <a:pt x="2675" y="5547"/>
                  </a:cubicBezTo>
                  <a:cubicBezTo>
                    <a:pt x="2668" y="5555"/>
                    <a:pt x="2669" y="5567"/>
                    <a:pt x="2677" y="5574"/>
                  </a:cubicBezTo>
                  <a:cubicBezTo>
                    <a:pt x="2685" y="5581"/>
                    <a:pt x="2696" y="5580"/>
                    <a:pt x="2703" y="5574"/>
                  </a:cubicBezTo>
                  <a:cubicBezTo>
                    <a:pt x="2704" y="5573"/>
                    <a:pt x="2704" y="5572"/>
                    <a:pt x="2705" y="5572"/>
                  </a:cubicBezTo>
                  <a:cubicBezTo>
                    <a:pt x="3177" y="5005"/>
                    <a:pt x="3177" y="5005"/>
                    <a:pt x="3177" y="5005"/>
                  </a:cubicBezTo>
                  <a:cubicBezTo>
                    <a:pt x="3181" y="5108"/>
                    <a:pt x="3185" y="5211"/>
                    <a:pt x="3188" y="5313"/>
                  </a:cubicBezTo>
                  <a:cubicBezTo>
                    <a:pt x="2523" y="6134"/>
                    <a:pt x="2523" y="6134"/>
                    <a:pt x="2523" y="6134"/>
                  </a:cubicBezTo>
                  <a:cubicBezTo>
                    <a:pt x="2517" y="6143"/>
                    <a:pt x="2518" y="6156"/>
                    <a:pt x="2526" y="6162"/>
                  </a:cubicBezTo>
                  <a:cubicBezTo>
                    <a:pt x="2534" y="6168"/>
                    <a:pt x="2545" y="6168"/>
                    <a:pt x="2552" y="6162"/>
                  </a:cubicBezTo>
                  <a:cubicBezTo>
                    <a:pt x="2552" y="6161"/>
                    <a:pt x="2554" y="6160"/>
                    <a:pt x="2554" y="6159"/>
                  </a:cubicBezTo>
                  <a:cubicBezTo>
                    <a:pt x="3189" y="5374"/>
                    <a:pt x="3189" y="5374"/>
                    <a:pt x="3189" y="5374"/>
                  </a:cubicBezTo>
                  <a:cubicBezTo>
                    <a:pt x="3200" y="5750"/>
                    <a:pt x="3201" y="6106"/>
                    <a:pt x="3180" y="6337"/>
                  </a:cubicBezTo>
                  <a:cubicBezTo>
                    <a:pt x="2566" y="7276"/>
                    <a:pt x="2566" y="7276"/>
                    <a:pt x="2566" y="7276"/>
                  </a:cubicBezTo>
                  <a:cubicBezTo>
                    <a:pt x="2561" y="7285"/>
                    <a:pt x="2563" y="7296"/>
                    <a:pt x="2570" y="7302"/>
                  </a:cubicBezTo>
                  <a:cubicBezTo>
                    <a:pt x="2578" y="7309"/>
                    <a:pt x="2588" y="7308"/>
                    <a:pt x="2597" y="7301"/>
                  </a:cubicBezTo>
                  <a:cubicBezTo>
                    <a:pt x="3129" y="6776"/>
                    <a:pt x="3129" y="6776"/>
                    <a:pt x="3129" y="6776"/>
                  </a:cubicBezTo>
                  <a:cubicBezTo>
                    <a:pt x="3078" y="7956"/>
                    <a:pt x="3078" y="7956"/>
                    <a:pt x="3078" y="7956"/>
                  </a:cubicBezTo>
                  <a:cubicBezTo>
                    <a:pt x="2473" y="8828"/>
                    <a:pt x="2473" y="8828"/>
                    <a:pt x="2473" y="8828"/>
                  </a:cubicBezTo>
                  <a:cubicBezTo>
                    <a:pt x="2467" y="8837"/>
                    <a:pt x="2469" y="8849"/>
                    <a:pt x="2477" y="8855"/>
                  </a:cubicBezTo>
                  <a:cubicBezTo>
                    <a:pt x="2485" y="8862"/>
                    <a:pt x="2497" y="8861"/>
                    <a:pt x="2504" y="8854"/>
                  </a:cubicBezTo>
                  <a:cubicBezTo>
                    <a:pt x="3030" y="8299"/>
                    <a:pt x="3030" y="8299"/>
                    <a:pt x="3030" y="8299"/>
                  </a:cubicBezTo>
                  <a:cubicBezTo>
                    <a:pt x="3031" y="8442"/>
                    <a:pt x="3025" y="8888"/>
                    <a:pt x="2943" y="9413"/>
                  </a:cubicBezTo>
                  <a:cubicBezTo>
                    <a:pt x="2540" y="9917"/>
                    <a:pt x="2540" y="9917"/>
                    <a:pt x="2540" y="9917"/>
                  </a:cubicBezTo>
                  <a:cubicBezTo>
                    <a:pt x="2533" y="9926"/>
                    <a:pt x="2535" y="9938"/>
                    <a:pt x="2543" y="9945"/>
                  </a:cubicBezTo>
                  <a:cubicBezTo>
                    <a:pt x="2551" y="9951"/>
                    <a:pt x="2561" y="9950"/>
                    <a:pt x="2568" y="9944"/>
                  </a:cubicBezTo>
                  <a:cubicBezTo>
                    <a:pt x="2569" y="9944"/>
                    <a:pt x="2570" y="9943"/>
                    <a:pt x="2571" y="9942"/>
                  </a:cubicBezTo>
                  <a:cubicBezTo>
                    <a:pt x="2930" y="9493"/>
                    <a:pt x="2930" y="9493"/>
                    <a:pt x="2930" y="9493"/>
                  </a:cubicBezTo>
                  <a:cubicBezTo>
                    <a:pt x="2824" y="10113"/>
                    <a:pt x="2609" y="10824"/>
                    <a:pt x="2172" y="11273"/>
                  </a:cubicBezTo>
                  <a:cubicBezTo>
                    <a:pt x="2066" y="11213"/>
                    <a:pt x="1314" y="10748"/>
                    <a:pt x="567" y="9334"/>
                  </a:cubicBezTo>
                  <a:cubicBezTo>
                    <a:pt x="1181" y="10000"/>
                    <a:pt x="1728" y="10421"/>
                    <a:pt x="1734" y="10425"/>
                  </a:cubicBezTo>
                  <a:cubicBezTo>
                    <a:pt x="1742" y="10431"/>
                    <a:pt x="1754" y="10430"/>
                    <a:pt x="1761" y="10422"/>
                  </a:cubicBezTo>
                  <a:cubicBezTo>
                    <a:pt x="1768" y="10415"/>
                    <a:pt x="1767" y="10403"/>
                    <a:pt x="1760" y="10396"/>
                  </a:cubicBezTo>
                  <a:cubicBezTo>
                    <a:pt x="1749" y="10385"/>
                    <a:pt x="659" y="9271"/>
                    <a:pt x="416" y="8602"/>
                  </a:cubicBezTo>
                  <a:cubicBezTo>
                    <a:pt x="341" y="8303"/>
                    <a:pt x="288" y="8022"/>
                    <a:pt x="252" y="7770"/>
                  </a:cubicBezTo>
                  <a:cubicBezTo>
                    <a:pt x="1090" y="8565"/>
                    <a:pt x="1090" y="8565"/>
                    <a:pt x="1090" y="8565"/>
                  </a:cubicBezTo>
                  <a:cubicBezTo>
                    <a:pt x="1097" y="8573"/>
                    <a:pt x="1109" y="8573"/>
                    <a:pt x="1117" y="8566"/>
                  </a:cubicBezTo>
                  <a:cubicBezTo>
                    <a:pt x="1117" y="8565"/>
                    <a:pt x="1117" y="8565"/>
                    <a:pt x="1118" y="8565"/>
                  </a:cubicBezTo>
                  <a:cubicBezTo>
                    <a:pt x="1125" y="8557"/>
                    <a:pt x="1125" y="8544"/>
                    <a:pt x="1117" y="8537"/>
                  </a:cubicBezTo>
                  <a:cubicBezTo>
                    <a:pt x="243" y="7708"/>
                    <a:pt x="243" y="7708"/>
                    <a:pt x="243" y="7708"/>
                  </a:cubicBezTo>
                  <a:cubicBezTo>
                    <a:pt x="221" y="7543"/>
                    <a:pt x="205" y="7393"/>
                    <a:pt x="194" y="7260"/>
                  </a:cubicBezTo>
                  <a:cubicBezTo>
                    <a:pt x="1465" y="8465"/>
                    <a:pt x="1465" y="8465"/>
                    <a:pt x="1465" y="8465"/>
                  </a:cubicBezTo>
                  <a:cubicBezTo>
                    <a:pt x="1473" y="8472"/>
                    <a:pt x="1484" y="8472"/>
                    <a:pt x="1492" y="8466"/>
                  </a:cubicBezTo>
                  <a:cubicBezTo>
                    <a:pt x="1492" y="8465"/>
                    <a:pt x="1492" y="8465"/>
                    <a:pt x="1493" y="8465"/>
                  </a:cubicBezTo>
                  <a:cubicBezTo>
                    <a:pt x="1500" y="8457"/>
                    <a:pt x="1500" y="8444"/>
                    <a:pt x="1492" y="8437"/>
                  </a:cubicBezTo>
                  <a:cubicBezTo>
                    <a:pt x="190" y="7201"/>
                    <a:pt x="190" y="7201"/>
                    <a:pt x="190" y="7201"/>
                  </a:cubicBezTo>
                  <a:cubicBezTo>
                    <a:pt x="171" y="6937"/>
                    <a:pt x="171" y="6749"/>
                    <a:pt x="172" y="6668"/>
                  </a:cubicBezTo>
                  <a:cubicBezTo>
                    <a:pt x="1122" y="7569"/>
                    <a:pt x="1122" y="7569"/>
                    <a:pt x="1122" y="7569"/>
                  </a:cubicBezTo>
                  <a:cubicBezTo>
                    <a:pt x="1129" y="7576"/>
                    <a:pt x="1141" y="7576"/>
                    <a:pt x="1148" y="7570"/>
                  </a:cubicBezTo>
                  <a:lnTo>
                    <a:pt x="1148" y="7569"/>
                  </a:lnTo>
                  <a:cubicBezTo>
                    <a:pt x="1156" y="7562"/>
                    <a:pt x="1157" y="7551"/>
                    <a:pt x="1151" y="7543"/>
                  </a:cubicBezTo>
                  <a:cubicBezTo>
                    <a:pt x="142" y="6177"/>
                    <a:pt x="142" y="6177"/>
                    <a:pt x="142" y="6177"/>
                  </a:cubicBezTo>
                  <a:cubicBezTo>
                    <a:pt x="55" y="5451"/>
                    <a:pt x="55" y="5451"/>
                    <a:pt x="55" y="5451"/>
                  </a:cubicBezTo>
                  <a:cubicBezTo>
                    <a:pt x="684" y="6259"/>
                    <a:pt x="684" y="6259"/>
                    <a:pt x="684" y="6259"/>
                  </a:cubicBezTo>
                  <a:cubicBezTo>
                    <a:pt x="690" y="6267"/>
                    <a:pt x="701" y="6269"/>
                    <a:pt x="709" y="6263"/>
                  </a:cubicBezTo>
                  <a:cubicBezTo>
                    <a:pt x="718" y="6258"/>
                    <a:pt x="721" y="6246"/>
                    <a:pt x="717" y="6237"/>
                  </a:cubicBezTo>
                  <a:cubicBezTo>
                    <a:pt x="53" y="4938"/>
                    <a:pt x="53" y="4938"/>
                    <a:pt x="53" y="4938"/>
                  </a:cubicBezTo>
                  <a:cubicBezTo>
                    <a:pt x="49" y="4893"/>
                    <a:pt x="14" y="4461"/>
                    <a:pt x="76" y="3842"/>
                  </a:cubicBezTo>
                  <a:cubicBezTo>
                    <a:pt x="1506" y="5431"/>
                    <a:pt x="1506" y="5431"/>
                    <a:pt x="1506" y="5431"/>
                  </a:cubicBezTo>
                  <a:cubicBezTo>
                    <a:pt x="1513" y="5438"/>
                    <a:pt x="1526" y="5439"/>
                    <a:pt x="1534" y="5432"/>
                  </a:cubicBezTo>
                  <a:lnTo>
                    <a:pt x="1534" y="5432"/>
                  </a:lnTo>
                  <a:cubicBezTo>
                    <a:pt x="1542" y="5424"/>
                    <a:pt x="1543" y="5412"/>
                    <a:pt x="1535" y="5404"/>
                  </a:cubicBezTo>
                  <a:cubicBezTo>
                    <a:pt x="82" y="3789"/>
                    <a:pt x="82" y="3789"/>
                    <a:pt x="82" y="3789"/>
                  </a:cubicBezTo>
                  <a:cubicBezTo>
                    <a:pt x="103" y="3595"/>
                    <a:pt x="134" y="3384"/>
                    <a:pt x="177" y="3162"/>
                  </a:cubicBezTo>
                  <a:cubicBezTo>
                    <a:pt x="1432" y="4352"/>
                    <a:pt x="1432" y="4352"/>
                    <a:pt x="1432" y="4352"/>
                  </a:cubicBezTo>
                  <a:cubicBezTo>
                    <a:pt x="1439" y="4359"/>
                    <a:pt x="1451" y="4359"/>
                    <a:pt x="1459" y="4352"/>
                  </a:cubicBezTo>
                  <a:cubicBezTo>
                    <a:pt x="1459" y="4352"/>
                    <a:pt x="1460" y="4352"/>
                    <a:pt x="1460" y="4351"/>
                  </a:cubicBezTo>
                  <a:cubicBezTo>
                    <a:pt x="1468" y="4343"/>
                    <a:pt x="1468" y="4331"/>
                    <a:pt x="1460" y="4323"/>
                  </a:cubicBezTo>
                  <a:cubicBezTo>
                    <a:pt x="187" y="3116"/>
                    <a:pt x="187" y="3116"/>
                    <a:pt x="187" y="3116"/>
                  </a:cubicBezTo>
                  <a:cubicBezTo>
                    <a:pt x="204" y="3031"/>
                    <a:pt x="223" y="2946"/>
                    <a:pt x="244" y="2859"/>
                  </a:cubicBezTo>
                  <a:cubicBezTo>
                    <a:pt x="1248" y="3702"/>
                    <a:pt x="1248" y="3702"/>
                    <a:pt x="1248" y="3702"/>
                  </a:cubicBezTo>
                  <a:cubicBezTo>
                    <a:pt x="1256" y="3709"/>
                    <a:pt x="1266" y="3708"/>
                    <a:pt x="1274" y="3702"/>
                  </a:cubicBezTo>
                  <a:cubicBezTo>
                    <a:pt x="1274" y="3701"/>
                    <a:pt x="1275" y="3700"/>
                    <a:pt x="1276" y="3700"/>
                  </a:cubicBezTo>
                  <a:cubicBezTo>
                    <a:pt x="1282" y="3691"/>
                    <a:pt x="1281" y="3679"/>
                    <a:pt x="1273" y="3672"/>
                  </a:cubicBezTo>
                  <a:cubicBezTo>
                    <a:pt x="255" y="2817"/>
                    <a:pt x="255" y="2817"/>
                    <a:pt x="255" y="2817"/>
                  </a:cubicBezTo>
                  <a:cubicBezTo>
                    <a:pt x="362" y="2387"/>
                    <a:pt x="522" y="1928"/>
                    <a:pt x="758" y="1476"/>
                  </a:cubicBezTo>
                  <a:cubicBezTo>
                    <a:pt x="1022" y="2511"/>
                    <a:pt x="1022" y="2511"/>
                    <a:pt x="1022" y="2511"/>
                  </a:cubicBezTo>
                  <a:cubicBezTo>
                    <a:pt x="1025" y="2520"/>
                    <a:pt x="1035" y="2527"/>
                    <a:pt x="1045" y="2525"/>
                  </a:cubicBezTo>
                  <a:cubicBezTo>
                    <a:pt x="1055" y="2524"/>
                    <a:pt x="1062" y="2515"/>
                    <a:pt x="1061" y="2504"/>
                  </a:cubicBezTo>
                  <a:cubicBezTo>
                    <a:pt x="962" y="922"/>
                    <a:pt x="962" y="922"/>
                    <a:pt x="962" y="922"/>
                  </a:cubicBezTo>
                  <a:cubicBezTo>
                    <a:pt x="979" y="869"/>
                    <a:pt x="1193" y="180"/>
                    <a:pt x="1599" y="58"/>
                  </a:cubicBezTo>
                  <a:cubicBezTo>
                    <a:pt x="1773" y="6"/>
                    <a:pt x="1960" y="65"/>
                    <a:pt x="2155" y="233"/>
                  </a:cubicBezTo>
                  <a:cubicBezTo>
                    <a:pt x="2435" y="473"/>
                    <a:pt x="2630" y="899"/>
                    <a:pt x="2767" y="13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53" name="Google Shape;753;p18"/>
          <p:cNvGrpSpPr/>
          <p:nvPr/>
        </p:nvGrpSpPr>
        <p:grpSpPr>
          <a:xfrm>
            <a:off x="-356959" y="4705010"/>
            <a:ext cx="3170402" cy="803656"/>
            <a:chOff x="-356959" y="4705010"/>
            <a:chExt cx="3170402" cy="803656"/>
          </a:xfrm>
        </p:grpSpPr>
        <p:sp>
          <p:nvSpPr>
            <p:cNvPr id="754" name="Google Shape;754;p18"/>
            <p:cNvSpPr/>
            <p:nvPr/>
          </p:nvSpPr>
          <p:spPr>
            <a:xfrm rot="10800000" flipH="1">
              <a:off x="-356959" y="4705010"/>
              <a:ext cx="2383325" cy="622675"/>
            </a:xfrm>
            <a:custGeom>
              <a:avLst/>
              <a:gdLst/>
              <a:ahLst/>
              <a:cxnLst/>
              <a:rect l="l" t="t" r="r" b="b"/>
              <a:pathLst>
                <a:path w="95333" h="24907" extrusionOk="0">
                  <a:moveTo>
                    <a:pt x="14761" y="1013"/>
                  </a:moveTo>
                  <a:cubicBezTo>
                    <a:pt x="776" y="3097"/>
                    <a:pt x="-1779" y="10762"/>
                    <a:pt x="1045" y="14729"/>
                  </a:cubicBezTo>
                  <a:cubicBezTo>
                    <a:pt x="3869" y="18696"/>
                    <a:pt x="16980" y="25555"/>
                    <a:pt x="31705" y="24815"/>
                  </a:cubicBezTo>
                  <a:cubicBezTo>
                    <a:pt x="46430" y="24076"/>
                    <a:pt x="80518" y="14057"/>
                    <a:pt x="89393" y="10292"/>
                  </a:cubicBezTo>
                  <a:cubicBezTo>
                    <a:pt x="98268" y="6527"/>
                    <a:pt x="97394" y="3770"/>
                    <a:pt x="84955" y="2223"/>
                  </a:cubicBezTo>
                  <a:cubicBezTo>
                    <a:pt x="72516" y="677"/>
                    <a:pt x="28746" y="-1071"/>
                    <a:pt x="14761" y="10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755" name="Google Shape;755;p18"/>
            <p:cNvSpPr/>
            <p:nvPr/>
          </p:nvSpPr>
          <p:spPr>
            <a:xfrm>
              <a:off x="2155068" y="4909842"/>
              <a:ext cx="658375" cy="598825"/>
            </a:xfrm>
            <a:custGeom>
              <a:avLst/>
              <a:gdLst/>
              <a:ahLst/>
              <a:cxnLst/>
              <a:rect l="l" t="t" r="r" b="b"/>
              <a:pathLst>
                <a:path w="26335" h="23953" extrusionOk="0">
                  <a:moveTo>
                    <a:pt x="9207" y="370"/>
                  </a:moveTo>
                  <a:cubicBezTo>
                    <a:pt x="5778" y="975"/>
                    <a:pt x="1878" y="2992"/>
                    <a:pt x="735" y="6018"/>
                  </a:cubicBezTo>
                  <a:cubicBezTo>
                    <a:pt x="-408" y="9044"/>
                    <a:pt x="-340" y="15566"/>
                    <a:pt x="2349" y="18524"/>
                  </a:cubicBezTo>
                  <a:cubicBezTo>
                    <a:pt x="5039" y="21482"/>
                    <a:pt x="12905" y="24508"/>
                    <a:pt x="16872" y="23768"/>
                  </a:cubicBezTo>
                  <a:cubicBezTo>
                    <a:pt x="20839" y="23028"/>
                    <a:pt x="25411" y="17650"/>
                    <a:pt x="26150" y="14086"/>
                  </a:cubicBezTo>
                  <a:cubicBezTo>
                    <a:pt x="26890" y="10523"/>
                    <a:pt x="24133" y="4673"/>
                    <a:pt x="21309" y="2387"/>
                  </a:cubicBezTo>
                  <a:cubicBezTo>
                    <a:pt x="18485" y="101"/>
                    <a:pt x="12636" y="-235"/>
                    <a:pt x="9207" y="3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</p:grpSp>
      <p:grpSp>
        <p:nvGrpSpPr>
          <p:cNvPr id="756" name="Google Shape;756;p18"/>
          <p:cNvGrpSpPr/>
          <p:nvPr/>
        </p:nvGrpSpPr>
        <p:grpSpPr>
          <a:xfrm rot="6489355">
            <a:off x="65151" y="3893014"/>
            <a:ext cx="1539117" cy="2274362"/>
            <a:chOff x="8198630" y="637092"/>
            <a:chExt cx="1539137" cy="2274391"/>
          </a:xfrm>
        </p:grpSpPr>
        <p:sp>
          <p:nvSpPr>
            <p:cNvPr id="757" name="Google Shape;757;p18"/>
            <p:cNvSpPr/>
            <p:nvPr/>
          </p:nvSpPr>
          <p:spPr>
            <a:xfrm rot="-2679291" flipH="1">
              <a:off x="8296266" y="1323470"/>
              <a:ext cx="70429" cy="70429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758" name="Google Shape;758;p18"/>
            <p:cNvSpPr/>
            <p:nvPr/>
          </p:nvSpPr>
          <p:spPr>
            <a:xfrm rot="-2675060" flipH="1">
              <a:off x="8544739" y="848070"/>
              <a:ext cx="531823" cy="1204156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18"/>
            <p:cNvSpPr/>
            <p:nvPr/>
          </p:nvSpPr>
          <p:spPr>
            <a:xfrm rot="-1207297" flipH="1">
              <a:off x="8797772" y="704863"/>
              <a:ext cx="310364" cy="702692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60" name="Google Shape;760;p18"/>
            <p:cNvGrpSpPr/>
            <p:nvPr/>
          </p:nvGrpSpPr>
          <p:grpSpPr>
            <a:xfrm rot="-2674789" flipH="1">
              <a:off x="8293240" y="772043"/>
              <a:ext cx="283646" cy="283646"/>
              <a:chOff x="7683292" y="675004"/>
              <a:chExt cx="948960" cy="948960"/>
            </a:xfrm>
          </p:grpSpPr>
          <p:sp>
            <p:nvSpPr>
              <p:cNvPr id="761" name="Google Shape;761;p18"/>
              <p:cNvSpPr/>
              <p:nvPr/>
            </p:nvSpPr>
            <p:spPr>
              <a:xfrm>
                <a:off x="7683292" y="675004"/>
                <a:ext cx="948960" cy="948960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2636" extrusionOk="0">
                    <a:moveTo>
                      <a:pt x="2636" y="1439"/>
                    </a:moveTo>
                    <a:lnTo>
                      <a:pt x="2636" y="1439"/>
                    </a:lnTo>
                    <a:cubicBezTo>
                      <a:pt x="2644" y="1349"/>
                      <a:pt x="2356" y="1248"/>
                      <a:pt x="1992" y="1215"/>
                    </a:cubicBezTo>
                    <a:cubicBezTo>
                      <a:pt x="1975" y="1214"/>
                      <a:pt x="1958" y="1212"/>
                      <a:pt x="1942" y="1211"/>
                    </a:cubicBezTo>
                    <a:cubicBezTo>
                      <a:pt x="1957" y="1204"/>
                      <a:pt x="1972" y="1198"/>
                      <a:pt x="1987" y="1191"/>
                    </a:cubicBezTo>
                    <a:cubicBezTo>
                      <a:pt x="2319" y="1037"/>
                      <a:pt x="2558" y="846"/>
                      <a:pt x="2520" y="764"/>
                    </a:cubicBezTo>
                    <a:cubicBezTo>
                      <a:pt x="2481" y="681"/>
                      <a:pt x="2181" y="739"/>
                      <a:pt x="1849" y="892"/>
                    </a:cubicBezTo>
                    <a:cubicBezTo>
                      <a:pt x="1834" y="898"/>
                      <a:pt x="1819" y="906"/>
                      <a:pt x="1805" y="913"/>
                    </a:cubicBezTo>
                    <a:cubicBezTo>
                      <a:pt x="1814" y="900"/>
                      <a:pt x="1824" y="887"/>
                      <a:pt x="1834" y="873"/>
                    </a:cubicBezTo>
                    <a:cubicBezTo>
                      <a:pt x="2045" y="574"/>
                      <a:pt x="2156" y="290"/>
                      <a:pt x="2082" y="237"/>
                    </a:cubicBezTo>
                    <a:cubicBezTo>
                      <a:pt x="2008" y="185"/>
                      <a:pt x="1776" y="384"/>
                      <a:pt x="1565" y="683"/>
                    </a:cubicBezTo>
                    <a:cubicBezTo>
                      <a:pt x="1556" y="697"/>
                      <a:pt x="1546" y="710"/>
                      <a:pt x="1537" y="724"/>
                    </a:cubicBezTo>
                    <a:cubicBezTo>
                      <a:pt x="1539" y="707"/>
                      <a:pt x="1541" y="691"/>
                      <a:pt x="1542" y="674"/>
                    </a:cubicBezTo>
                    <a:cubicBezTo>
                      <a:pt x="1575" y="310"/>
                      <a:pt x="1529" y="9"/>
                      <a:pt x="1439" y="0"/>
                    </a:cubicBezTo>
                    <a:cubicBezTo>
                      <a:pt x="1348" y="-8"/>
                      <a:pt x="1248" y="280"/>
                      <a:pt x="1214" y="644"/>
                    </a:cubicBezTo>
                    <a:cubicBezTo>
                      <a:pt x="1213" y="661"/>
                      <a:pt x="1211" y="678"/>
                      <a:pt x="1210" y="694"/>
                    </a:cubicBezTo>
                    <a:cubicBezTo>
                      <a:pt x="1204" y="679"/>
                      <a:pt x="1197" y="663"/>
                      <a:pt x="1190" y="648"/>
                    </a:cubicBezTo>
                    <a:cubicBezTo>
                      <a:pt x="1037" y="316"/>
                      <a:pt x="846" y="78"/>
                      <a:pt x="763" y="116"/>
                    </a:cubicBezTo>
                    <a:cubicBezTo>
                      <a:pt x="681" y="154"/>
                      <a:pt x="738" y="454"/>
                      <a:pt x="891" y="786"/>
                    </a:cubicBezTo>
                    <a:cubicBezTo>
                      <a:pt x="898" y="801"/>
                      <a:pt x="905" y="816"/>
                      <a:pt x="913" y="831"/>
                    </a:cubicBezTo>
                    <a:cubicBezTo>
                      <a:pt x="899" y="822"/>
                      <a:pt x="886" y="812"/>
                      <a:pt x="872" y="802"/>
                    </a:cubicBezTo>
                    <a:cubicBezTo>
                      <a:pt x="574" y="591"/>
                      <a:pt x="289" y="480"/>
                      <a:pt x="237" y="554"/>
                    </a:cubicBezTo>
                    <a:cubicBezTo>
                      <a:pt x="184" y="628"/>
                      <a:pt x="384" y="860"/>
                      <a:pt x="682" y="1071"/>
                    </a:cubicBezTo>
                    <a:cubicBezTo>
                      <a:pt x="696" y="1080"/>
                      <a:pt x="710" y="1090"/>
                      <a:pt x="724" y="1099"/>
                    </a:cubicBezTo>
                    <a:cubicBezTo>
                      <a:pt x="707" y="1097"/>
                      <a:pt x="691" y="1095"/>
                      <a:pt x="674" y="1094"/>
                    </a:cubicBezTo>
                    <a:cubicBezTo>
                      <a:pt x="310" y="1060"/>
                      <a:pt x="8" y="1106"/>
                      <a:pt x="0" y="1197"/>
                    </a:cubicBezTo>
                    <a:cubicBezTo>
                      <a:pt x="-9" y="1288"/>
                      <a:pt x="280" y="1388"/>
                      <a:pt x="643" y="1422"/>
                    </a:cubicBezTo>
                    <a:cubicBezTo>
                      <a:pt x="660" y="1423"/>
                      <a:pt x="677" y="1424"/>
                      <a:pt x="693" y="1425"/>
                    </a:cubicBezTo>
                    <a:cubicBezTo>
                      <a:pt x="678" y="1432"/>
                      <a:pt x="663" y="1438"/>
                      <a:pt x="648" y="1446"/>
                    </a:cubicBezTo>
                    <a:cubicBezTo>
                      <a:pt x="316" y="1599"/>
                      <a:pt x="78" y="1789"/>
                      <a:pt x="116" y="1872"/>
                    </a:cubicBezTo>
                    <a:cubicBezTo>
                      <a:pt x="154" y="1955"/>
                      <a:pt x="453" y="1898"/>
                      <a:pt x="785" y="1745"/>
                    </a:cubicBezTo>
                    <a:cubicBezTo>
                      <a:pt x="801" y="1737"/>
                      <a:pt x="816" y="1730"/>
                      <a:pt x="831" y="1723"/>
                    </a:cubicBezTo>
                    <a:cubicBezTo>
                      <a:pt x="821" y="1736"/>
                      <a:pt x="811" y="1750"/>
                      <a:pt x="802" y="1764"/>
                    </a:cubicBezTo>
                    <a:cubicBezTo>
                      <a:pt x="590" y="2062"/>
                      <a:pt x="479" y="2347"/>
                      <a:pt x="554" y="2399"/>
                    </a:cubicBezTo>
                    <a:cubicBezTo>
                      <a:pt x="628" y="2452"/>
                      <a:pt x="859" y="2252"/>
                      <a:pt x="1070" y="1954"/>
                    </a:cubicBezTo>
                    <a:cubicBezTo>
                      <a:pt x="1080" y="1940"/>
                      <a:pt x="1089" y="1926"/>
                      <a:pt x="1099" y="1912"/>
                    </a:cubicBezTo>
                    <a:cubicBezTo>
                      <a:pt x="1097" y="1929"/>
                      <a:pt x="1095" y="1945"/>
                      <a:pt x="1093" y="1962"/>
                    </a:cubicBezTo>
                    <a:cubicBezTo>
                      <a:pt x="1060" y="2326"/>
                      <a:pt x="1106" y="2628"/>
                      <a:pt x="1196" y="2636"/>
                    </a:cubicBezTo>
                    <a:cubicBezTo>
                      <a:pt x="1287" y="2644"/>
                      <a:pt x="1387" y="2356"/>
                      <a:pt x="1421" y="1992"/>
                    </a:cubicBezTo>
                    <a:cubicBezTo>
                      <a:pt x="1422" y="1975"/>
                      <a:pt x="1424" y="1959"/>
                      <a:pt x="1425" y="1942"/>
                    </a:cubicBezTo>
                    <a:cubicBezTo>
                      <a:pt x="1432" y="1958"/>
                      <a:pt x="1438" y="1973"/>
                      <a:pt x="1445" y="1988"/>
                    </a:cubicBezTo>
                    <a:cubicBezTo>
                      <a:pt x="1598" y="2320"/>
                      <a:pt x="1789" y="2558"/>
                      <a:pt x="1871" y="2520"/>
                    </a:cubicBezTo>
                    <a:cubicBezTo>
                      <a:pt x="1954" y="2482"/>
                      <a:pt x="1897" y="2182"/>
                      <a:pt x="1744" y="1850"/>
                    </a:cubicBezTo>
                    <a:cubicBezTo>
                      <a:pt x="1737" y="1835"/>
                      <a:pt x="1730" y="1820"/>
                      <a:pt x="1723" y="1805"/>
                    </a:cubicBezTo>
                    <a:cubicBezTo>
                      <a:pt x="1736" y="1815"/>
                      <a:pt x="1749" y="1825"/>
                      <a:pt x="1763" y="1834"/>
                    </a:cubicBezTo>
                    <a:cubicBezTo>
                      <a:pt x="2061" y="2045"/>
                      <a:pt x="2346" y="2156"/>
                      <a:pt x="2398" y="2082"/>
                    </a:cubicBezTo>
                    <a:cubicBezTo>
                      <a:pt x="2451" y="2007"/>
                      <a:pt x="2252" y="1776"/>
                      <a:pt x="1953" y="1566"/>
                    </a:cubicBezTo>
                    <a:cubicBezTo>
                      <a:pt x="1939" y="1556"/>
                      <a:pt x="1926" y="1547"/>
                      <a:pt x="1912" y="1538"/>
                    </a:cubicBezTo>
                    <a:cubicBezTo>
                      <a:pt x="1928" y="1539"/>
                      <a:pt x="1945" y="1541"/>
                      <a:pt x="1962" y="1543"/>
                    </a:cubicBezTo>
                    <a:cubicBezTo>
                      <a:pt x="2326" y="1576"/>
                      <a:pt x="2627" y="1530"/>
                      <a:pt x="2636" y="14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2" name="Google Shape;762;p18"/>
              <p:cNvSpPr/>
              <p:nvPr/>
            </p:nvSpPr>
            <p:spPr>
              <a:xfrm>
                <a:off x="8058052" y="1049404"/>
                <a:ext cx="199800" cy="199800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55" extrusionOk="0">
                    <a:moveTo>
                      <a:pt x="393" y="530"/>
                    </a:moveTo>
                    <a:lnTo>
                      <a:pt x="393" y="530"/>
                    </a:lnTo>
                    <a:cubicBezTo>
                      <a:pt x="253" y="594"/>
                      <a:pt x="89" y="533"/>
                      <a:pt x="25" y="394"/>
                    </a:cubicBezTo>
                    <a:cubicBezTo>
                      <a:pt x="-39" y="255"/>
                      <a:pt x="21" y="91"/>
                      <a:pt x="160" y="26"/>
                    </a:cubicBezTo>
                    <a:cubicBezTo>
                      <a:pt x="299" y="-38"/>
                      <a:pt x="464" y="23"/>
                      <a:pt x="529" y="162"/>
                    </a:cubicBezTo>
                    <a:cubicBezTo>
                      <a:pt x="593" y="301"/>
                      <a:pt x="532" y="466"/>
                      <a:pt x="393" y="5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63" name="Google Shape;763;p18"/>
            <p:cNvSpPr/>
            <p:nvPr/>
          </p:nvSpPr>
          <p:spPr>
            <a:xfrm rot="-4380657">
              <a:off x="8818355" y="1403068"/>
              <a:ext cx="531823" cy="1204156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64" name="Google Shape;764;p18"/>
            <p:cNvGrpSpPr/>
            <p:nvPr/>
          </p:nvGrpSpPr>
          <p:grpSpPr>
            <a:xfrm rot="-2674789" flipH="1">
              <a:off x="8482728" y="1404873"/>
              <a:ext cx="283646" cy="283646"/>
              <a:chOff x="7314840" y="1753920"/>
              <a:chExt cx="948960" cy="948960"/>
            </a:xfrm>
          </p:grpSpPr>
          <p:sp>
            <p:nvSpPr>
              <p:cNvPr id="765" name="Google Shape;765;p18"/>
              <p:cNvSpPr/>
              <p:nvPr/>
            </p:nvSpPr>
            <p:spPr>
              <a:xfrm>
                <a:off x="7314840" y="1753920"/>
                <a:ext cx="948960" cy="948960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2636" extrusionOk="0">
                    <a:moveTo>
                      <a:pt x="2636" y="1439"/>
                    </a:moveTo>
                    <a:lnTo>
                      <a:pt x="2636" y="1439"/>
                    </a:lnTo>
                    <a:cubicBezTo>
                      <a:pt x="2644" y="1349"/>
                      <a:pt x="2356" y="1248"/>
                      <a:pt x="1992" y="1215"/>
                    </a:cubicBezTo>
                    <a:cubicBezTo>
                      <a:pt x="1975" y="1214"/>
                      <a:pt x="1958" y="1212"/>
                      <a:pt x="1942" y="1211"/>
                    </a:cubicBezTo>
                    <a:cubicBezTo>
                      <a:pt x="1957" y="1204"/>
                      <a:pt x="1972" y="1198"/>
                      <a:pt x="1987" y="1191"/>
                    </a:cubicBezTo>
                    <a:cubicBezTo>
                      <a:pt x="2319" y="1037"/>
                      <a:pt x="2558" y="846"/>
                      <a:pt x="2520" y="764"/>
                    </a:cubicBezTo>
                    <a:cubicBezTo>
                      <a:pt x="2481" y="681"/>
                      <a:pt x="2181" y="739"/>
                      <a:pt x="1849" y="892"/>
                    </a:cubicBezTo>
                    <a:cubicBezTo>
                      <a:pt x="1834" y="898"/>
                      <a:pt x="1819" y="906"/>
                      <a:pt x="1805" y="913"/>
                    </a:cubicBezTo>
                    <a:cubicBezTo>
                      <a:pt x="1814" y="900"/>
                      <a:pt x="1824" y="887"/>
                      <a:pt x="1834" y="873"/>
                    </a:cubicBezTo>
                    <a:cubicBezTo>
                      <a:pt x="2045" y="574"/>
                      <a:pt x="2156" y="290"/>
                      <a:pt x="2082" y="237"/>
                    </a:cubicBezTo>
                    <a:cubicBezTo>
                      <a:pt x="2008" y="185"/>
                      <a:pt x="1776" y="384"/>
                      <a:pt x="1565" y="683"/>
                    </a:cubicBezTo>
                    <a:cubicBezTo>
                      <a:pt x="1556" y="697"/>
                      <a:pt x="1546" y="710"/>
                      <a:pt x="1537" y="724"/>
                    </a:cubicBezTo>
                    <a:cubicBezTo>
                      <a:pt x="1539" y="707"/>
                      <a:pt x="1541" y="691"/>
                      <a:pt x="1542" y="674"/>
                    </a:cubicBezTo>
                    <a:cubicBezTo>
                      <a:pt x="1575" y="310"/>
                      <a:pt x="1529" y="9"/>
                      <a:pt x="1439" y="0"/>
                    </a:cubicBezTo>
                    <a:cubicBezTo>
                      <a:pt x="1348" y="-8"/>
                      <a:pt x="1248" y="280"/>
                      <a:pt x="1214" y="644"/>
                    </a:cubicBezTo>
                    <a:cubicBezTo>
                      <a:pt x="1213" y="661"/>
                      <a:pt x="1211" y="678"/>
                      <a:pt x="1210" y="694"/>
                    </a:cubicBezTo>
                    <a:cubicBezTo>
                      <a:pt x="1204" y="679"/>
                      <a:pt x="1197" y="663"/>
                      <a:pt x="1190" y="648"/>
                    </a:cubicBezTo>
                    <a:cubicBezTo>
                      <a:pt x="1037" y="316"/>
                      <a:pt x="846" y="78"/>
                      <a:pt x="763" y="116"/>
                    </a:cubicBezTo>
                    <a:cubicBezTo>
                      <a:pt x="681" y="154"/>
                      <a:pt x="738" y="454"/>
                      <a:pt x="891" y="786"/>
                    </a:cubicBezTo>
                    <a:cubicBezTo>
                      <a:pt x="898" y="801"/>
                      <a:pt x="905" y="816"/>
                      <a:pt x="913" y="831"/>
                    </a:cubicBezTo>
                    <a:cubicBezTo>
                      <a:pt x="899" y="822"/>
                      <a:pt x="886" y="812"/>
                      <a:pt x="872" y="802"/>
                    </a:cubicBezTo>
                    <a:cubicBezTo>
                      <a:pt x="574" y="591"/>
                      <a:pt x="289" y="480"/>
                      <a:pt x="237" y="554"/>
                    </a:cubicBezTo>
                    <a:cubicBezTo>
                      <a:pt x="184" y="628"/>
                      <a:pt x="384" y="860"/>
                      <a:pt x="682" y="1071"/>
                    </a:cubicBezTo>
                    <a:cubicBezTo>
                      <a:pt x="696" y="1080"/>
                      <a:pt x="710" y="1090"/>
                      <a:pt x="724" y="1099"/>
                    </a:cubicBezTo>
                    <a:cubicBezTo>
                      <a:pt x="707" y="1097"/>
                      <a:pt x="691" y="1095"/>
                      <a:pt x="674" y="1094"/>
                    </a:cubicBezTo>
                    <a:cubicBezTo>
                      <a:pt x="310" y="1060"/>
                      <a:pt x="8" y="1106"/>
                      <a:pt x="0" y="1197"/>
                    </a:cubicBezTo>
                    <a:cubicBezTo>
                      <a:pt x="-9" y="1288"/>
                      <a:pt x="280" y="1388"/>
                      <a:pt x="643" y="1422"/>
                    </a:cubicBezTo>
                    <a:cubicBezTo>
                      <a:pt x="660" y="1423"/>
                      <a:pt x="677" y="1424"/>
                      <a:pt x="693" y="1425"/>
                    </a:cubicBezTo>
                    <a:cubicBezTo>
                      <a:pt x="678" y="1432"/>
                      <a:pt x="663" y="1438"/>
                      <a:pt x="648" y="1446"/>
                    </a:cubicBezTo>
                    <a:cubicBezTo>
                      <a:pt x="316" y="1599"/>
                      <a:pt x="78" y="1789"/>
                      <a:pt x="116" y="1872"/>
                    </a:cubicBezTo>
                    <a:cubicBezTo>
                      <a:pt x="154" y="1955"/>
                      <a:pt x="453" y="1898"/>
                      <a:pt x="785" y="1745"/>
                    </a:cubicBezTo>
                    <a:cubicBezTo>
                      <a:pt x="801" y="1737"/>
                      <a:pt x="816" y="1730"/>
                      <a:pt x="831" y="1723"/>
                    </a:cubicBezTo>
                    <a:cubicBezTo>
                      <a:pt x="821" y="1736"/>
                      <a:pt x="811" y="1750"/>
                      <a:pt x="802" y="1764"/>
                    </a:cubicBezTo>
                    <a:cubicBezTo>
                      <a:pt x="590" y="2062"/>
                      <a:pt x="479" y="2347"/>
                      <a:pt x="554" y="2399"/>
                    </a:cubicBezTo>
                    <a:cubicBezTo>
                      <a:pt x="628" y="2452"/>
                      <a:pt x="859" y="2252"/>
                      <a:pt x="1070" y="1954"/>
                    </a:cubicBezTo>
                    <a:cubicBezTo>
                      <a:pt x="1080" y="1940"/>
                      <a:pt x="1089" y="1926"/>
                      <a:pt x="1099" y="1912"/>
                    </a:cubicBezTo>
                    <a:cubicBezTo>
                      <a:pt x="1097" y="1929"/>
                      <a:pt x="1095" y="1945"/>
                      <a:pt x="1093" y="1962"/>
                    </a:cubicBezTo>
                    <a:cubicBezTo>
                      <a:pt x="1060" y="2326"/>
                      <a:pt x="1106" y="2628"/>
                      <a:pt x="1196" y="2636"/>
                    </a:cubicBezTo>
                    <a:cubicBezTo>
                      <a:pt x="1287" y="2644"/>
                      <a:pt x="1387" y="2356"/>
                      <a:pt x="1421" y="1992"/>
                    </a:cubicBezTo>
                    <a:cubicBezTo>
                      <a:pt x="1422" y="1975"/>
                      <a:pt x="1424" y="1959"/>
                      <a:pt x="1425" y="1942"/>
                    </a:cubicBezTo>
                    <a:cubicBezTo>
                      <a:pt x="1432" y="1958"/>
                      <a:pt x="1438" y="1973"/>
                      <a:pt x="1445" y="1988"/>
                    </a:cubicBezTo>
                    <a:cubicBezTo>
                      <a:pt x="1598" y="2320"/>
                      <a:pt x="1789" y="2558"/>
                      <a:pt x="1871" y="2520"/>
                    </a:cubicBezTo>
                    <a:cubicBezTo>
                      <a:pt x="1954" y="2482"/>
                      <a:pt x="1897" y="2182"/>
                      <a:pt x="1744" y="1850"/>
                    </a:cubicBezTo>
                    <a:cubicBezTo>
                      <a:pt x="1737" y="1835"/>
                      <a:pt x="1730" y="1820"/>
                      <a:pt x="1723" y="1805"/>
                    </a:cubicBezTo>
                    <a:cubicBezTo>
                      <a:pt x="1736" y="1815"/>
                      <a:pt x="1749" y="1825"/>
                      <a:pt x="1763" y="1834"/>
                    </a:cubicBezTo>
                    <a:cubicBezTo>
                      <a:pt x="2061" y="2045"/>
                      <a:pt x="2346" y="2156"/>
                      <a:pt x="2398" y="2082"/>
                    </a:cubicBezTo>
                    <a:cubicBezTo>
                      <a:pt x="2451" y="2007"/>
                      <a:pt x="2252" y="1776"/>
                      <a:pt x="1953" y="1566"/>
                    </a:cubicBezTo>
                    <a:cubicBezTo>
                      <a:pt x="1939" y="1556"/>
                      <a:pt x="1926" y="1547"/>
                      <a:pt x="1912" y="1538"/>
                    </a:cubicBezTo>
                    <a:cubicBezTo>
                      <a:pt x="1928" y="1539"/>
                      <a:pt x="1945" y="1541"/>
                      <a:pt x="1962" y="1543"/>
                    </a:cubicBezTo>
                    <a:cubicBezTo>
                      <a:pt x="2326" y="1576"/>
                      <a:pt x="2627" y="1530"/>
                      <a:pt x="2636" y="14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6" name="Google Shape;766;p18"/>
              <p:cNvSpPr/>
              <p:nvPr/>
            </p:nvSpPr>
            <p:spPr>
              <a:xfrm>
                <a:off x="7689600" y="2128320"/>
                <a:ext cx="199800" cy="199800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55" extrusionOk="0">
                    <a:moveTo>
                      <a:pt x="393" y="530"/>
                    </a:moveTo>
                    <a:lnTo>
                      <a:pt x="393" y="530"/>
                    </a:lnTo>
                    <a:cubicBezTo>
                      <a:pt x="253" y="594"/>
                      <a:pt x="89" y="533"/>
                      <a:pt x="25" y="394"/>
                    </a:cubicBezTo>
                    <a:cubicBezTo>
                      <a:pt x="-39" y="255"/>
                      <a:pt x="21" y="91"/>
                      <a:pt x="160" y="26"/>
                    </a:cubicBezTo>
                    <a:cubicBezTo>
                      <a:pt x="299" y="-38"/>
                      <a:pt x="464" y="23"/>
                      <a:pt x="529" y="162"/>
                    </a:cubicBezTo>
                    <a:cubicBezTo>
                      <a:pt x="593" y="301"/>
                      <a:pt x="532" y="466"/>
                      <a:pt x="393" y="5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67" name="Google Shape;767;p18"/>
            <p:cNvGrpSpPr/>
            <p:nvPr/>
          </p:nvGrpSpPr>
          <p:grpSpPr>
            <a:xfrm rot="-2675637" flipH="1">
              <a:off x="8846346" y="1068617"/>
              <a:ext cx="475856" cy="475856"/>
              <a:chOff x="7193160" y="357120"/>
              <a:chExt cx="1192320" cy="1192320"/>
            </a:xfrm>
          </p:grpSpPr>
          <p:sp>
            <p:nvSpPr>
              <p:cNvPr id="768" name="Google Shape;768;p18"/>
              <p:cNvSpPr/>
              <p:nvPr/>
            </p:nvSpPr>
            <p:spPr>
              <a:xfrm>
                <a:off x="7203600" y="417240"/>
                <a:ext cx="1171440" cy="1072080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978" extrusionOk="0">
                    <a:moveTo>
                      <a:pt x="2458" y="1362"/>
                    </a:moveTo>
                    <a:lnTo>
                      <a:pt x="2458" y="1362"/>
                    </a:lnTo>
                    <a:cubicBezTo>
                      <a:pt x="2241" y="1342"/>
                      <a:pt x="2043" y="1345"/>
                      <a:pt x="1894" y="1366"/>
                    </a:cubicBezTo>
                    <a:cubicBezTo>
                      <a:pt x="2007" y="1266"/>
                      <a:pt x="2138" y="1117"/>
                      <a:pt x="2264" y="939"/>
                    </a:cubicBezTo>
                    <a:cubicBezTo>
                      <a:pt x="2524" y="571"/>
                      <a:pt x="2661" y="220"/>
                      <a:pt x="2570" y="155"/>
                    </a:cubicBezTo>
                    <a:cubicBezTo>
                      <a:pt x="2478" y="90"/>
                      <a:pt x="2193" y="336"/>
                      <a:pt x="1933" y="705"/>
                    </a:cubicBezTo>
                    <a:cubicBezTo>
                      <a:pt x="1806" y="883"/>
                      <a:pt x="1710" y="1056"/>
                      <a:pt x="1653" y="1196"/>
                    </a:cubicBezTo>
                    <a:cubicBezTo>
                      <a:pt x="1624" y="1048"/>
                      <a:pt x="1560" y="860"/>
                      <a:pt x="1469" y="662"/>
                    </a:cubicBezTo>
                    <a:cubicBezTo>
                      <a:pt x="1280" y="253"/>
                      <a:pt x="1044" y="-42"/>
                      <a:pt x="943" y="5"/>
                    </a:cubicBezTo>
                    <a:cubicBezTo>
                      <a:pt x="841" y="53"/>
                      <a:pt x="912" y="423"/>
                      <a:pt x="1100" y="832"/>
                    </a:cubicBezTo>
                    <a:cubicBezTo>
                      <a:pt x="1191" y="1030"/>
                      <a:pt x="1293" y="1201"/>
                      <a:pt x="1386" y="1319"/>
                    </a:cubicBezTo>
                    <a:cubicBezTo>
                      <a:pt x="1243" y="1271"/>
                      <a:pt x="1049" y="1232"/>
                      <a:pt x="832" y="1212"/>
                    </a:cubicBezTo>
                    <a:cubicBezTo>
                      <a:pt x="383" y="1171"/>
                      <a:pt x="10" y="1228"/>
                      <a:pt x="0" y="1339"/>
                    </a:cubicBezTo>
                    <a:cubicBezTo>
                      <a:pt x="-10" y="1451"/>
                      <a:pt x="346" y="1575"/>
                      <a:pt x="795" y="1616"/>
                    </a:cubicBezTo>
                    <a:cubicBezTo>
                      <a:pt x="1012" y="1636"/>
                      <a:pt x="1210" y="1633"/>
                      <a:pt x="1360" y="1612"/>
                    </a:cubicBezTo>
                    <a:cubicBezTo>
                      <a:pt x="1247" y="1712"/>
                      <a:pt x="1115" y="1861"/>
                      <a:pt x="989" y="2039"/>
                    </a:cubicBezTo>
                    <a:cubicBezTo>
                      <a:pt x="729" y="2407"/>
                      <a:pt x="593" y="2758"/>
                      <a:pt x="684" y="2823"/>
                    </a:cubicBezTo>
                    <a:cubicBezTo>
                      <a:pt x="775" y="2888"/>
                      <a:pt x="1061" y="2642"/>
                      <a:pt x="1321" y="2273"/>
                    </a:cubicBezTo>
                    <a:cubicBezTo>
                      <a:pt x="1447" y="2095"/>
                      <a:pt x="1543" y="1922"/>
                      <a:pt x="1599" y="1782"/>
                    </a:cubicBezTo>
                    <a:cubicBezTo>
                      <a:pt x="1630" y="1930"/>
                      <a:pt x="1693" y="2118"/>
                      <a:pt x="1784" y="2315"/>
                    </a:cubicBezTo>
                    <a:cubicBezTo>
                      <a:pt x="1973" y="2725"/>
                      <a:pt x="2209" y="3020"/>
                      <a:pt x="2310" y="2973"/>
                    </a:cubicBezTo>
                    <a:cubicBezTo>
                      <a:pt x="2412" y="2925"/>
                      <a:pt x="2342" y="2555"/>
                      <a:pt x="2153" y="2146"/>
                    </a:cubicBezTo>
                    <a:cubicBezTo>
                      <a:pt x="2062" y="1948"/>
                      <a:pt x="1959" y="1777"/>
                      <a:pt x="1867" y="1659"/>
                    </a:cubicBezTo>
                    <a:cubicBezTo>
                      <a:pt x="2010" y="1707"/>
                      <a:pt x="2205" y="1746"/>
                      <a:pt x="2421" y="1766"/>
                    </a:cubicBezTo>
                    <a:cubicBezTo>
                      <a:pt x="2871" y="1807"/>
                      <a:pt x="3243" y="1750"/>
                      <a:pt x="3254" y="1639"/>
                    </a:cubicBezTo>
                    <a:cubicBezTo>
                      <a:pt x="3264" y="1527"/>
                      <a:pt x="2908" y="1403"/>
                      <a:pt x="2458" y="13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18"/>
              <p:cNvSpPr/>
              <p:nvPr/>
            </p:nvSpPr>
            <p:spPr>
              <a:xfrm>
                <a:off x="7193160" y="406800"/>
                <a:ext cx="1192320" cy="1092960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3036" extrusionOk="0">
                    <a:moveTo>
                      <a:pt x="3067" y="1475"/>
                    </a:moveTo>
                    <a:lnTo>
                      <a:pt x="3067" y="1475"/>
                    </a:lnTo>
                    <a:cubicBezTo>
                      <a:pt x="2915" y="1422"/>
                      <a:pt x="2710" y="1381"/>
                      <a:pt x="2490" y="1361"/>
                    </a:cubicBezTo>
                    <a:cubicBezTo>
                      <a:pt x="2323" y="1346"/>
                      <a:pt x="2153" y="1343"/>
                      <a:pt x="2009" y="1355"/>
                    </a:cubicBezTo>
                    <a:cubicBezTo>
                      <a:pt x="2112" y="1253"/>
                      <a:pt x="2219" y="1123"/>
                      <a:pt x="2317" y="985"/>
                    </a:cubicBezTo>
                    <a:cubicBezTo>
                      <a:pt x="2560" y="642"/>
                      <a:pt x="2740" y="248"/>
                      <a:pt x="2615" y="160"/>
                    </a:cubicBezTo>
                    <a:cubicBezTo>
                      <a:pt x="2491" y="72"/>
                      <a:pt x="2180" y="373"/>
                      <a:pt x="1937" y="717"/>
                    </a:cubicBezTo>
                    <a:cubicBezTo>
                      <a:pt x="1840" y="855"/>
                      <a:pt x="1753" y="1000"/>
                      <a:pt x="1691" y="1131"/>
                    </a:cubicBezTo>
                    <a:cubicBezTo>
                      <a:pt x="1654" y="991"/>
                      <a:pt x="1595" y="832"/>
                      <a:pt x="1525" y="679"/>
                    </a:cubicBezTo>
                    <a:cubicBezTo>
                      <a:pt x="1433" y="479"/>
                      <a:pt x="1326" y="299"/>
                      <a:pt x="1225" y="173"/>
                    </a:cubicBezTo>
                    <a:cubicBezTo>
                      <a:pt x="1113" y="33"/>
                      <a:pt x="1024" y="-22"/>
                      <a:pt x="960" y="8"/>
                    </a:cubicBezTo>
                    <a:cubicBezTo>
                      <a:pt x="895" y="37"/>
                      <a:pt x="879" y="142"/>
                      <a:pt x="912" y="318"/>
                    </a:cubicBezTo>
                    <a:cubicBezTo>
                      <a:pt x="943" y="476"/>
                      <a:pt x="1010" y="674"/>
                      <a:pt x="1103" y="874"/>
                    </a:cubicBezTo>
                    <a:cubicBezTo>
                      <a:pt x="1176" y="1032"/>
                      <a:pt x="1258" y="1178"/>
                      <a:pt x="1339" y="1294"/>
                    </a:cubicBezTo>
                    <a:cubicBezTo>
                      <a:pt x="1202" y="1256"/>
                      <a:pt x="1038" y="1228"/>
                      <a:pt x="864" y="1211"/>
                    </a:cubicBezTo>
                    <a:cubicBezTo>
                      <a:pt x="445" y="1173"/>
                      <a:pt x="14" y="1214"/>
                      <a:pt x="0" y="1366"/>
                    </a:cubicBezTo>
                    <a:cubicBezTo>
                      <a:pt x="-7" y="1437"/>
                      <a:pt x="75" y="1502"/>
                      <a:pt x="244" y="1561"/>
                    </a:cubicBezTo>
                    <a:cubicBezTo>
                      <a:pt x="397" y="1614"/>
                      <a:pt x="601" y="1655"/>
                      <a:pt x="821" y="1675"/>
                    </a:cubicBezTo>
                    <a:cubicBezTo>
                      <a:pt x="920" y="1684"/>
                      <a:pt x="1017" y="1688"/>
                      <a:pt x="1108" y="1688"/>
                    </a:cubicBezTo>
                    <a:cubicBezTo>
                      <a:pt x="1177" y="1688"/>
                      <a:pt x="1242" y="1686"/>
                      <a:pt x="1304" y="1680"/>
                    </a:cubicBezTo>
                    <a:cubicBezTo>
                      <a:pt x="1202" y="1780"/>
                      <a:pt x="1095" y="1908"/>
                      <a:pt x="994" y="2051"/>
                    </a:cubicBezTo>
                    <a:cubicBezTo>
                      <a:pt x="752" y="2394"/>
                      <a:pt x="571" y="2788"/>
                      <a:pt x="696" y="2876"/>
                    </a:cubicBezTo>
                    <a:cubicBezTo>
                      <a:pt x="711" y="2887"/>
                      <a:pt x="728" y="2892"/>
                      <a:pt x="748" y="2892"/>
                    </a:cubicBezTo>
                    <a:cubicBezTo>
                      <a:pt x="894" y="2892"/>
                      <a:pt x="1160" y="2621"/>
                      <a:pt x="1374" y="2319"/>
                    </a:cubicBezTo>
                    <a:cubicBezTo>
                      <a:pt x="1475" y="2176"/>
                      <a:pt x="1560" y="2033"/>
                      <a:pt x="1620" y="1904"/>
                    </a:cubicBezTo>
                    <a:cubicBezTo>
                      <a:pt x="1657" y="2045"/>
                      <a:pt x="1716" y="2204"/>
                      <a:pt x="1787" y="2357"/>
                    </a:cubicBezTo>
                    <a:cubicBezTo>
                      <a:pt x="1949" y="2708"/>
                      <a:pt x="2174" y="3036"/>
                      <a:pt x="2317" y="3036"/>
                    </a:cubicBezTo>
                    <a:cubicBezTo>
                      <a:pt x="2329" y="3036"/>
                      <a:pt x="2341" y="3034"/>
                      <a:pt x="2352" y="3028"/>
                    </a:cubicBezTo>
                    <a:cubicBezTo>
                      <a:pt x="2416" y="2999"/>
                      <a:pt x="2432" y="2894"/>
                      <a:pt x="2399" y="2718"/>
                    </a:cubicBezTo>
                    <a:cubicBezTo>
                      <a:pt x="2369" y="2560"/>
                      <a:pt x="2301" y="2362"/>
                      <a:pt x="2209" y="2162"/>
                    </a:cubicBezTo>
                    <a:lnTo>
                      <a:pt x="2209" y="2162"/>
                    </a:lnTo>
                    <a:cubicBezTo>
                      <a:pt x="2136" y="2004"/>
                      <a:pt x="2054" y="1858"/>
                      <a:pt x="1973" y="1742"/>
                    </a:cubicBezTo>
                    <a:cubicBezTo>
                      <a:pt x="2112" y="1780"/>
                      <a:pt x="2280" y="1809"/>
                      <a:pt x="2448" y="1824"/>
                    </a:cubicBezTo>
                    <a:cubicBezTo>
                      <a:pt x="2545" y="1833"/>
                      <a:pt x="2643" y="1838"/>
                      <a:pt x="2736" y="1838"/>
                    </a:cubicBezTo>
                    <a:cubicBezTo>
                      <a:pt x="3044" y="1838"/>
                      <a:pt x="3301" y="1787"/>
                      <a:pt x="3312" y="1670"/>
                    </a:cubicBezTo>
                    <a:cubicBezTo>
                      <a:pt x="3318" y="1599"/>
                      <a:pt x="3236" y="1534"/>
                      <a:pt x="3067" y="1475"/>
                    </a:cubicBezTo>
                    <a:moveTo>
                      <a:pt x="1985" y="751"/>
                    </a:moveTo>
                    <a:lnTo>
                      <a:pt x="1985" y="751"/>
                    </a:lnTo>
                    <a:cubicBezTo>
                      <a:pt x="2241" y="389"/>
                      <a:pt x="2475" y="202"/>
                      <a:pt x="2560" y="202"/>
                    </a:cubicBezTo>
                    <a:cubicBezTo>
                      <a:pt x="2569" y="202"/>
                      <a:pt x="2576" y="204"/>
                      <a:pt x="2582" y="208"/>
                    </a:cubicBezTo>
                    <a:cubicBezTo>
                      <a:pt x="2641" y="250"/>
                      <a:pt x="2550" y="553"/>
                      <a:pt x="2269" y="951"/>
                    </a:cubicBezTo>
                    <a:cubicBezTo>
                      <a:pt x="2138" y="1136"/>
                      <a:pt x="2014" y="1274"/>
                      <a:pt x="1912" y="1366"/>
                    </a:cubicBezTo>
                    <a:cubicBezTo>
                      <a:pt x="1840" y="1377"/>
                      <a:pt x="1778" y="1392"/>
                      <a:pt x="1731" y="1411"/>
                    </a:cubicBezTo>
                    <a:cubicBezTo>
                      <a:pt x="1733" y="1360"/>
                      <a:pt x="1727" y="1297"/>
                      <a:pt x="1713" y="1226"/>
                    </a:cubicBezTo>
                    <a:cubicBezTo>
                      <a:pt x="1766" y="1099"/>
                      <a:pt x="1855" y="935"/>
                      <a:pt x="1985" y="751"/>
                    </a:cubicBezTo>
                    <a:moveTo>
                      <a:pt x="1642" y="1591"/>
                    </a:moveTo>
                    <a:lnTo>
                      <a:pt x="1642" y="1591"/>
                    </a:lnTo>
                    <a:cubicBezTo>
                      <a:pt x="1645" y="1589"/>
                      <a:pt x="1647" y="1586"/>
                      <a:pt x="1649" y="1584"/>
                    </a:cubicBezTo>
                    <a:cubicBezTo>
                      <a:pt x="1651" y="1586"/>
                      <a:pt x="1653" y="1588"/>
                      <a:pt x="1654" y="1590"/>
                    </a:cubicBezTo>
                    <a:cubicBezTo>
                      <a:pt x="1655" y="1613"/>
                      <a:pt x="1651" y="1646"/>
                      <a:pt x="1640" y="1689"/>
                    </a:cubicBezTo>
                    <a:cubicBezTo>
                      <a:pt x="1636" y="1648"/>
                      <a:pt x="1637" y="1615"/>
                      <a:pt x="1642" y="1591"/>
                    </a:cubicBezTo>
                    <a:moveTo>
                      <a:pt x="1601" y="1473"/>
                    </a:moveTo>
                    <a:lnTo>
                      <a:pt x="1601" y="1473"/>
                    </a:lnTo>
                    <a:cubicBezTo>
                      <a:pt x="1602" y="1475"/>
                      <a:pt x="1602" y="1478"/>
                      <a:pt x="1603" y="1480"/>
                    </a:cubicBezTo>
                    <a:cubicBezTo>
                      <a:pt x="1599" y="1480"/>
                      <a:pt x="1597" y="1480"/>
                      <a:pt x="1594" y="1481"/>
                    </a:cubicBezTo>
                    <a:cubicBezTo>
                      <a:pt x="1573" y="1470"/>
                      <a:pt x="1547" y="1450"/>
                      <a:pt x="1517" y="1420"/>
                    </a:cubicBezTo>
                    <a:cubicBezTo>
                      <a:pt x="1556" y="1439"/>
                      <a:pt x="1584" y="1457"/>
                      <a:pt x="1601" y="1473"/>
                    </a:cubicBezTo>
                    <a:moveTo>
                      <a:pt x="1669" y="1446"/>
                    </a:moveTo>
                    <a:lnTo>
                      <a:pt x="1669" y="1446"/>
                    </a:lnTo>
                    <a:cubicBezTo>
                      <a:pt x="1667" y="1449"/>
                      <a:pt x="1664" y="1450"/>
                      <a:pt x="1662" y="1452"/>
                    </a:cubicBezTo>
                    <a:cubicBezTo>
                      <a:pt x="1659" y="1450"/>
                      <a:pt x="1658" y="1447"/>
                      <a:pt x="1655" y="1444"/>
                    </a:cubicBezTo>
                    <a:cubicBezTo>
                      <a:pt x="1655" y="1419"/>
                      <a:pt x="1660" y="1385"/>
                      <a:pt x="1672" y="1345"/>
                    </a:cubicBezTo>
                    <a:cubicBezTo>
                      <a:pt x="1675" y="1387"/>
                      <a:pt x="1674" y="1422"/>
                      <a:pt x="1669" y="1446"/>
                    </a:cubicBezTo>
                    <a:moveTo>
                      <a:pt x="1597" y="1546"/>
                    </a:moveTo>
                    <a:lnTo>
                      <a:pt x="1597" y="1546"/>
                    </a:lnTo>
                    <a:cubicBezTo>
                      <a:pt x="1595" y="1548"/>
                      <a:pt x="1595" y="1551"/>
                      <a:pt x="1594" y="1553"/>
                    </a:cubicBezTo>
                    <a:cubicBezTo>
                      <a:pt x="1574" y="1565"/>
                      <a:pt x="1544" y="1577"/>
                      <a:pt x="1502" y="1589"/>
                    </a:cubicBezTo>
                    <a:cubicBezTo>
                      <a:pt x="1537" y="1565"/>
                      <a:pt x="1566" y="1551"/>
                      <a:pt x="1588" y="1543"/>
                    </a:cubicBezTo>
                    <a:cubicBezTo>
                      <a:pt x="1590" y="1544"/>
                      <a:pt x="1594" y="1545"/>
                      <a:pt x="1597" y="1546"/>
                    </a:cubicBezTo>
                    <a:moveTo>
                      <a:pt x="1712" y="1566"/>
                    </a:moveTo>
                    <a:lnTo>
                      <a:pt x="1712" y="1566"/>
                    </a:lnTo>
                    <a:cubicBezTo>
                      <a:pt x="1712" y="1562"/>
                      <a:pt x="1710" y="1559"/>
                      <a:pt x="1709" y="1556"/>
                    </a:cubicBezTo>
                    <a:cubicBezTo>
                      <a:pt x="1712" y="1555"/>
                      <a:pt x="1714" y="1555"/>
                      <a:pt x="1717" y="1554"/>
                    </a:cubicBezTo>
                    <a:cubicBezTo>
                      <a:pt x="1738" y="1566"/>
                      <a:pt x="1764" y="1586"/>
                      <a:pt x="1796" y="1617"/>
                    </a:cubicBezTo>
                    <a:cubicBezTo>
                      <a:pt x="1759" y="1600"/>
                      <a:pt x="1731" y="1582"/>
                      <a:pt x="1712" y="1566"/>
                    </a:cubicBezTo>
                    <a:moveTo>
                      <a:pt x="1715" y="1491"/>
                    </a:moveTo>
                    <a:lnTo>
                      <a:pt x="1715" y="1491"/>
                    </a:lnTo>
                    <a:cubicBezTo>
                      <a:pt x="1716" y="1488"/>
                      <a:pt x="1717" y="1485"/>
                      <a:pt x="1718" y="1482"/>
                    </a:cubicBezTo>
                    <a:cubicBezTo>
                      <a:pt x="1739" y="1469"/>
                      <a:pt x="1772" y="1456"/>
                      <a:pt x="1814" y="1445"/>
                    </a:cubicBezTo>
                    <a:cubicBezTo>
                      <a:pt x="1779" y="1469"/>
                      <a:pt x="1750" y="1485"/>
                      <a:pt x="1725" y="1493"/>
                    </a:cubicBezTo>
                    <a:cubicBezTo>
                      <a:pt x="1722" y="1492"/>
                      <a:pt x="1718" y="1492"/>
                      <a:pt x="1715" y="1491"/>
                    </a:cubicBezTo>
                    <a:moveTo>
                      <a:pt x="1156" y="849"/>
                    </a:moveTo>
                    <a:lnTo>
                      <a:pt x="1156" y="849"/>
                    </a:lnTo>
                    <a:cubicBezTo>
                      <a:pt x="1066" y="653"/>
                      <a:pt x="1000" y="460"/>
                      <a:pt x="970" y="306"/>
                    </a:cubicBezTo>
                    <a:cubicBezTo>
                      <a:pt x="939" y="144"/>
                      <a:pt x="958" y="73"/>
                      <a:pt x="984" y="61"/>
                    </a:cubicBezTo>
                    <a:cubicBezTo>
                      <a:pt x="987" y="60"/>
                      <a:pt x="991" y="59"/>
                      <a:pt x="995" y="59"/>
                    </a:cubicBezTo>
                    <a:cubicBezTo>
                      <a:pt x="1027" y="59"/>
                      <a:pt x="1089" y="97"/>
                      <a:pt x="1179" y="210"/>
                    </a:cubicBezTo>
                    <a:cubicBezTo>
                      <a:pt x="1277" y="332"/>
                      <a:pt x="1381" y="508"/>
                      <a:pt x="1471" y="703"/>
                    </a:cubicBezTo>
                    <a:cubicBezTo>
                      <a:pt x="1566" y="909"/>
                      <a:pt x="1623" y="1086"/>
                      <a:pt x="1652" y="1221"/>
                    </a:cubicBezTo>
                    <a:cubicBezTo>
                      <a:pt x="1625" y="1288"/>
                      <a:pt x="1608" y="1349"/>
                      <a:pt x="1602" y="1400"/>
                    </a:cubicBezTo>
                    <a:cubicBezTo>
                      <a:pt x="1562" y="1374"/>
                      <a:pt x="1509" y="1349"/>
                      <a:pt x="1440" y="1325"/>
                    </a:cubicBezTo>
                    <a:cubicBezTo>
                      <a:pt x="1438" y="1325"/>
                      <a:pt x="1436" y="1323"/>
                      <a:pt x="1433" y="1323"/>
                    </a:cubicBezTo>
                    <a:cubicBezTo>
                      <a:pt x="1340" y="1202"/>
                      <a:pt x="1242" y="1035"/>
                      <a:pt x="1156" y="849"/>
                    </a:cubicBezTo>
                    <a:moveTo>
                      <a:pt x="827" y="1616"/>
                    </a:moveTo>
                    <a:lnTo>
                      <a:pt x="827" y="1616"/>
                    </a:lnTo>
                    <a:cubicBezTo>
                      <a:pt x="611" y="1597"/>
                      <a:pt x="412" y="1557"/>
                      <a:pt x="264" y="1506"/>
                    </a:cubicBezTo>
                    <a:cubicBezTo>
                      <a:pt x="108" y="1451"/>
                      <a:pt x="56" y="1399"/>
                      <a:pt x="59" y="1371"/>
                    </a:cubicBezTo>
                    <a:cubicBezTo>
                      <a:pt x="64" y="1314"/>
                      <a:pt x="256" y="1257"/>
                      <a:pt x="574" y="1257"/>
                    </a:cubicBezTo>
                    <a:cubicBezTo>
                      <a:pt x="660" y="1257"/>
                      <a:pt x="755" y="1261"/>
                      <a:pt x="858" y="1270"/>
                    </a:cubicBezTo>
                    <a:cubicBezTo>
                      <a:pt x="1062" y="1289"/>
                      <a:pt x="1252" y="1326"/>
                      <a:pt x="1397" y="1373"/>
                    </a:cubicBezTo>
                    <a:cubicBezTo>
                      <a:pt x="1399" y="1375"/>
                      <a:pt x="1401" y="1377"/>
                      <a:pt x="1402" y="1380"/>
                    </a:cubicBezTo>
                    <a:cubicBezTo>
                      <a:pt x="1447" y="1435"/>
                      <a:pt x="1488" y="1477"/>
                      <a:pt x="1525" y="1506"/>
                    </a:cubicBezTo>
                    <a:cubicBezTo>
                      <a:pt x="1483" y="1528"/>
                      <a:pt x="1435" y="1561"/>
                      <a:pt x="1381" y="1608"/>
                    </a:cubicBezTo>
                    <a:cubicBezTo>
                      <a:pt x="1379" y="1610"/>
                      <a:pt x="1377" y="1612"/>
                      <a:pt x="1376" y="1613"/>
                    </a:cubicBezTo>
                    <a:cubicBezTo>
                      <a:pt x="1224" y="1634"/>
                      <a:pt x="1031" y="1635"/>
                      <a:pt x="827" y="1616"/>
                    </a:cubicBezTo>
                    <a:moveTo>
                      <a:pt x="1326" y="2285"/>
                    </a:moveTo>
                    <a:lnTo>
                      <a:pt x="1326" y="2285"/>
                    </a:lnTo>
                    <a:cubicBezTo>
                      <a:pt x="1044" y="2684"/>
                      <a:pt x="789" y="2870"/>
                      <a:pt x="730" y="2828"/>
                    </a:cubicBezTo>
                    <a:cubicBezTo>
                      <a:pt x="671" y="2786"/>
                      <a:pt x="761" y="2483"/>
                      <a:pt x="1043" y="2085"/>
                    </a:cubicBezTo>
                    <a:cubicBezTo>
                      <a:pt x="1161" y="1917"/>
                      <a:pt x="1288" y="1771"/>
                      <a:pt x="1401" y="1669"/>
                    </a:cubicBezTo>
                    <a:cubicBezTo>
                      <a:pt x="1404" y="1669"/>
                      <a:pt x="1406" y="1669"/>
                      <a:pt x="1409" y="1668"/>
                    </a:cubicBezTo>
                    <a:cubicBezTo>
                      <a:pt x="1480" y="1657"/>
                      <a:pt x="1537" y="1642"/>
                      <a:pt x="1581" y="1625"/>
                    </a:cubicBezTo>
                    <a:cubicBezTo>
                      <a:pt x="1578" y="1676"/>
                      <a:pt x="1584" y="1738"/>
                      <a:pt x="1598" y="1809"/>
                    </a:cubicBezTo>
                    <a:cubicBezTo>
                      <a:pt x="1539" y="1950"/>
                      <a:pt x="1444" y="2118"/>
                      <a:pt x="1326" y="2285"/>
                    </a:cubicBezTo>
                    <a:moveTo>
                      <a:pt x="2155" y="2187"/>
                    </a:moveTo>
                    <a:lnTo>
                      <a:pt x="2155" y="2187"/>
                    </a:lnTo>
                    <a:lnTo>
                      <a:pt x="2155" y="2187"/>
                    </a:lnTo>
                    <a:cubicBezTo>
                      <a:pt x="2246" y="2383"/>
                      <a:pt x="2311" y="2575"/>
                      <a:pt x="2341" y="2730"/>
                    </a:cubicBezTo>
                    <a:cubicBezTo>
                      <a:pt x="2372" y="2892"/>
                      <a:pt x="2353" y="2963"/>
                      <a:pt x="2327" y="2975"/>
                    </a:cubicBezTo>
                    <a:cubicBezTo>
                      <a:pt x="2262" y="3005"/>
                      <a:pt x="2044" y="2776"/>
                      <a:pt x="1840" y="2332"/>
                    </a:cubicBezTo>
                    <a:cubicBezTo>
                      <a:pt x="1745" y="2127"/>
                      <a:pt x="1687" y="1949"/>
                      <a:pt x="1659" y="1815"/>
                    </a:cubicBezTo>
                    <a:cubicBezTo>
                      <a:pt x="1660" y="1812"/>
                      <a:pt x="1662" y="1810"/>
                      <a:pt x="1662" y="1807"/>
                    </a:cubicBezTo>
                    <a:cubicBezTo>
                      <a:pt x="1689" y="1740"/>
                      <a:pt x="1704" y="1683"/>
                      <a:pt x="1710" y="1636"/>
                    </a:cubicBezTo>
                    <a:cubicBezTo>
                      <a:pt x="1754" y="1665"/>
                      <a:pt x="1811" y="1691"/>
                      <a:pt x="1879" y="1714"/>
                    </a:cubicBezTo>
                    <a:cubicBezTo>
                      <a:pt x="1972" y="1835"/>
                      <a:pt x="2070" y="2001"/>
                      <a:pt x="2155" y="2187"/>
                    </a:cubicBezTo>
                    <a:moveTo>
                      <a:pt x="2453" y="1766"/>
                    </a:moveTo>
                    <a:lnTo>
                      <a:pt x="2453" y="1766"/>
                    </a:lnTo>
                    <a:cubicBezTo>
                      <a:pt x="2228" y="1745"/>
                      <a:pt x="2045" y="1706"/>
                      <a:pt x="1914" y="1663"/>
                    </a:cubicBezTo>
                    <a:cubicBezTo>
                      <a:pt x="1913" y="1661"/>
                      <a:pt x="1911" y="1659"/>
                      <a:pt x="1909" y="1656"/>
                    </a:cubicBezTo>
                    <a:cubicBezTo>
                      <a:pt x="1865" y="1600"/>
                      <a:pt x="1823" y="1559"/>
                      <a:pt x="1786" y="1530"/>
                    </a:cubicBezTo>
                    <a:cubicBezTo>
                      <a:pt x="1832" y="1507"/>
                      <a:pt x="1883" y="1469"/>
                      <a:pt x="1937" y="1422"/>
                    </a:cubicBezTo>
                    <a:cubicBezTo>
                      <a:pt x="2011" y="1412"/>
                      <a:pt x="2100" y="1406"/>
                      <a:pt x="2202" y="1406"/>
                    </a:cubicBezTo>
                    <a:cubicBezTo>
                      <a:pt x="2287" y="1406"/>
                      <a:pt x="2382" y="1410"/>
                      <a:pt x="2485" y="1420"/>
                    </a:cubicBezTo>
                    <a:cubicBezTo>
                      <a:pt x="2700" y="1440"/>
                      <a:pt x="2900" y="1479"/>
                      <a:pt x="3048" y="1530"/>
                    </a:cubicBezTo>
                    <a:cubicBezTo>
                      <a:pt x="3203" y="1585"/>
                      <a:pt x="3256" y="1637"/>
                      <a:pt x="3253" y="1665"/>
                    </a:cubicBezTo>
                    <a:cubicBezTo>
                      <a:pt x="3246" y="1737"/>
                      <a:pt x="2939" y="1810"/>
                      <a:pt x="2453" y="17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18"/>
              <p:cNvSpPr/>
              <p:nvPr/>
            </p:nvSpPr>
            <p:spPr>
              <a:xfrm>
                <a:off x="7253280" y="367920"/>
                <a:ext cx="1071720" cy="1171080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3253" extrusionOk="0">
                    <a:moveTo>
                      <a:pt x="2972" y="942"/>
                    </a:moveTo>
                    <a:lnTo>
                      <a:pt x="2972" y="942"/>
                    </a:lnTo>
                    <a:cubicBezTo>
                      <a:pt x="2925" y="841"/>
                      <a:pt x="2555" y="911"/>
                      <a:pt x="2146" y="1100"/>
                    </a:cubicBezTo>
                    <a:cubicBezTo>
                      <a:pt x="1948" y="1191"/>
                      <a:pt x="1777" y="1293"/>
                      <a:pt x="1658" y="1386"/>
                    </a:cubicBezTo>
                    <a:cubicBezTo>
                      <a:pt x="1707" y="1243"/>
                      <a:pt x="1746" y="1048"/>
                      <a:pt x="1766" y="831"/>
                    </a:cubicBezTo>
                    <a:cubicBezTo>
                      <a:pt x="1807" y="382"/>
                      <a:pt x="1750" y="10"/>
                      <a:pt x="1638" y="0"/>
                    </a:cubicBezTo>
                    <a:cubicBezTo>
                      <a:pt x="1527" y="-11"/>
                      <a:pt x="1403" y="345"/>
                      <a:pt x="1361" y="794"/>
                    </a:cubicBezTo>
                    <a:cubicBezTo>
                      <a:pt x="1341" y="1011"/>
                      <a:pt x="1344" y="1210"/>
                      <a:pt x="1366" y="1359"/>
                    </a:cubicBezTo>
                    <a:cubicBezTo>
                      <a:pt x="1266" y="1246"/>
                      <a:pt x="1117" y="1115"/>
                      <a:pt x="939" y="989"/>
                    </a:cubicBezTo>
                    <a:cubicBezTo>
                      <a:pt x="571" y="728"/>
                      <a:pt x="220" y="592"/>
                      <a:pt x="155" y="683"/>
                    </a:cubicBezTo>
                    <a:cubicBezTo>
                      <a:pt x="90" y="775"/>
                      <a:pt x="336" y="1060"/>
                      <a:pt x="705" y="1320"/>
                    </a:cubicBezTo>
                    <a:cubicBezTo>
                      <a:pt x="882" y="1446"/>
                      <a:pt x="1056" y="1543"/>
                      <a:pt x="1196" y="1599"/>
                    </a:cubicBezTo>
                    <a:cubicBezTo>
                      <a:pt x="1048" y="1629"/>
                      <a:pt x="860" y="1692"/>
                      <a:pt x="662" y="1784"/>
                    </a:cubicBezTo>
                    <a:cubicBezTo>
                      <a:pt x="252" y="1973"/>
                      <a:pt x="-42" y="2208"/>
                      <a:pt x="5" y="2310"/>
                    </a:cubicBezTo>
                    <a:cubicBezTo>
                      <a:pt x="52" y="2412"/>
                      <a:pt x="423" y="2341"/>
                      <a:pt x="832" y="2153"/>
                    </a:cubicBezTo>
                    <a:cubicBezTo>
                      <a:pt x="1030" y="2061"/>
                      <a:pt x="1200" y="1959"/>
                      <a:pt x="1319" y="1867"/>
                    </a:cubicBezTo>
                    <a:cubicBezTo>
                      <a:pt x="1271" y="2009"/>
                      <a:pt x="1232" y="2204"/>
                      <a:pt x="1211" y="2421"/>
                    </a:cubicBezTo>
                    <a:cubicBezTo>
                      <a:pt x="1171" y="2870"/>
                      <a:pt x="1228" y="3242"/>
                      <a:pt x="1339" y="3253"/>
                    </a:cubicBezTo>
                    <a:cubicBezTo>
                      <a:pt x="1451" y="3263"/>
                      <a:pt x="1575" y="2907"/>
                      <a:pt x="1616" y="2458"/>
                    </a:cubicBezTo>
                    <a:cubicBezTo>
                      <a:pt x="1636" y="2241"/>
                      <a:pt x="1633" y="2042"/>
                      <a:pt x="1612" y="1893"/>
                    </a:cubicBezTo>
                    <a:cubicBezTo>
                      <a:pt x="1712" y="2006"/>
                      <a:pt x="1861" y="2137"/>
                      <a:pt x="2038" y="2263"/>
                    </a:cubicBezTo>
                    <a:cubicBezTo>
                      <a:pt x="2407" y="2524"/>
                      <a:pt x="2758" y="2660"/>
                      <a:pt x="2823" y="2569"/>
                    </a:cubicBezTo>
                    <a:cubicBezTo>
                      <a:pt x="2887" y="2477"/>
                      <a:pt x="2641" y="2192"/>
                      <a:pt x="2273" y="1932"/>
                    </a:cubicBezTo>
                    <a:cubicBezTo>
                      <a:pt x="2095" y="1805"/>
                      <a:pt x="1921" y="1709"/>
                      <a:pt x="1782" y="1653"/>
                    </a:cubicBezTo>
                    <a:cubicBezTo>
                      <a:pt x="1929" y="1623"/>
                      <a:pt x="2117" y="1560"/>
                      <a:pt x="2315" y="1468"/>
                    </a:cubicBezTo>
                    <a:cubicBezTo>
                      <a:pt x="2725" y="1280"/>
                      <a:pt x="3019" y="1044"/>
                      <a:pt x="2972" y="9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18"/>
              <p:cNvSpPr/>
              <p:nvPr/>
            </p:nvSpPr>
            <p:spPr>
              <a:xfrm>
                <a:off x="7242840" y="357120"/>
                <a:ext cx="1092960" cy="1192320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3312" extrusionOk="0">
                    <a:moveTo>
                      <a:pt x="3028" y="960"/>
                    </a:moveTo>
                    <a:lnTo>
                      <a:pt x="3028" y="960"/>
                    </a:lnTo>
                    <a:cubicBezTo>
                      <a:pt x="2998" y="895"/>
                      <a:pt x="2894" y="879"/>
                      <a:pt x="2718" y="913"/>
                    </a:cubicBezTo>
                    <a:cubicBezTo>
                      <a:pt x="2560" y="943"/>
                      <a:pt x="2362" y="1011"/>
                      <a:pt x="2162" y="1103"/>
                    </a:cubicBezTo>
                    <a:cubicBezTo>
                      <a:pt x="2004" y="1176"/>
                      <a:pt x="1858" y="1258"/>
                      <a:pt x="1742" y="1339"/>
                    </a:cubicBezTo>
                    <a:cubicBezTo>
                      <a:pt x="1780" y="1199"/>
                      <a:pt x="1808" y="1032"/>
                      <a:pt x="1824" y="864"/>
                    </a:cubicBezTo>
                    <a:cubicBezTo>
                      <a:pt x="1862" y="446"/>
                      <a:pt x="1822" y="14"/>
                      <a:pt x="1670" y="0"/>
                    </a:cubicBezTo>
                    <a:cubicBezTo>
                      <a:pt x="1599" y="-6"/>
                      <a:pt x="1533" y="76"/>
                      <a:pt x="1474" y="245"/>
                    </a:cubicBezTo>
                    <a:cubicBezTo>
                      <a:pt x="1422" y="397"/>
                      <a:pt x="1381" y="602"/>
                      <a:pt x="1361" y="821"/>
                    </a:cubicBezTo>
                    <a:cubicBezTo>
                      <a:pt x="1345" y="989"/>
                      <a:pt x="1342" y="1159"/>
                      <a:pt x="1355" y="1303"/>
                    </a:cubicBezTo>
                    <a:cubicBezTo>
                      <a:pt x="1255" y="1202"/>
                      <a:pt x="1127" y="1095"/>
                      <a:pt x="985" y="994"/>
                    </a:cubicBezTo>
                    <a:cubicBezTo>
                      <a:pt x="642" y="752"/>
                      <a:pt x="248" y="571"/>
                      <a:pt x="159" y="696"/>
                    </a:cubicBezTo>
                    <a:cubicBezTo>
                      <a:pt x="71" y="821"/>
                      <a:pt x="373" y="1132"/>
                      <a:pt x="716" y="1375"/>
                    </a:cubicBezTo>
                    <a:cubicBezTo>
                      <a:pt x="859" y="1475"/>
                      <a:pt x="1003" y="1560"/>
                      <a:pt x="1131" y="1620"/>
                    </a:cubicBezTo>
                    <a:cubicBezTo>
                      <a:pt x="991" y="1657"/>
                      <a:pt x="832" y="1716"/>
                      <a:pt x="679" y="1787"/>
                    </a:cubicBezTo>
                    <a:cubicBezTo>
                      <a:pt x="297" y="1963"/>
                      <a:pt x="-56" y="2213"/>
                      <a:pt x="7" y="2352"/>
                    </a:cubicBezTo>
                    <a:cubicBezTo>
                      <a:pt x="27" y="2395"/>
                      <a:pt x="79" y="2416"/>
                      <a:pt x="163" y="2416"/>
                    </a:cubicBezTo>
                    <a:cubicBezTo>
                      <a:pt x="205" y="2416"/>
                      <a:pt x="257" y="2411"/>
                      <a:pt x="317" y="2399"/>
                    </a:cubicBezTo>
                    <a:cubicBezTo>
                      <a:pt x="476" y="2369"/>
                      <a:pt x="673" y="2301"/>
                      <a:pt x="873" y="2209"/>
                    </a:cubicBezTo>
                    <a:cubicBezTo>
                      <a:pt x="1036" y="2134"/>
                      <a:pt x="1180" y="2052"/>
                      <a:pt x="1294" y="1973"/>
                    </a:cubicBezTo>
                    <a:cubicBezTo>
                      <a:pt x="1256" y="2110"/>
                      <a:pt x="1228" y="2274"/>
                      <a:pt x="1211" y="2448"/>
                    </a:cubicBezTo>
                    <a:cubicBezTo>
                      <a:pt x="1191" y="2667"/>
                      <a:pt x="1193" y="2876"/>
                      <a:pt x="1218" y="3036"/>
                    </a:cubicBezTo>
                    <a:cubicBezTo>
                      <a:pt x="1245" y="3212"/>
                      <a:pt x="1295" y="3306"/>
                      <a:pt x="1365" y="3312"/>
                    </a:cubicBezTo>
                    <a:cubicBezTo>
                      <a:pt x="1368" y="3312"/>
                      <a:pt x="1371" y="3312"/>
                      <a:pt x="1373" y="3312"/>
                    </a:cubicBezTo>
                    <a:cubicBezTo>
                      <a:pt x="1441" y="3312"/>
                      <a:pt x="1504" y="3230"/>
                      <a:pt x="1561" y="3067"/>
                    </a:cubicBezTo>
                    <a:cubicBezTo>
                      <a:pt x="1614" y="2915"/>
                      <a:pt x="1654" y="2710"/>
                      <a:pt x="1674" y="2490"/>
                    </a:cubicBezTo>
                    <a:cubicBezTo>
                      <a:pt x="1691" y="2316"/>
                      <a:pt x="1692" y="2150"/>
                      <a:pt x="1680" y="2009"/>
                    </a:cubicBezTo>
                    <a:cubicBezTo>
                      <a:pt x="1782" y="2111"/>
                      <a:pt x="1913" y="2220"/>
                      <a:pt x="2051" y="2317"/>
                    </a:cubicBezTo>
                    <a:cubicBezTo>
                      <a:pt x="2231" y="2444"/>
                      <a:pt x="2412" y="2547"/>
                      <a:pt x="2563" y="2605"/>
                    </a:cubicBezTo>
                    <a:cubicBezTo>
                      <a:pt x="2651" y="2640"/>
                      <a:pt x="2722" y="2657"/>
                      <a:pt x="2775" y="2657"/>
                    </a:cubicBezTo>
                    <a:cubicBezTo>
                      <a:pt x="2823" y="2657"/>
                      <a:pt x="2856" y="2643"/>
                      <a:pt x="2876" y="2616"/>
                    </a:cubicBezTo>
                    <a:cubicBezTo>
                      <a:pt x="2964" y="2491"/>
                      <a:pt x="2662" y="2180"/>
                      <a:pt x="2319" y="1938"/>
                    </a:cubicBezTo>
                    <a:cubicBezTo>
                      <a:pt x="2181" y="1840"/>
                      <a:pt x="2035" y="1753"/>
                      <a:pt x="1905" y="1691"/>
                    </a:cubicBezTo>
                    <a:cubicBezTo>
                      <a:pt x="2044" y="1655"/>
                      <a:pt x="2204" y="1596"/>
                      <a:pt x="2357" y="1525"/>
                    </a:cubicBezTo>
                    <a:cubicBezTo>
                      <a:pt x="2739" y="1349"/>
                      <a:pt x="3092" y="1098"/>
                      <a:pt x="3028" y="960"/>
                    </a:cubicBezTo>
                    <a:moveTo>
                      <a:pt x="1490" y="1597"/>
                    </a:moveTo>
                    <a:lnTo>
                      <a:pt x="1490" y="1597"/>
                    </a:lnTo>
                    <a:cubicBezTo>
                      <a:pt x="1487" y="1596"/>
                      <a:pt x="1484" y="1594"/>
                      <a:pt x="1482" y="1594"/>
                    </a:cubicBezTo>
                    <a:cubicBezTo>
                      <a:pt x="1469" y="1572"/>
                      <a:pt x="1456" y="1541"/>
                      <a:pt x="1446" y="1500"/>
                    </a:cubicBezTo>
                    <a:cubicBezTo>
                      <a:pt x="1470" y="1537"/>
                      <a:pt x="1485" y="1566"/>
                      <a:pt x="1493" y="1588"/>
                    </a:cubicBezTo>
                    <a:cubicBezTo>
                      <a:pt x="1491" y="1591"/>
                      <a:pt x="1491" y="1594"/>
                      <a:pt x="1490" y="1597"/>
                    </a:cubicBezTo>
                    <a:moveTo>
                      <a:pt x="1452" y="1650"/>
                    </a:moveTo>
                    <a:lnTo>
                      <a:pt x="1452" y="1650"/>
                    </a:lnTo>
                    <a:cubicBezTo>
                      <a:pt x="1450" y="1652"/>
                      <a:pt x="1448" y="1653"/>
                      <a:pt x="1446" y="1655"/>
                    </a:cubicBezTo>
                    <a:cubicBezTo>
                      <a:pt x="1422" y="1655"/>
                      <a:pt x="1390" y="1652"/>
                      <a:pt x="1347" y="1640"/>
                    </a:cubicBezTo>
                    <a:cubicBezTo>
                      <a:pt x="1388" y="1636"/>
                      <a:pt x="1422" y="1638"/>
                      <a:pt x="1446" y="1643"/>
                    </a:cubicBezTo>
                    <a:cubicBezTo>
                      <a:pt x="1448" y="1645"/>
                      <a:pt x="1450" y="1648"/>
                      <a:pt x="1452" y="1650"/>
                    </a:cubicBezTo>
                    <a:moveTo>
                      <a:pt x="1471" y="1712"/>
                    </a:moveTo>
                    <a:lnTo>
                      <a:pt x="1471" y="1712"/>
                    </a:lnTo>
                    <a:cubicBezTo>
                      <a:pt x="1474" y="1712"/>
                      <a:pt x="1477" y="1710"/>
                      <a:pt x="1480" y="1710"/>
                    </a:cubicBezTo>
                    <a:cubicBezTo>
                      <a:pt x="1480" y="1712"/>
                      <a:pt x="1481" y="1714"/>
                      <a:pt x="1482" y="1717"/>
                    </a:cubicBezTo>
                    <a:cubicBezTo>
                      <a:pt x="1469" y="1739"/>
                      <a:pt x="1448" y="1765"/>
                      <a:pt x="1420" y="1794"/>
                    </a:cubicBezTo>
                    <a:cubicBezTo>
                      <a:pt x="1438" y="1756"/>
                      <a:pt x="1456" y="1729"/>
                      <a:pt x="1471" y="1712"/>
                    </a:cubicBezTo>
                    <a:moveTo>
                      <a:pt x="1544" y="1721"/>
                    </a:moveTo>
                    <a:lnTo>
                      <a:pt x="1544" y="1721"/>
                    </a:lnTo>
                    <a:cubicBezTo>
                      <a:pt x="1545" y="1719"/>
                      <a:pt x="1545" y="1718"/>
                      <a:pt x="1545" y="1716"/>
                    </a:cubicBezTo>
                    <a:cubicBezTo>
                      <a:pt x="1548" y="1717"/>
                      <a:pt x="1550" y="1718"/>
                      <a:pt x="1553" y="1718"/>
                    </a:cubicBezTo>
                    <a:cubicBezTo>
                      <a:pt x="1565" y="1739"/>
                      <a:pt x="1578" y="1769"/>
                      <a:pt x="1589" y="1812"/>
                    </a:cubicBezTo>
                    <a:cubicBezTo>
                      <a:pt x="1566" y="1778"/>
                      <a:pt x="1550" y="1749"/>
                      <a:pt x="1542" y="1726"/>
                    </a:cubicBezTo>
                    <a:cubicBezTo>
                      <a:pt x="1543" y="1724"/>
                      <a:pt x="1544" y="1722"/>
                      <a:pt x="1544" y="1721"/>
                    </a:cubicBezTo>
                    <a:moveTo>
                      <a:pt x="1583" y="1662"/>
                    </a:moveTo>
                    <a:lnTo>
                      <a:pt x="1583" y="1662"/>
                    </a:lnTo>
                    <a:cubicBezTo>
                      <a:pt x="1586" y="1660"/>
                      <a:pt x="1588" y="1658"/>
                      <a:pt x="1591" y="1656"/>
                    </a:cubicBezTo>
                    <a:cubicBezTo>
                      <a:pt x="1592" y="1656"/>
                      <a:pt x="1593" y="1656"/>
                      <a:pt x="1594" y="1656"/>
                    </a:cubicBezTo>
                    <a:cubicBezTo>
                      <a:pt x="1619" y="1656"/>
                      <a:pt x="1651" y="1661"/>
                      <a:pt x="1690" y="1672"/>
                    </a:cubicBezTo>
                    <a:cubicBezTo>
                      <a:pt x="1649" y="1676"/>
                      <a:pt x="1615" y="1675"/>
                      <a:pt x="1590" y="1669"/>
                    </a:cubicBezTo>
                    <a:cubicBezTo>
                      <a:pt x="1588" y="1667"/>
                      <a:pt x="1586" y="1665"/>
                      <a:pt x="1583" y="1662"/>
                    </a:cubicBezTo>
                    <a:moveTo>
                      <a:pt x="1565" y="1601"/>
                    </a:moveTo>
                    <a:lnTo>
                      <a:pt x="1565" y="1601"/>
                    </a:lnTo>
                    <a:cubicBezTo>
                      <a:pt x="1562" y="1602"/>
                      <a:pt x="1558" y="1602"/>
                      <a:pt x="1556" y="1603"/>
                    </a:cubicBezTo>
                    <a:cubicBezTo>
                      <a:pt x="1556" y="1600"/>
                      <a:pt x="1556" y="1597"/>
                      <a:pt x="1555" y="1594"/>
                    </a:cubicBezTo>
                    <a:cubicBezTo>
                      <a:pt x="1566" y="1573"/>
                      <a:pt x="1586" y="1547"/>
                      <a:pt x="1617" y="1516"/>
                    </a:cubicBezTo>
                    <a:cubicBezTo>
                      <a:pt x="1599" y="1554"/>
                      <a:pt x="1581" y="1583"/>
                      <a:pt x="1565" y="1601"/>
                    </a:cubicBezTo>
                    <a:moveTo>
                      <a:pt x="1419" y="827"/>
                    </a:moveTo>
                    <a:lnTo>
                      <a:pt x="1419" y="827"/>
                    </a:lnTo>
                    <a:cubicBezTo>
                      <a:pt x="1439" y="612"/>
                      <a:pt x="1479" y="412"/>
                      <a:pt x="1530" y="264"/>
                    </a:cubicBezTo>
                    <a:cubicBezTo>
                      <a:pt x="1583" y="112"/>
                      <a:pt x="1634" y="59"/>
                      <a:pt x="1663" y="59"/>
                    </a:cubicBezTo>
                    <a:lnTo>
                      <a:pt x="1664" y="59"/>
                    </a:lnTo>
                    <a:cubicBezTo>
                      <a:pt x="1737" y="65"/>
                      <a:pt x="1810" y="373"/>
                      <a:pt x="1765" y="859"/>
                    </a:cubicBezTo>
                    <a:cubicBezTo>
                      <a:pt x="1745" y="1084"/>
                      <a:pt x="1706" y="1266"/>
                      <a:pt x="1663" y="1398"/>
                    </a:cubicBezTo>
                    <a:cubicBezTo>
                      <a:pt x="1661" y="1399"/>
                      <a:pt x="1659" y="1401"/>
                      <a:pt x="1656" y="1403"/>
                    </a:cubicBezTo>
                    <a:cubicBezTo>
                      <a:pt x="1600" y="1447"/>
                      <a:pt x="1558" y="1488"/>
                      <a:pt x="1530" y="1526"/>
                    </a:cubicBezTo>
                    <a:cubicBezTo>
                      <a:pt x="1508" y="1484"/>
                      <a:pt x="1474" y="1436"/>
                      <a:pt x="1428" y="1381"/>
                    </a:cubicBezTo>
                    <a:cubicBezTo>
                      <a:pt x="1426" y="1379"/>
                      <a:pt x="1424" y="1377"/>
                      <a:pt x="1422" y="1375"/>
                    </a:cubicBezTo>
                    <a:cubicBezTo>
                      <a:pt x="1404" y="1239"/>
                      <a:pt x="1399" y="1052"/>
                      <a:pt x="1419" y="827"/>
                    </a:cubicBezTo>
                    <a:moveTo>
                      <a:pt x="750" y="1326"/>
                    </a:moveTo>
                    <a:lnTo>
                      <a:pt x="750" y="1326"/>
                    </a:lnTo>
                    <a:cubicBezTo>
                      <a:pt x="352" y="1045"/>
                      <a:pt x="166" y="789"/>
                      <a:pt x="208" y="730"/>
                    </a:cubicBezTo>
                    <a:cubicBezTo>
                      <a:pt x="216" y="719"/>
                      <a:pt x="233" y="713"/>
                      <a:pt x="260" y="713"/>
                    </a:cubicBezTo>
                    <a:cubicBezTo>
                      <a:pt x="370" y="713"/>
                      <a:pt x="629" y="816"/>
                      <a:pt x="951" y="1043"/>
                    </a:cubicBezTo>
                    <a:lnTo>
                      <a:pt x="951" y="1043"/>
                    </a:lnTo>
                    <a:cubicBezTo>
                      <a:pt x="1118" y="1161"/>
                      <a:pt x="1264" y="1287"/>
                      <a:pt x="1366" y="1401"/>
                    </a:cubicBezTo>
                    <a:cubicBezTo>
                      <a:pt x="1376" y="1472"/>
                      <a:pt x="1391" y="1534"/>
                      <a:pt x="1411" y="1581"/>
                    </a:cubicBezTo>
                    <a:cubicBezTo>
                      <a:pt x="1360" y="1578"/>
                      <a:pt x="1298" y="1584"/>
                      <a:pt x="1227" y="1598"/>
                    </a:cubicBezTo>
                    <a:cubicBezTo>
                      <a:pt x="1086" y="1540"/>
                      <a:pt x="917" y="1445"/>
                      <a:pt x="750" y="1326"/>
                    </a:cubicBezTo>
                    <a:moveTo>
                      <a:pt x="849" y="2156"/>
                    </a:moveTo>
                    <a:lnTo>
                      <a:pt x="849" y="2156"/>
                    </a:lnTo>
                    <a:cubicBezTo>
                      <a:pt x="653" y="2246"/>
                      <a:pt x="460" y="2312"/>
                      <a:pt x="306" y="2341"/>
                    </a:cubicBezTo>
                    <a:cubicBezTo>
                      <a:pt x="144" y="2372"/>
                      <a:pt x="72" y="2353"/>
                      <a:pt x="61" y="2328"/>
                    </a:cubicBezTo>
                    <a:cubicBezTo>
                      <a:pt x="30" y="2262"/>
                      <a:pt x="260" y="2045"/>
                      <a:pt x="703" y="1840"/>
                    </a:cubicBezTo>
                    <a:cubicBezTo>
                      <a:pt x="909" y="1745"/>
                      <a:pt x="1086" y="1688"/>
                      <a:pt x="1221" y="1659"/>
                    </a:cubicBezTo>
                    <a:cubicBezTo>
                      <a:pt x="1224" y="1661"/>
                      <a:pt x="1226" y="1662"/>
                      <a:pt x="1229" y="1663"/>
                    </a:cubicBezTo>
                    <a:cubicBezTo>
                      <a:pt x="1295" y="1689"/>
                      <a:pt x="1352" y="1705"/>
                      <a:pt x="1399" y="1711"/>
                    </a:cubicBezTo>
                    <a:cubicBezTo>
                      <a:pt x="1373" y="1751"/>
                      <a:pt x="1349" y="1803"/>
                      <a:pt x="1325" y="1871"/>
                    </a:cubicBezTo>
                    <a:cubicBezTo>
                      <a:pt x="1324" y="1874"/>
                      <a:pt x="1323" y="1876"/>
                      <a:pt x="1322" y="1879"/>
                    </a:cubicBezTo>
                    <a:cubicBezTo>
                      <a:pt x="1212" y="1964"/>
                      <a:pt x="1051" y="2062"/>
                      <a:pt x="849" y="2156"/>
                    </a:cubicBezTo>
                    <a:moveTo>
                      <a:pt x="1616" y="2485"/>
                    </a:moveTo>
                    <a:lnTo>
                      <a:pt x="1616" y="2485"/>
                    </a:lnTo>
                    <a:cubicBezTo>
                      <a:pt x="1596" y="2700"/>
                      <a:pt x="1557" y="2900"/>
                      <a:pt x="1505" y="3048"/>
                    </a:cubicBezTo>
                    <a:cubicBezTo>
                      <a:pt x="1451" y="3203"/>
                      <a:pt x="1399" y="3255"/>
                      <a:pt x="1371" y="3253"/>
                    </a:cubicBezTo>
                    <a:cubicBezTo>
                      <a:pt x="1343" y="3251"/>
                      <a:pt x="1301" y="3190"/>
                      <a:pt x="1276" y="3027"/>
                    </a:cubicBezTo>
                    <a:cubicBezTo>
                      <a:pt x="1252" y="2872"/>
                      <a:pt x="1251" y="2668"/>
                      <a:pt x="1270" y="2453"/>
                    </a:cubicBezTo>
                    <a:cubicBezTo>
                      <a:pt x="1289" y="2250"/>
                      <a:pt x="1325" y="2060"/>
                      <a:pt x="1373" y="1914"/>
                    </a:cubicBezTo>
                    <a:cubicBezTo>
                      <a:pt x="1430" y="1869"/>
                      <a:pt x="1475" y="1825"/>
                      <a:pt x="1506" y="1786"/>
                    </a:cubicBezTo>
                    <a:cubicBezTo>
                      <a:pt x="1529" y="1832"/>
                      <a:pt x="1566" y="1883"/>
                      <a:pt x="1613" y="1937"/>
                    </a:cubicBezTo>
                    <a:cubicBezTo>
                      <a:pt x="1633" y="2088"/>
                      <a:pt x="1635" y="2282"/>
                      <a:pt x="1616" y="2485"/>
                    </a:cubicBezTo>
                    <a:moveTo>
                      <a:pt x="2285" y="1986"/>
                    </a:moveTo>
                    <a:lnTo>
                      <a:pt x="2285" y="1986"/>
                    </a:lnTo>
                    <a:cubicBezTo>
                      <a:pt x="2683" y="2267"/>
                      <a:pt x="2869" y="2523"/>
                      <a:pt x="2828" y="2582"/>
                    </a:cubicBezTo>
                    <a:cubicBezTo>
                      <a:pt x="2812" y="2605"/>
                      <a:pt x="2738" y="2610"/>
                      <a:pt x="2584" y="2550"/>
                    </a:cubicBezTo>
                    <a:cubicBezTo>
                      <a:pt x="2438" y="2494"/>
                      <a:pt x="2261" y="2394"/>
                      <a:pt x="2084" y="2269"/>
                    </a:cubicBezTo>
                    <a:cubicBezTo>
                      <a:pt x="1900" y="2138"/>
                      <a:pt x="1761" y="2014"/>
                      <a:pt x="1669" y="1911"/>
                    </a:cubicBezTo>
                    <a:cubicBezTo>
                      <a:pt x="1669" y="1908"/>
                      <a:pt x="1668" y="1906"/>
                      <a:pt x="1668" y="1903"/>
                    </a:cubicBezTo>
                    <a:cubicBezTo>
                      <a:pt x="1657" y="1832"/>
                      <a:pt x="1642" y="1775"/>
                      <a:pt x="1624" y="1731"/>
                    </a:cubicBezTo>
                    <a:cubicBezTo>
                      <a:pt x="1632" y="1732"/>
                      <a:pt x="1640" y="1732"/>
                      <a:pt x="1649" y="1732"/>
                    </a:cubicBezTo>
                    <a:cubicBezTo>
                      <a:pt x="1695" y="1732"/>
                      <a:pt x="1750" y="1726"/>
                      <a:pt x="1810" y="1714"/>
                    </a:cubicBezTo>
                    <a:cubicBezTo>
                      <a:pt x="1937" y="1766"/>
                      <a:pt x="2101" y="1855"/>
                      <a:pt x="2285" y="1986"/>
                    </a:cubicBezTo>
                    <a:moveTo>
                      <a:pt x="1815" y="1652"/>
                    </a:moveTo>
                    <a:lnTo>
                      <a:pt x="1815" y="1652"/>
                    </a:lnTo>
                    <a:cubicBezTo>
                      <a:pt x="1748" y="1626"/>
                      <a:pt x="1687" y="1608"/>
                      <a:pt x="1636" y="1602"/>
                    </a:cubicBezTo>
                    <a:cubicBezTo>
                      <a:pt x="1664" y="1559"/>
                      <a:pt x="1690" y="1501"/>
                      <a:pt x="1714" y="1433"/>
                    </a:cubicBezTo>
                    <a:cubicBezTo>
                      <a:pt x="1834" y="1340"/>
                      <a:pt x="2001" y="1242"/>
                      <a:pt x="2187" y="1156"/>
                    </a:cubicBezTo>
                    <a:cubicBezTo>
                      <a:pt x="2383" y="1066"/>
                      <a:pt x="2575" y="1000"/>
                      <a:pt x="2729" y="971"/>
                    </a:cubicBezTo>
                    <a:cubicBezTo>
                      <a:pt x="2789" y="960"/>
                      <a:pt x="2837" y="955"/>
                      <a:pt x="2873" y="955"/>
                    </a:cubicBezTo>
                    <a:cubicBezTo>
                      <a:pt x="2936" y="955"/>
                      <a:pt x="2967" y="968"/>
                      <a:pt x="2975" y="984"/>
                    </a:cubicBezTo>
                    <a:cubicBezTo>
                      <a:pt x="3005" y="1050"/>
                      <a:pt x="2775" y="1267"/>
                      <a:pt x="2332" y="1472"/>
                    </a:cubicBezTo>
                    <a:cubicBezTo>
                      <a:pt x="2127" y="1566"/>
                      <a:pt x="1950" y="1624"/>
                      <a:pt x="1815" y="1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2" name="Google Shape;772;p18"/>
              <p:cNvSpPr/>
              <p:nvPr/>
            </p:nvSpPr>
            <p:spPr>
              <a:xfrm>
                <a:off x="7665840" y="829800"/>
                <a:ext cx="246600" cy="246600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85" extrusionOk="0">
                    <a:moveTo>
                      <a:pt x="224" y="664"/>
                    </a:moveTo>
                    <a:lnTo>
                      <a:pt x="224" y="664"/>
                    </a:lnTo>
                    <a:cubicBezTo>
                      <a:pt x="47" y="599"/>
                      <a:pt x="-44" y="402"/>
                      <a:pt x="21" y="225"/>
                    </a:cubicBezTo>
                    <a:cubicBezTo>
                      <a:pt x="87" y="47"/>
                      <a:pt x="284" y="-44"/>
                      <a:pt x="461" y="22"/>
                    </a:cubicBezTo>
                    <a:cubicBezTo>
                      <a:pt x="638" y="87"/>
                      <a:pt x="729" y="284"/>
                      <a:pt x="664" y="461"/>
                    </a:cubicBezTo>
                    <a:cubicBezTo>
                      <a:pt x="599" y="639"/>
                      <a:pt x="402" y="730"/>
                      <a:pt x="224" y="6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73" name="Google Shape;773;p18"/>
            <p:cNvSpPr/>
            <p:nvPr/>
          </p:nvSpPr>
          <p:spPr>
            <a:xfrm rot="-2679291" flipH="1">
              <a:off x="8587685" y="978329"/>
              <a:ext cx="70429" cy="70429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774" name="Google Shape;774;p18"/>
            <p:cNvSpPr/>
            <p:nvPr/>
          </p:nvSpPr>
          <p:spPr>
            <a:xfrm rot="-2674307" flipH="1">
              <a:off x="8553615" y="666482"/>
              <a:ext cx="141920" cy="14192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775" name="Google Shape;775;p18"/>
            <p:cNvSpPr/>
            <p:nvPr/>
          </p:nvSpPr>
          <p:spPr>
            <a:xfrm rot="-2679291" flipH="1">
              <a:off x="8479822" y="1956740"/>
              <a:ext cx="70429" cy="70429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776" name="Google Shape;776;p18"/>
            <p:cNvSpPr/>
            <p:nvPr/>
          </p:nvSpPr>
          <p:spPr>
            <a:xfrm rot="-2679291" flipH="1">
              <a:off x="8395555" y="1414935"/>
              <a:ext cx="70429" cy="70429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777" name="Google Shape;777;p18"/>
            <p:cNvSpPr/>
            <p:nvPr/>
          </p:nvSpPr>
          <p:spPr>
            <a:xfrm rot="-2679291" flipH="1">
              <a:off x="8851635" y="2432404"/>
              <a:ext cx="70429" cy="70429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778" name="Google Shape;778;p18"/>
            <p:cNvSpPr/>
            <p:nvPr/>
          </p:nvSpPr>
          <p:spPr>
            <a:xfrm rot="-6941935" flipH="1">
              <a:off x="8655470" y="1919801"/>
              <a:ext cx="310363" cy="702684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79" name="Google Shape;779;p18"/>
            <p:cNvGrpSpPr/>
            <p:nvPr/>
          </p:nvGrpSpPr>
          <p:grpSpPr>
            <a:xfrm rot="-2675637" flipH="1">
              <a:off x="8644001" y="1767222"/>
              <a:ext cx="475856" cy="475856"/>
              <a:chOff x="7193160" y="357120"/>
              <a:chExt cx="1192320" cy="1192320"/>
            </a:xfrm>
          </p:grpSpPr>
          <p:sp>
            <p:nvSpPr>
              <p:cNvPr id="780" name="Google Shape;780;p18"/>
              <p:cNvSpPr/>
              <p:nvPr/>
            </p:nvSpPr>
            <p:spPr>
              <a:xfrm>
                <a:off x="7209720" y="373320"/>
                <a:ext cx="1159560" cy="1159560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3221" extrusionOk="0">
                    <a:moveTo>
                      <a:pt x="3220" y="1335"/>
                    </a:moveTo>
                    <a:lnTo>
                      <a:pt x="3220" y="1335"/>
                    </a:lnTo>
                    <a:cubicBezTo>
                      <a:pt x="3201" y="1224"/>
                      <a:pt x="2825" y="1196"/>
                      <a:pt x="2380" y="1272"/>
                    </a:cubicBezTo>
                    <a:cubicBezTo>
                      <a:pt x="2360" y="1276"/>
                      <a:pt x="2339" y="1280"/>
                      <a:pt x="2320" y="1284"/>
                    </a:cubicBezTo>
                    <a:cubicBezTo>
                      <a:pt x="2336" y="1271"/>
                      <a:pt x="2352" y="1258"/>
                      <a:pt x="2367" y="1245"/>
                    </a:cubicBezTo>
                    <a:cubicBezTo>
                      <a:pt x="2715" y="956"/>
                      <a:pt x="2937" y="653"/>
                      <a:pt x="2865" y="566"/>
                    </a:cubicBezTo>
                    <a:cubicBezTo>
                      <a:pt x="2794" y="480"/>
                      <a:pt x="2455" y="644"/>
                      <a:pt x="2108" y="933"/>
                    </a:cubicBezTo>
                    <a:cubicBezTo>
                      <a:pt x="2092" y="946"/>
                      <a:pt x="2076" y="960"/>
                      <a:pt x="2061" y="972"/>
                    </a:cubicBezTo>
                    <a:cubicBezTo>
                      <a:pt x="2068" y="953"/>
                      <a:pt x="2076" y="934"/>
                      <a:pt x="2083" y="915"/>
                    </a:cubicBezTo>
                    <a:cubicBezTo>
                      <a:pt x="2239" y="492"/>
                      <a:pt x="2281" y="117"/>
                      <a:pt x="2175" y="79"/>
                    </a:cubicBezTo>
                    <a:cubicBezTo>
                      <a:pt x="2070" y="39"/>
                      <a:pt x="1858" y="351"/>
                      <a:pt x="1702" y="775"/>
                    </a:cubicBezTo>
                    <a:cubicBezTo>
                      <a:pt x="1695" y="794"/>
                      <a:pt x="1688" y="813"/>
                      <a:pt x="1681" y="833"/>
                    </a:cubicBezTo>
                    <a:cubicBezTo>
                      <a:pt x="1678" y="813"/>
                      <a:pt x="1675" y="792"/>
                      <a:pt x="1672" y="772"/>
                    </a:cubicBezTo>
                    <a:cubicBezTo>
                      <a:pt x="1595" y="327"/>
                      <a:pt x="1443" y="-18"/>
                      <a:pt x="1333" y="1"/>
                    </a:cubicBezTo>
                    <a:cubicBezTo>
                      <a:pt x="1223" y="20"/>
                      <a:pt x="1195" y="396"/>
                      <a:pt x="1271" y="841"/>
                    </a:cubicBezTo>
                    <a:cubicBezTo>
                      <a:pt x="1275" y="861"/>
                      <a:pt x="1279" y="881"/>
                      <a:pt x="1283" y="901"/>
                    </a:cubicBezTo>
                    <a:cubicBezTo>
                      <a:pt x="1270" y="885"/>
                      <a:pt x="1257" y="869"/>
                      <a:pt x="1244" y="853"/>
                    </a:cubicBezTo>
                    <a:cubicBezTo>
                      <a:pt x="955" y="507"/>
                      <a:pt x="651" y="283"/>
                      <a:pt x="565" y="355"/>
                    </a:cubicBezTo>
                    <a:cubicBezTo>
                      <a:pt x="479" y="427"/>
                      <a:pt x="643" y="766"/>
                      <a:pt x="932" y="1113"/>
                    </a:cubicBezTo>
                    <a:cubicBezTo>
                      <a:pt x="944" y="1129"/>
                      <a:pt x="958" y="1145"/>
                      <a:pt x="971" y="1160"/>
                    </a:cubicBezTo>
                    <a:cubicBezTo>
                      <a:pt x="952" y="1152"/>
                      <a:pt x="933" y="1145"/>
                      <a:pt x="914" y="1138"/>
                    </a:cubicBezTo>
                    <a:cubicBezTo>
                      <a:pt x="490" y="981"/>
                      <a:pt x="116" y="940"/>
                      <a:pt x="77" y="1045"/>
                    </a:cubicBezTo>
                    <a:cubicBezTo>
                      <a:pt x="38" y="1151"/>
                      <a:pt x="350" y="1363"/>
                      <a:pt x="773" y="1519"/>
                    </a:cubicBezTo>
                    <a:cubicBezTo>
                      <a:pt x="792" y="1526"/>
                      <a:pt x="812" y="1533"/>
                      <a:pt x="831" y="1539"/>
                    </a:cubicBezTo>
                    <a:cubicBezTo>
                      <a:pt x="811" y="1543"/>
                      <a:pt x="791" y="1545"/>
                      <a:pt x="770" y="1549"/>
                    </a:cubicBezTo>
                    <a:cubicBezTo>
                      <a:pt x="326" y="1626"/>
                      <a:pt x="-19" y="1777"/>
                      <a:pt x="0" y="1887"/>
                    </a:cubicBezTo>
                    <a:cubicBezTo>
                      <a:pt x="19" y="1998"/>
                      <a:pt x="394" y="2026"/>
                      <a:pt x="839" y="1950"/>
                    </a:cubicBezTo>
                    <a:cubicBezTo>
                      <a:pt x="860" y="1946"/>
                      <a:pt x="879" y="1942"/>
                      <a:pt x="900" y="1938"/>
                    </a:cubicBezTo>
                    <a:cubicBezTo>
                      <a:pt x="884" y="1951"/>
                      <a:pt x="868" y="1964"/>
                      <a:pt x="852" y="1977"/>
                    </a:cubicBezTo>
                    <a:cubicBezTo>
                      <a:pt x="505" y="2265"/>
                      <a:pt x="282" y="2569"/>
                      <a:pt x="354" y="2656"/>
                    </a:cubicBezTo>
                    <a:cubicBezTo>
                      <a:pt x="425" y="2742"/>
                      <a:pt x="764" y="2578"/>
                      <a:pt x="1112" y="2289"/>
                    </a:cubicBezTo>
                    <a:cubicBezTo>
                      <a:pt x="1128" y="2276"/>
                      <a:pt x="1143" y="2263"/>
                      <a:pt x="1159" y="2249"/>
                    </a:cubicBezTo>
                    <a:cubicBezTo>
                      <a:pt x="1151" y="2268"/>
                      <a:pt x="1143" y="2287"/>
                      <a:pt x="1136" y="2307"/>
                    </a:cubicBezTo>
                    <a:cubicBezTo>
                      <a:pt x="980" y="2730"/>
                      <a:pt x="939" y="3105"/>
                      <a:pt x="1044" y="3143"/>
                    </a:cubicBezTo>
                    <a:cubicBezTo>
                      <a:pt x="1150" y="3182"/>
                      <a:pt x="1362" y="2871"/>
                      <a:pt x="1517" y="2448"/>
                    </a:cubicBezTo>
                    <a:cubicBezTo>
                      <a:pt x="1525" y="2428"/>
                      <a:pt x="1531" y="2409"/>
                      <a:pt x="1538" y="2389"/>
                    </a:cubicBezTo>
                    <a:cubicBezTo>
                      <a:pt x="1541" y="2409"/>
                      <a:pt x="1544" y="2430"/>
                      <a:pt x="1548" y="2450"/>
                    </a:cubicBezTo>
                    <a:cubicBezTo>
                      <a:pt x="1624" y="2895"/>
                      <a:pt x="1776" y="3240"/>
                      <a:pt x="1886" y="3221"/>
                    </a:cubicBezTo>
                    <a:cubicBezTo>
                      <a:pt x="1997" y="3202"/>
                      <a:pt x="2024" y="2826"/>
                      <a:pt x="1948" y="2381"/>
                    </a:cubicBezTo>
                    <a:cubicBezTo>
                      <a:pt x="1945" y="2361"/>
                      <a:pt x="1941" y="2341"/>
                      <a:pt x="1937" y="2321"/>
                    </a:cubicBezTo>
                    <a:cubicBezTo>
                      <a:pt x="1950" y="2337"/>
                      <a:pt x="1963" y="2353"/>
                      <a:pt x="1976" y="2369"/>
                    </a:cubicBezTo>
                    <a:cubicBezTo>
                      <a:pt x="2264" y="2716"/>
                      <a:pt x="2568" y="2939"/>
                      <a:pt x="2654" y="2867"/>
                    </a:cubicBezTo>
                    <a:cubicBezTo>
                      <a:pt x="2740" y="2795"/>
                      <a:pt x="2577" y="2456"/>
                      <a:pt x="2288" y="2109"/>
                    </a:cubicBezTo>
                    <a:cubicBezTo>
                      <a:pt x="2275" y="2093"/>
                      <a:pt x="2262" y="2078"/>
                      <a:pt x="2248" y="2062"/>
                    </a:cubicBezTo>
                    <a:cubicBezTo>
                      <a:pt x="2267" y="2070"/>
                      <a:pt x="2286" y="2077"/>
                      <a:pt x="2306" y="2084"/>
                    </a:cubicBezTo>
                    <a:cubicBezTo>
                      <a:pt x="2729" y="2240"/>
                      <a:pt x="3104" y="2282"/>
                      <a:pt x="3142" y="2176"/>
                    </a:cubicBezTo>
                    <a:cubicBezTo>
                      <a:pt x="3181" y="2071"/>
                      <a:pt x="2869" y="1859"/>
                      <a:pt x="2447" y="1703"/>
                    </a:cubicBezTo>
                    <a:cubicBezTo>
                      <a:pt x="2427" y="1696"/>
                      <a:pt x="2407" y="1690"/>
                      <a:pt x="2388" y="1683"/>
                    </a:cubicBezTo>
                    <a:cubicBezTo>
                      <a:pt x="2408" y="1679"/>
                      <a:pt x="2429" y="1677"/>
                      <a:pt x="2449" y="1673"/>
                    </a:cubicBezTo>
                    <a:cubicBezTo>
                      <a:pt x="2893" y="1596"/>
                      <a:pt x="3239" y="1445"/>
                      <a:pt x="3220" y="133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1" name="Google Shape;781;p18"/>
              <p:cNvSpPr/>
              <p:nvPr/>
            </p:nvSpPr>
            <p:spPr>
              <a:xfrm>
                <a:off x="7198920" y="362880"/>
                <a:ext cx="1180800" cy="1180800"/>
              </a:xfrm>
              <a:custGeom>
                <a:avLst/>
                <a:gdLst/>
                <a:ahLst/>
                <a:cxnLst/>
                <a:rect l="l" t="t" r="r" b="b"/>
                <a:pathLst>
                  <a:path w="3280" h="3280" extrusionOk="0">
                    <a:moveTo>
                      <a:pt x="3279" y="1359"/>
                    </a:moveTo>
                    <a:lnTo>
                      <a:pt x="3279" y="1359"/>
                    </a:lnTo>
                    <a:cubicBezTo>
                      <a:pt x="3254" y="1214"/>
                      <a:pt x="2853" y="1202"/>
                      <a:pt x="2454" y="1264"/>
                    </a:cubicBezTo>
                    <a:cubicBezTo>
                      <a:pt x="2760" y="1001"/>
                      <a:pt x="3012" y="690"/>
                      <a:pt x="2918" y="576"/>
                    </a:cubicBezTo>
                    <a:cubicBezTo>
                      <a:pt x="2873" y="522"/>
                      <a:pt x="2768" y="534"/>
                      <a:pt x="2607" y="611"/>
                    </a:cubicBezTo>
                    <a:cubicBezTo>
                      <a:pt x="2473" y="676"/>
                      <a:pt x="2315" y="781"/>
                      <a:pt x="2157" y="908"/>
                    </a:cubicBezTo>
                    <a:cubicBezTo>
                      <a:pt x="2292" y="527"/>
                      <a:pt x="2353" y="131"/>
                      <a:pt x="2215" y="80"/>
                    </a:cubicBezTo>
                    <a:cubicBezTo>
                      <a:pt x="2149" y="55"/>
                      <a:pt x="2064" y="118"/>
                      <a:pt x="1964" y="266"/>
                    </a:cubicBezTo>
                    <a:cubicBezTo>
                      <a:pt x="1879" y="389"/>
                      <a:pt x="1795" y="558"/>
                      <a:pt x="1722" y="747"/>
                    </a:cubicBezTo>
                    <a:cubicBezTo>
                      <a:pt x="1648" y="350"/>
                      <a:pt x="1503" y="-24"/>
                      <a:pt x="1358" y="1"/>
                    </a:cubicBezTo>
                    <a:cubicBezTo>
                      <a:pt x="1213" y="26"/>
                      <a:pt x="1202" y="427"/>
                      <a:pt x="1264" y="826"/>
                    </a:cubicBezTo>
                    <a:cubicBezTo>
                      <a:pt x="1001" y="519"/>
                      <a:pt x="689" y="267"/>
                      <a:pt x="576" y="361"/>
                    </a:cubicBezTo>
                    <a:cubicBezTo>
                      <a:pt x="464" y="455"/>
                      <a:pt x="654" y="809"/>
                      <a:pt x="908" y="1123"/>
                    </a:cubicBezTo>
                    <a:cubicBezTo>
                      <a:pt x="526" y="989"/>
                      <a:pt x="130" y="927"/>
                      <a:pt x="80" y="1064"/>
                    </a:cubicBezTo>
                    <a:cubicBezTo>
                      <a:pt x="29" y="1202"/>
                      <a:pt x="370" y="1412"/>
                      <a:pt x="747" y="1558"/>
                    </a:cubicBezTo>
                    <a:cubicBezTo>
                      <a:pt x="548" y="1595"/>
                      <a:pt x="366" y="1647"/>
                      <a:pt x="229" y="1707"/>
                    </a:cubicBezTo>
                    <a:cubicBezTo>
                      <a:pt x="66" y="1780"/>
                      <a:pt x="-11" y="1851"/>
                      <a:pt x="1" y="1922"/>
                    </a:cubicBezTo>
                    <a:cubicBezTo>
                      <a:pt x="16" y="2013"/>
                      <a:pt x="183" y="2052"/>
                      <a:pt x="404" y="2052"/>
                    </a:cubicBezTo>
                    <a:cubicBezTo>
                      <a:pt x="532" y="2052"/>
                      <a:pt x="680" y="2038"/>
                      <a:pt x="826" y="2015"/>
                    </a:cubicBezTo>
                    <a:cubicBezTo>
                      <a:pt x="519" y="2278"/>
                      <a:pt x="267" y="2590"/>
                      <a:pt x="361" y="2703"/>
                    </a:cubicBezTo>
                    <a:cubicBezTo>
                      <a:pt x="380" y="2726"/>
                      <a:pt x="409" y="2737"/>
                      <a:pt x="447" y="2737"/>
                    </a:cubicBezTo>
                    <a:cubicBezTo>
                      <a:pt x="502" y="2737"/>
                      <a:pt x="577" y="2714"/>
                      <a:pt x="672" y="2668"/>
                    </a:cubicBezTo>
                    <a:cubicBezTo>
                      <a:pt x="807" y="2603"/>
                      <a:pt x="965" y="2499"/>
                      <a:pt x="1122" y="2372"/>
                    </a:cubicBezTo>
                    <a:cubicBezTo>
                      <a:pt x="988" y="2753"/>
                      <a:pt x="926" y="3149"/>
                      <a:pt x="1064" y="3200"/>
                    </a:cubicBezTo>
                    <a:cubicBezTo>
                      <a:pt x="1073" y="3204"/>
                      <a:pt x="1083" y="3205"/>
                      <a:pt x="1093" y="3205"/>
                    </a:cubicBezTo>
                    <a:cubicBezTo>
                      <a:pt x="1230" y="3205"/>
                      <a:pt x="1422" y="2884"/>
                      <a:pt x="1558" y="2533"/>
                    </a:cubicBezTo>
                    <a:cubicBezTo>
                      <a:pt x="1595" y="2731"/>
                      <a:pt x="1647" y="2914"/>
                      <a:pt x="1707" y="3050"/>
                    </a:cubicBezTo>
                    <a:cubicBezTo>
                      <a:pt x="1775" y="3203"/>
                      <a:pt x="1841" y="3280"/>
                      <a:pt x="1907" y="3280"/>
                    </a:cubicBezTo>
                    <a:cubicBezTo>
                      <a:pt x="1912" y="3280"/>
                      <a:pt x="1916" y="3280"/>
                      <a:pt x="1921" y="3279"/>
                    </a:cubicBezTo>
                    <a:cubicBezTo>
                      <a:pt x="2066" y="3254"/>
                      <a:pt x="2078" y="2853"/>
                      <a:pt x="2015" y="2454"/>
                    </a:cubicBezTo>
                    <a:cubicBezTo>
                      <a:pt x="2146" y="2608"/>
                      <a:pt x="2283" y="2739"/>
                      <a:pt x="2403" y="2828"/>
                    </a:cubicBezTo>
                    <a:cubicBezTo>
                      <a:pt x="2505" y="2902"/>
                      <a:pt x="2584" y="2939"/>
                      <a:pt x="2641" y="2939"/>
                    </a:cubicBezTo>
                    <a:cubicBezTo>
                      <a:pt x="2666" y="2939"/>
                      <a:pt x="2687" y="2932"/>
                      <a:pt x="2703" y="2918"/>
                    </a:cubicBezTo>
                    <a:cubicBezTo>
                      <a:pt x="2758" y="2873"/>
                      <a:pt x="2746" y="2769"/>
                      <a:pt x="2668" y="2607"/>
                    </a:cubicBezTo>
                    <a:cubicBezTo>
                      <a:pt x="2603" y="2473"/>
                      <a:pt x="2498" y="2315"/>
                      <a:pt x="2372" y="2157"/>
                    </a:cubicBezTo>
                    <a:cubicBezTo>
                      <a:pt x="2602" y="2238"/>
                      <a:pt x="2838" y="2293"/>
                      <a:pt x="3000" y="2293"/>
                    </a:cubicBezTo>
                    <a:cubicBezTo>
                      <a:pt x="3106" y="2293"/>
                      <a:pt x="3180" y="2270"/>
                      <a:pt x="3200" y="2216"/>
                    </a:cubicBezTo>
                    <a:cubicBezTo>
                      <a:pt x="3251" y="2078"/>
                      <a:pt x="2909" y="1868"/>
                      <a:pt x="2533" y="1722"/>
                    </a:cubicBezTo>
                    <a:cubicBezTo>
                      <a:pt x="2930" y="1648"/>
                      <a:pt x="3304" y="1503"/>
                      <a:pt x="3279" y="1359"/>
                    </a:cubicBezTo>
                    <a:moveTo>
                      <a:pt x="2633" y="664"/>
                    </a:moveTo>
                    <a:lnTo>
                      <a:pt x="2633" y="664"/>
                    </a:lnTo>
                    <a:cubicBezTo>
                      <a:pt x="2729" y="618"/>
                      <a:pt x="2793" y="602"/>
                      <a:pt x="2832" y="602"/>
                    </a:cubicBezTo>
                    <a:cubicBezTo>
                      <a:pt x="2853" y="602"/>
                      <a:pt x="2867" y="607"/>
                      <a:pt x="2873" y="614"/>
                    </a:cubicBezTo>
                    <a:cubicBezTo>
                      <a:pt x="2919" y="670"/>
                      <a:pt x="2754" y="939"/>
                      <a:pt x="2378" y="1251"/>
                    </a:cubicBezTo>
                    <a:lnTo>
                      <a:pt x="2378" y="1251"/>
                    </a:lnTo>
                    <a:cubicBezTo>
                      <a:pt x="2364" y="1263"/>
                      <a:pt x="2351" y="1274"/>
                      <a:pt x="2337" y="1285"/>
                    </a:cubicBezTo>
                    <a:cubicBezTo>
                      <a:pt x="2194" y="1313"/>
                      <a:pt x="2056" y="1349"/>
                      <a:pt x="1939" y="1391"/>
                    </a:cubicBezTo>
                    <a:cubicBezTo>
                      <a:pt x="2002" y="1283"/>
                      <a:pt x="2063" y="1154"/>
                      <a:pt x="2116" y="1019"/>
                    </a:cubicBezTo>
                    <a:cubicBezTo>
                      <a:pt x="2129" y="1008"/>
                      <a:pt x="2142" y="996"/>
                      <a:pt x="2157" y="984"/>
                    </a:cubicBezTo>
                    <a:cubicBezTo>
                      <a:pt x="2323" y="846"/>
                      <a:pt x="2492" y="733"/>
                      <a:pt x="2633" y="664"/>
                    </a:cubicBezTo>
                    <a:moveTo>
                      <a:pt x="1567" y="1927"/>
                    </a:moveTo>
                    <a:lnTo>
                      <a:pt x="1567" y="1927"/>
                    </a:lnTo>
                    <a:cubicBezTo>
                      <a:pt x="1587" y="1900"/>
                      <a:pt x="1605" y="1873"/>
                      <a:pt x="1620" y="1847"/>
                    </a:cubicBezTo>
                    <a:cubicBezTo>
                      <a:pt x="1631" y="1875"/>
                      <a:pt x="1644" y="1905"/>
                      <a:pt x="1659" y="1936"/>
                    </a:cubicBezTo>
                    <a:cubicBezTo>
                      <a:pt x="1646" y="2039"/>
                      <a:pt x="1619" y="2159"/>
                      <a:pt x="1581" y="2285"/>
                    </a:cubicBezTo>
                    <a:cubicBezTo>
                      <a:pt x="1566" y="2154"/>
                      <a:pt x="1561" y="2031"/>
                      <a:pt x="1567" y="1927"/>
                    </a:cubicBezTo>
                    <a:moveTo>
                      <a:pt x="1713" y="1352"/>
                    </a:moveTo>
                    <a:lnTo>
                      <a:pt x="1713" y="1352"/>
                    </a:lnTo>
                    <a:cubicBezTo>
                      <a:pt x="1692" y="1380"/>
                      <a:pt x="1674" y="1407"/>
                      <a:pt x="1658" y="1433"/>
                    </a:cubicBezTo>
                    <a:cubicBezTo>
                      <a:pt x="1648" y="1404"/>
                      <a:pt x="1635" y="1374"/>
                      <a:pt x="1620" y="1343"/>
                    </a:cubicBezTo>
                    <a:cubicBezTo>
                      <a:pt x="1633" y="1248"/>
                      <a:pt x="1658" y="1129"/>
                      <a:pt x="1699" y="994"/>
                    </a:cubicBezTo>
                    <a:cubicBezTo>
                      <a:pt x="1713" y="1125"/>
                      <a:pt x="1718" y="1248"/>
                      <a:pt x="1713" y="1352"/>
                    </a:cubicBezTo>
                    <a:moveTo>
                      <a:pt x="1749" y="1556"/>
                    </a:moveTo>
                    <a:lnTo>
                      <a:pt x="1749" y="1556"/>
                    </a:lnTo>
                    <a:cubicBezTo>
                      <a:pt x="1746" y="1556"/>
                      <a:pt x="1743" y="1556"/>
                      <a:pt x="1740" y="1557"/>
                    </a:cubicBezTo>
                    <a:cubicBezTo>
                      <a:pt x="1741" y="1554"/>
                      <a:pt x="1743" y="1551"/>
                      <a:pt x="1743" y="1547"/>
                    </a:cubicBezTo>
                    <a:cubicBezTo>
                      <a:pt x="1753" y="1541"/>
                      <a:pt x="1763" y="1535"/>
                      <a:pt x="1774" y="1528"/>
                    </a:cubicBezTo>
                    <a:cubicBezTo>
                      <a:pt x="1766" y="1539"/>
                      <a:pt x="1757" y="1548"/>
                      <a:pt x="1749" y="1556"/>
                    </a:cubicBezTo>
                    <a:moveTo>
                      <a:pt x="1556" y="1532"/>
                    </a:moveTo>
                    <a:lnTo>
                      <a:pt x="1556" y="1532"/>
                    </a:lnTo>
                    <a:cubicBezTo>
                      <a:pt x="1556" y="1535"/>
                      <a:pt x="1556" y="1537"/>
                      <a:pt x="1557" y="1540"/>
                    </a:cubicBezTo>
                    <a:cubicBezTo>
                      <a:pt x="1553" y="1539"/>
                      <a:pt x="1550" y="1537"/>
                      <a:pt x="1547" y="1536"/>
                    </a:cubicBezTo>
                    <a:cubicBezTo>
                      <a:pt x="1541" y="1527"/>
                      <a:pt x="1536" y="1518"/>
                      <a:pt x="1529" y="1508"/>
                    </a:cubicBezTo>
                    <a:cubicBezTo>
                      <a:pt x="1540" y="1517"/>
                      <a:pt x="1548" y="1525"/>
                      <a:pt x="1556" y="1532"/>
                    </a:cubicBezTo>
                    <a:moveTo>
                      <a:pt x="1517" y="1595"/>
                    </a:moveTo>
                    <a:lnTo>
                      <a:pt x="1517" y="1595"/>
                    </a:lnTo>
                    <a:cubicBezTo>
                      <a:pt x="1514" y="1595"/>
                      <a:pt x="1512" y="1596"/>
                      <a:pt x="1509" y="1596"/>
                    </a:cubicBezTo>
                    <a:cubicBezTo>
                      <a:pt x="1500" y="1592"/>
                      <a:pt x="1490" y="1587"/>
                      <a:pt x="1480" y="1581"/>
                    </a:cubicBezTo>
                    <a:cubicBezTo>
                      <a:pt x="1492" y="1583"/>
                      <a:pt x="1503" y="1586"/>
                      <a:pt x="1513" y="1588"/>
                    </a:cubicBezTo>
                    <a:cubicBezTo>
                      <a:pt x="1514" y="1590"/>
                      <a:pt x="1516" y="1593"/>
                      <a:pt x="1517" y="1595"/>
                    </a:cubicBezTo>
                    <a:moveTo>
                      <a:pt x="1511" y="1662"/>
                    </a:moveTo>
                    <a:lnTo>
                      <a:pt x="1511" y="1662"/>
                    </a:lnTo>
                    <a:cubicBezTo>
                      <a:pt x="1509" y="1664"/>
                      <a:pt x="1507" y="1666"/>
                      <a:pt x="1504" y="1668"/>
                    </a:cubicBezTo>
                    <a:cubicBezTo>
                      <a:pt x="1494" y="1668"/>
                      <a:pt x="1484" y="1669"/>
                      <a:pt x="1472" y="1669"/>
                    </a:cubicBezTo>
                    <a:cubicBezTo>
                      <a:pt x="1483" y="1665"/>
                      <a:pt x="1493" y="1662"/>
                      <a:pt x="1503" y="1659"/>
                    </a:cubicBezTo>
                    <a:cubicBezTo>
                      <a:pt x="1505" y="1660"/>
                      <a:pt x="1508" y="1661"/>
                      <a:pt x="1511" y="1662"/>
                    </a:cubicBezTo>
                    <a:moveTo>
                      <a:pt x="1531" y="1725"/>
                    </a:moveTo>
                    <a:lnTo>
                      <a:pt x="1531" y="1725"/>
                    </a:lnTo>
                    <a:cubicBezTo>
                      <a:pt x="1533" y="1724"/>
                      <a:pt x="1536" y="1724"/>
                      <a:pt x="1539" y="1724"/>
                    </a:cubicBezTo>
                    <a:cubicBezTo>
                      <a:pt x="1538" y="1726"/>
                      <a:pt x="1537" y="1729"/>
                      <a:pt x="1536" y="1732"/>
                    </a:cubicBezTo>
                    <a:cubicBezTo>
                      <a:pt x="1528" y="1738"/>
                      <a:pt x="1519" y="1743"/>
                      <a:pt x="1509" y="1749"/>
                    </a:cubicBezTo>
                    <a:cubicBezTo>
                      <a:pt x="1517" y="1740"/>
                      <a:pt x="1524" y="1732"/>
                      <a:pt x="1531" y="1725"/>
                    </a:cubicBezTo>
                    <a:moveTo>
                      <a:pt x="1760" y="1470"/>
                    </a:moveTo>
                    <a:lnTo>
                      <a:pt x="1760" y="1470"/>
                    </a:lnTo>
                    <a:cubicBezTo>
                      <a:pt x="1764" y="1443"/>
                      <a:pt x="1768" y="1414"/>
                      <a:pt x="1770" y="1382"/>
                    </a:cubicBezTo>
                    <a:cubicBezTo>
                      <a:pt x="1770" y="1379"/>
                      <a:pt x="1771" y="1377"/>
                      <a:pt x="1771" y="1374"/>
                    </a:cubicBezTo>
                    <a:cubicBezTo>
                      <a:pt x="1829" y="1297"/>
                      <a:pt x="1911" y="1207"/>
                      <a:pt x="2015" y="1110"/>
                    </a:cubicBezTo>
                    <a:cubicBezTo>
                      <a:pt x="1958" y="1240"/>
                      <a:pt x="1901" y="1346"/>
                      <a:pt x="1847" y="1427"/>
                    </a:cubicBezTo>
                    <a:cubicBezTo>
                      <a:pt x="1816" y="1441"/>
                      <a:pt x="1786" y="1455"/>
                      <a:pt x="1760" y="1470"/>
                    </a:cubicBezTo>
                    <a:moveTo>
                      <a:pt x="1692" y="1513"/>
                    </a:moveTo>
                    <a:lnTo>
                      <a:pt x="1692" y="1513"/>
                    </a:lnTo>
                    <a:cubicBezTo>
                      <a:pt x="1689" y="1514"/>
                      <a:pt x="1687" y="1516"/>
                      <a:pt x="1684" y="1518"/>
                    </a:cubicBezTo>
                    <a:cubicBezTo>
                      <a:pt x="1684" y="1515"/>
                      <a:pt x="1683" y="1512"/>
                      <a:pt x="1683" y="1508"/>
                    </a:cubicBezTo>
                    <a:cubicBezTo>
                      <a:pt x="1688" y="1499"/>
                      <a:pt x="1693" y="1489"/>
                      <a:pt x="1699" y="1479"/>
                    </a:cubicBezTo>
                    <a:cubicBezTo>
                      <a:pt x="1697" y="1491"/>
                      <a:pt x="1694" y="1502"/>
                      <a:pt x="1692" y="1513"/>
                    </a:cubicBezTo>
                    <a:moveTo>
                      <a:pt x="1621" y="1503"/>
                    </a:moveTo>
                    <a:lnTo>
                      <a:pt x="1621" y="1503"/>
                    </a:lnTo>
                    <a:cubicBezTo>
                      <a:pt x="1620" y="1506"/>
                      <a:pt x="1619" y="1509"/>
                      <a:pt x="1618" y="1512"/>
                    </a:cubicBezTo>
                    <a:cubicBezTo>
                      <a:pt x="1615" y="1509"/>
                      <a:pt x="1614" y="1507"/>
                      <a:pt x="1611" y="1504"/>
                    </a:cubicBezTo>
                    <a:cubicBezTo>
                      <a:pt x="1610" y="1493"/>
                      <a:pt x="1610" y="1481"/>
                      <a:pt x="1610" y="1468"/>
                    </a:cubicBezTo>
                    <a:cubicBezTo>
                      <a:pt x="1615" y="1481"/>
                      <a:pt x="1618" y="1492"/>
                      <a:pt x="1621" y="1503"/>
                    </a:cubicBezTo>
                    <a:moveTo>
                      <a:pt x="1552" y="1451"/>
                    </a:moveTo>
                    <a:lnTo>
                      <a:pt x="1552" y="1451"/>
                    </a:lnTo>
                    <a:cubicBezTo>
                      <a:pt x="1531" y="1434"/>
                      <a:pt x="1508" y="1416"/>
                      <a:pt x="1481" y="1398"/>
                    </a:cubicBezTo>
                    <a:cubicBezTo>
                      <a:pt x="1479" y="1397"/>
                      <a:pt x="1477" y="1395"/>
                      <a:pt x="1475" y="1394"/>
                    </a:cubicBezTo>
                    <a:cubicBezTo>
                      <a:pt x="1438" y="1304"/>
                      <a:pt x="1400" y="1189"/>
                      <a:pt x="1368" y="1050"/>
                    </a:cubicBezTo>
                    <a:cubicBezTo>
                      <a:pt x="1452" y="1165"/>
                      <a:pt x="1516" y="1267"/>
                      <a:pt x="1559" y="1353"/>
                    </a:cubicBezTo>
                    <a:cubicBezTo>
                      <a:pt x="1555" y="1388"/>
                      <a:pt x="1553" y="1421"/>
                      <a:pt x="1552" y="1451"/>
                    </a:cubicBezTo>
                    <a:moveTo>
                      <a:pt x="1469" y="1519"/>
                    </a:moveTo>
                    <a:lnTo>
                      <a:pt x="1469" y="1519"/>
                    </a:lnTo>
                    <a:cubicBezTo>
                      <a:pt x="1442" y="1516"/>
                      <a:pt x="1414" y="1512"/>
                      <a:pt x="1381" y="1509"/>
                    </a:cubicBezTo>
                    <a:cubicBezTo>
                      <a:pt x="1379" y="1509"/>
                      <a:pt x="1376" y="1509"/>
                      <a:pt x="1374" y="1509"/>
                    </a:cubicBezTo>
                    <a:cubicBezTo>
                      <a:pt x="1291" y="1446"/>
                      <a:pt x="1201" y="1362"/>
                      <a:pt x="1110" y="1266"/>
                    </a:cubicBezTo>
                    <a:cubicBezTo>
                      <a:pt x="1232" y="1319"/>
                      <a:pt x="1340" y="1376"/>
                      <a:pt x="1427" y="1433"/>
                    </a:cubicBezTo>
                    <a:cubicBezTo>
                      <a:pt x="1441" y="1465"/>
                      <a:pt x="1455" y="1494"/>
                      <a:pt x="1469" y="1519"/>
                    </a:cubicBezTo>
                    <a:moveTo>
                      <a:pt x="1359" y="1572"/>
                    </a:moveTo>
                    <a:lnTo>
                      <a:pt x="1359" y="1572"/>
                    </a:lnTo>
                    <a:cubicBezTo>
                      <a:pt x="1385" y="1591"/>
                      <a:pt x="1409" y="1607"/>
                      <a:pt x="1432" y="1621"/>
                    </a:cubicBezTo>
                    <a:cubicBezTo>
                      <a:pt x="1407" y="1631"/>
                      <a:pt x="1380" y="1642"/>
                      <a:pt x="1351" y="1656"/>
                    </a:cubicBezTo>
                    <a:cubicBezTo>
                      <a:pt x="1349" y="1657"/>
                      <a:pt x="1347" y="1659"/>
                      <a:pt x="1344" y="1660"/>
                    </a:cubicBezTo>
                    <a:cubicBezTo>
                      <a:pt x="1241" y="1646"/>
                      <a:pt x="1121" y="1619"/>
                      <a:pt x="995" y="1581"/>
                    </a:cubicBezTo>
                    <a:cubicBezTo>
                      <a:pt x="1090" y="1571"/>
                      <a:pt x="1181" y="1564"/>
                      <a:pt x="1263" y="1564"/>
                    </a:cubicBezTo>
                    <a:cubicBezTo>
                      <a:pt x="1294" y="1564"/>
                      <a:pt x="1324" y="1565"/>
                      <a:pt x="1353" y="1567"/>
                    </a:cubicBezTo>
                    <a:cubicBezTo>
                      <a:pt x="1355" y="1568"/>
                      <a:pt x="1357" y="1570"/>
                      <a:pt x="1359" y="1572"/>
                    </a:cubicBezTo>
                    <a:moveTo>
                      <a:pt x="1362" y="1721"/>
                    </a:moveTo>
                    <a:lnTo>
                      <a:pt x="1362" y="1721"/>
                    </a:lnTo>
                    <a:cubicBezTo>
                      <a:pt x="1394" y="1725"/>
                      <a:pt x="1424" y="1726"/>
                      <a:pt x="1450" y="1727"/>
                    </a:cubicBezTo>
                    <a:cubicBezTo>
                      <a:pt x="1434" y="1748"/>
                      <a:pt x="1416" y="1771"/>
                      <a:pt x="1398" y="1798"/>
                    </a:cubicBezTo>
                    <a:cubicBezTo>
                      <a:pt x="1397" y="1800"/>
                      <a:pt x="1395" y="1803"/>
                      <a:pt x="1394" y="1804"/>
                    </a:cubicBezTo>
                    <a:cubicBezTo>
                      <a:pt x="1297" y="1845"/>
                      <a:pt x="1180" y="1881"/>
                      <a:pt x="1051" y="1911"/>
                    </a:cubicBezTo>
                    <a:cubicBezTo>
                      <a:pt x="1158" y="1833"/>
                      <a:pt x="1261" y="1767"/>
                      <a:pt x="1355" y="1720"/>
                    </a:cubicBezTo>
                    <a:cubicBezTo>
                      <a:pt x="1357" y="1721"/>
                      <a:pt x="1360" y="1721"/>
                      <a:pt x="1362" y="1721"/>
                    </a:cubicBezTo>
                    <a:moveTo>
                      <a:pt x="1440" y="1849"/>
                    </a:moveTo>
                    <a:lnTo>
                      <a:pt x="1440" y="1849"/>
                    </a:lnTo>
                    <a:cubicBezTo>
                      <a:pt x="1470" y="1836"/>
                      <a:pt x="1496" y="1823"/>
                      <a:pt x="1519" y="1810"/>
                    </a:cubicBezTo>
                    <a:cubicBezTo>
                      <a:pt x="1516" y="1837"/>
                      <a:pt x="1512" y="1865"/>
                      <a:pt x="1509" y="1898"/>
                    </a:cubicBezTo>
                    <a:cubicBezTo>
                      <a:pt x="1509" y="1900"/>
                      <a:pt x="1509" y="1903"/>
                      <a:pt x="1509" y="1906"/>
                    </a:cubicBezTo>
                    <a:cubicBezTo>
                      <a:pt x="1450" y="1984"/>
                      <a:pt x="1368" y="2073"/>
                      <a:pt x="1265" y="2170"/>
                    </a:cubicBezTo>
                    <a:cubicBezTo>
                      <a:pt x="1319" y="2048"/>
                      <a:pt x="1376" y="1939"/>
                      <a:pt x="1433" y="1852"/>
                    </a:cubicBezTo>
                    <a:cubicBezTo>
                      <a:pt x="1435" y="1851"/>
                      <a:pt x="1438" y="1850"/>
                      <a:pt x="1440" y="1849"/>
                    </a:cubicBezTo>
                    <a:moveTo>
                      <a:pt x="1588" y="1768"/>
                    </a:moveTo>
                    <a:lnTo>
                      <a:pt x="1588" y="1768"/>
                    </a:lnTo>
                    <a:cubicBezTo>
                      <a:pt x="1590" y="1766"/>
                      <a:pt x="1592" y="1764"/>
                      <a:pt x="1595" y="1762"/>
                    </a:cubicBezTo>
                    <a:cubicBezTo>
                      <a:pt x="1596" y="1764"/>
                      <a:pt x="1596" y="1767"/>
                      <a:pt x="1596" y="1770"/>
                    </a:cubicBezTo>
                    <a:cubicBezTo>
                      <a:pt x="1592" y="1779"/>
                      <a:pt x="1587" y="1789"/>
                      <a:pt x="1581" y="1799"/>
                    </a:cubicBezTo>
                    <a:cubicBezTo>
                      <a:pt x="1583" y="1788"/>
                      <a:pt x="1585" y="1778"/>
                      <a:pt x="1588" y="1768"/>
                    </a:cubicBezTo>
                    <a:moveTo>
                      <a:pt x="1658" y="1777"/>
                    </a:moveTo>
                    <a:lnTo>
                      <a:pt x="1658" y="1777"/>
                    </a:lnTo>
                    <a:cubicBezTo>
                      <a:pt x="1659" y="1775"/>
                      <a:pt x="1660" y="1771"/>
                      <a:pt x="1662" y="1768"/>
                    </a:cubicBezTo>
                    <a:cubicBezTo>
                      <a:pt x="1664" y="1771"/>
                      <a:pt x="1665" y="1772"/>
                      <a:pt x="1667" y="1775"/>
                    </a:cubicBezTo>
                    <a:cubicBezTo>
                      <a:pt x="1668" y="1785"/>
                      <a:pt x="1669" y="1797"/>
                      <a:pt x="1669" y="1809"/>
                    </a:cubicBezTo>
                    <a:cubicBezTo>
                      <a:pt x="1664" y="1798"/>
                      <a:pt x="1661" y="1787"/>
                      <a:pt x="1658" y="1777"/>
                    </a:cubicBezTo>
                    <a:moveTo>
                      <a:pt x="1721" y="1918"/>
                    </a:moveTo>
                    <a:lnTo>
                      <a:pt x="1721" y="1918"/>
                    </a:lnTo>
                    <a:cubicBezTo>
                      <a:pt x="1725" y="1886"/>
                      <a:pt x="1726" y="1856"/>
                      <a:pt x="1727" y="1830"/>
                    </a:cubicBezTo>
                    <a:cubicBezTo>
                      <a:pt x="1750" y="1849"/>
                      <a:pt x="1776" y="1868"/>
                      <a:pt x="1805" y="1887"/>
                    </a:cubicBezTo>
                    <a:cubicBezTo>
                      <a:pt x="1842" y="1976"/>
                      <a:pt x="1879" y="2092"/>
                      <a:pt x="1911" y="2230"/>
                    </a:cubicBezTo>
                    <a:cubicBezTo>
                      <a:pt x="1827" y="2115"/>
                      <a:pt x="1764" y="2012"/>
                      <a:pt x="1720" y="1926"/>
                    </a:cubicBezTo>
                    <a:cubicBezTo>
                      <a:pt x="1720" y="1923"/>
                      <a:pt x="1721" y="1920"/>
                      <a:pt x="1721" y="1918"/>
                    </a:cubicBezTo>
                    <a:moveTo>
                      <a:pt x="1725" y="1750"/>
                    </a:moveTo>
                    <a:lnTo>
                      <a:pt x="1725" y="1750"/>
                    </a:lnTo>
                    <a:cubicBezTo>
                      <a:pt x="1724" y="1747"/>
                      <a:pt x="1723" y="1744"/>
                      <a:pt x="1723" y="1740"/>
                    </a:cubicBezTo>
                    <a:cubicBezTo>
                      <a:pt x="1726" y="1741"/>
                      <a:pt x="1729" y="1742"/>
                      <a:pt x="1732" y="1743"/>
                    </a:cubicBezTo>
                    <a:cubicBezTo>
                      <a:pt x="1738" y="1753"/>
                      <a:pt x="1744" y="1763"/>
                      <a:pt x="1750" y="1773"/>
                    </a:cubicBezTo>
                    <a:cubicBezTo>
                      <a:pt x="1741" y="1766"/>
                      <a:pt x="1732" y="1758"/>
                      <a:pt x="1725" y="1750"/>
                    </a:cubicBezTo>
                    <a:moveTo>
                      <a:pt x="1811" y="1761"/>
                    </a:moveTo>
                    <a:lnTo>
                      <a:pt x="1811" y="1761"/>
                    </a:lnTo>
                    <a:cubicBezTo>
                      <a:pt x="1840" y="1766"/>
                      <a:pt x="1872" y="1769"/>
                      <a:pt x="1906" y="1771"/>
                    </a:cubicBezTo>
                    <a:cubicBezTo>
                      <a:pt x="1989" y="1835"/>
                      <a:pt x="2079" y="1918"/>
                      <a:pt x="2170" y="2015"/>
                    </a:cubicBezTo>
                    <a:cubicBezTo>
                      <a:pt x="2040" y="1958"/>
                      <a:pt x="1934" y="1901"/>
                      <a:pt x="1853" y="1848"/>
                    </a:cubicBezTo>
                    <a:cubicBezTo>
                      <a:pt x="1840" y="1817"/>
                      <a:pt x="1826" y="1787"/>
                      <a:pt x="1811" y="1761"/>
                    </a:cubicBezTo>
                    <a:moveTo>
                      <a:pt x="1768" y="1693"/>
                    </a:moveTo>
                    <a:lnTo>
                      <a:pt x="1768" y="1693"/>
                    </a:lnTo>
                    <a:cubicBezTo>
                      <a:pt x="1766" y="1690"/>
                      <a:pt x="1764" y="1688"/>
                      <a:pt x="1762" y="1685"/>
                    </a:cubicBezTo>
                    <a:cubicBezTo>
                      <a:pt x="1765" y="1684"/>
                      <a:pt x="1767" y="1684"/>
                      <a:pt x="1770" y="1683"/>
                    </a:cubicBezTo>
                    <a:cubicBezTo>
                      <a:pt x="1780" y="1688"/>
                      <a:pt x="1790" y="1694"/>
                      <a:pt x="1800" y="1700"/>
                    </a:cubicBezTo>
                    <a:cubicBezTo>
                      <a:pt x="1789" y="1698"/>
                      <a:pt x="1778" y="1696"/>
                      <a:pt x="1768" y="1693"/>
                    </a:cubicBezTo>
                    <a:moveTo>
                      <a:pt x="1920" y="1708"/>
                    </a:moveTo>
                    <a:lnTo>
                      <a:pt x="1920" y="1708"/>
                    </a:lnTo>
                    <a:cubicBezTo>
                      <a:pt x="1895" y="1689"/>
                      <a:pt x="1870" y="1674"/>
                      <a:pt x="1847" y="1659"/>
                    </a:cubicBezTo>
                    <a:cubicBezTo>
                      <a:pt x="1875" y="1648"/>
                      <a:pt x="1905" y="1636"/>
                      <a:pt x="1937" y="1620"/>
                    </a:cubicBezTo>
                    <a:cubicBezTo>
                      <a:pt x="2032" y="1633"/>
                      <a:pt x="2151" y="1659"/>
                      <a:pt x="2286" y="1699"/>
                    </a:cubicBezTo>
                    <a:cubicBezTo>
                      <a:pt x="2145" y="1715"/>
                      <a:pt x="2024" y="1719"/>
                      <a:pt x="1927" y="1713"/>
                    </a:cubicBezTo>
                    <a:cubicBezTo>
                      <a:pt x="1925" y="1712"/>
                      <a:pt x="1923" y="1710"/>
                      <a:pt x="1920" y="1708"/>
                    </a:cubicBezTo>
                    <a:moveTo>
                      <a:pt x="1778" y="1622"/>
                    </a:moveTo>
                    <a:lnTo>
                      <a:pt x="1778" y="1622"/>
                    </a:lnTo>
                    <a:cubicBezTo>
                      <a:pt x="1775" y="1620"/>
                      <a:pt x="1771" y="1619"/>
                      <a:pt x="1768" y="1618"/>
                    </a:cubicBezTo>
                    <a:cubicBezTo>
                      <a:pt x="1771" y="1615"/>
                      <a:pt x="1773" y="1614"/>
                      <a:pt x="1776" y="1611"/>
                    </a:cubicBezTo>
                    <a:cubicBezTo>
                      <a:pt x="1785" y="1611"/>
                      <a:pt x="1795" y="1610"/>
                      <a:pt x="1806" y="1610"/>
                    </a:cubicBezTo>
                    <a:cubicBezTo>
                      <a:pt x="1808" y="1610"/>
                      <a:pt x="1809" y="1611"/>
                      <a:pt x="1811" y="1611"/>
                    </a:cubicBezTo>
                    <a:cubicBezTo>
                      <a:pt x="1799" y="1615"/>
                      <a:pt x="1788" y="1618"/>
                      <a:pt x="1778" y="1622"/>
                    </a:cubicBezTo>
                    <a:moveTo>
                      <a:pt x="1829" y="1553"/>
                    </a:moveTo>
                    <a:lnTo>
                      <a:pt x="1829" y="1553"/>
                    </a:lnTo>
                    <a:cubicBezTo>
                      <a:pt x="1848" y="1530"/>
                      <a:pt x="1867" y="1503"/>
                      <a:pt x="1887" y="1475"/>
                    </a:cubicBezTo>
                    <a:cubicBezTo>
                      <a:pt x="1976" y="1438"/>
                      <a:pt x="2091" y="1400"/>
                      <a:pt x="2229" y="1368"/>
                    </a:cubicBezTo>
                    <a:cubicBezTo>
                      <a:pt x="2115" y="1452"/>
                      <a:pt x="2012" y="1516"/>
                      <a:pt x="1926" y="1559"/>
                    </a:cubicBezTo>
                    <a:cubicBezTo>
                      <a:pt x="1892" y="1555"/>
                      <a:pt x="1859" y="1554"/>
                      <a:pt x="1829" y="1553"/>
                    </a:cubicBezTo>
                    <a:moveTo>
                      <a:pt x="2012" y="299"/>
                    </a:moveTo>
                    <a:lnTo>
                      <a:pt x="2012" y="299"/>
                    </a:lnTo>
                    <a:cubicBezTo>
                      <a:pt x="2096" y="176"/>
                      <a:pt x="2156" y="133"/>
                      <a:pt x="2186" y="133"/>
                    </a:cubicBezTo>
                    <a:cubicBezTo>
                      <a:pt x="2189" y="133"/>
                      <a:pt x="2192" y="134"/>
                      <a:pt x="2195" y="135"/>
                    </a:cubicBezTo>
                    <a:cubicBezTo>
                      <a:pt x="2263" y="160"/>
                      <a:pt x="2254" y="476"/>
                      <a:pt x="2085" y="934"/>
                    </a:cubicBezTo>
                    <a:cubicBezTo>
                      <a:pt x="2079" y="951"/>
                      <a:pt x="2072" y="967"/>
                      <a:pt x="2066" y="984"/>
                    </a:cubicBezTo>
                    <a:cubicBezTo>
                      <a:pt x="1956" y="1079"/>
                      <a:pt x="1855" y="1180"/>
                      <a:pt x="1774" y="1276"/>
                    </a:cubicBezTo>
                    <a:cubicBezTo>
                      <a:pt x="1775" y="1153"/>
                      <a:pt x="1764" y="1012"/>
                      <a:pt x="1741" y="865"/>
                    </a:cubicBezTo>
                    <a:cubicBezTo>
                      <a:pt x="1748" y="848"/>
                      <a:pt x="1753" y="831"/>
                      <a:pt x="1759" y="814"/>
                    </a:cubicBezTo>
                    <a:cubicBezTo>
                      <a:pt x="1834" y="611"/>
                      <a:pt x="1924" y="428"/>
                      <a:pt x="2012" y="299"/>
                    </a:cubicBezTo>
                    <a:moveTo>
                      <a:pt x="1368" y="59"/>
                    </a:moveTo>
                    <a:lnTo>
                      <a:pt x="1368" y="59"/>
                    </a:lnTo>
                    <a:cubicBezTo>
                      <a:pt x="1370" y="59"/>
                      <a:pt x="1371" y="59"/>
                      <a:pt x="1373" y="59"/>
                    </a:cubicBezTo>
                    <a:cubicBezTo>
                      <a:pt x="1446" y="59"/>
                      <a:pt x="1592" y="335"/>
                      <a:pt x="1673" y="806"/>
                    </a:cubicBezTo>
                    <a:cubicBezTo>
                      <a:pt x="1675" y="824"/>
                      <a:pt x="1678" y="841"/>
                      <a:pt x="1681" y="858"/>
                    </a:cubicBezTo>
                    <a:cubicBezTo>
                      <a:pt x="1633" y="996"/>
                      <a:pt x="1596" y="1134"/>
                      <a:pt x="1574" y="1257"/>
                    </a:cubicBezTo>
                    <a:cubicBezTo>
                      <a:pt x="1512" y="1149"/>
                      <a:pt x="1431" y="1031"/>
                      <a:pt x="1340" y="917"/>
                    </a:cubicBezTo>
                    <a:cubicBezTo>
                      <a:pt x="1337" y="900"/>
                      <a:pt x="1333" y="883"/>
                      <a:pt x="1330" y="865"/>
                    </a:cubicBezTo>
                    <a:cubicBezTo>
                      <a:pt x="1248" y="384"/>
                      <a:pt x="1297" y="71"/>
                      <a:pt x="1368" y="59"/>
                    </a:cubicBezTo>
                    <a:moveTo>
                      <a:pt x="614" y="407"/>
                    </a:moveTo>
                    <a:lnTo>
                      <a:pt x="614" y="407"/>
                    </a:lnTo>
                    <a:cubicBezTo>
                      <a:pt x="620" y="401"/>
                      <a:pt x="628" y="399"/>
                      <a:pt x="640" y="399"/>
                    </a:cubicBezTo>
                    <a:cubicBezTo>
                      <a:pt x="729" y="399"/>
                      <a:pt x="973" y="567"/>
                      <a:pt x="1251" y="901"/>
                    </a:cubicBezTo>
                    <a:cubicBezTo>
                      <a:pt x="1263" y="915"/>
                      <a:pt x="1273" y="929"/>
                      <a:pt x="1284" y="943"/>
                    </a:cubicBezTo>
                    <a:cubicBezTo>
                      <a:pt x="1313" y="1085"/>
                      <a:pt x="1349" y="1224"/>
                      <a:pt x="1392" y="1342"/>
                    </a:cubicBezTo>
                    <a:cubicBezTo>
                      <a:pt x="1286" y="1279"/>
                      <a:pt x="1158" y="1218"/>
                      <a:pt x="1019" y="1164"/>
                    </a:cubicBezTo>
                    <a:cubicBezTo>
                      <a:pt x="1007" y="1151"/>
                      <a:pt x="996" y="1137"/>
                      <a:pt x="984" y="1123"/>
                    </a:cubicBezTo>
                    <a:cubicBezTo>
                      <a:pt x="672" y="748"/>
                      <a:pt x="558" y="453"/>
                      <a:pt x="614" y="407"/>
                    </a:cubicBezTo>
                    <a:moveTo>
                      <a:pt x="135" y="1085"/>
                    </a:moveTo>
                    <a:lnTo>
                      <a:pt x="135" y="1085"/>
                    </a:lnTo>
                    <a:cubicBezTo>
                      <a:pt x="144" y="1060"/>
                      <a:pt x="193" y="1045"/>
                      <a:pt x="274" y="1045"/>
                    </a:cubicBezTo>
                    <a:cubicBezTo>
                      <a:pt x="412" y="1045"/>
                      <a:pt x="645" y="1088"/>
                      <a:pt x="933" y="1194"/>
                    </a:cubicBezTo>
                    <a:cubicBezTo>
                      <a:pt x="950" y="1200"/>
                      <a:pt x="967" y="1207"/>
                      <a:pt x="984" y="1214"/>
                    </a:cubicBezTo>
                    <a:cubicBezTo>
                      <a:pt x="1082" y="1327"/>
                      <a:pt x="1182" y="1426"/>
                      <a:pt x="1276" y="1505"/>
                    </a:cubicBezTo>
                    <a:cubicBezTo>
                      <a:pt x="1153" y="1505"/>
                      <a:pt x="1011" y="1516"/>
                      <a:pt x="864" y="1538"/>
                    </a:cubicBezTo>
                    <a:cubicBezTo>
                      <a:pt x="847" y="1532"/>
                      <a:pt x="830" y="1526"/>
                      <a:pt x="813" y="1520"/>
                    </a:cubicBezTo>
                    <a:cubicBezTo>
                      <a:pt x="356" y="1351"/>
                      <a:pt x="110" y="1153"/>
                      <a:pt x="135" y="1085"/>
                    </a:cubicBezTo>
                    <a:moveTo>
                      <a:pt x="59" y="1911"/>
                    </a:moveTo>
                    <a:lnTo>
                      <a:pt x="59" y="1911"/>
                    </a:lnTo>
                    <a:cubicBezTo>
                      <a:pt x="54" y="1884"/>
                      <a:pt x="102" y="1828"/>
                      <a:pt x="253" y="1762"/>
                    </a:cubicBezTo>
                    <a:cubicBezTo>
                      <a:pt x="396" y="1698"/>
                      <a:pt x="593" y="1644"/>
                      <a:pt x="805" y="1607"/>
                    </a:cubicBezTo>
                    <a:cubicBezTo>
                      <a:pt x="824" y="1604"/>
                      <a:pt x="841" y="1602"/>
                      <a:pt x="859" y="1599"/>
                    </a:cubicBezTo>
                    <a:cubicBezTo>
                      <a:pt x="1000" y="1648"/>
                      <a:pt x="1136" y="1684"/>
                      <a:pt x="1258" y="1706"/>
                    </a:cubicBezTo>
                    <a:cubicBezTo>
                      <a:pt x="1151" y="1766"/>
                      <a:pt x="1034" y="1846"/>
                      <a:pt x="917" y="1939"/>
                    </a:cubicBezTo>
                    <a:cubicBezTo>
                      <a:pt x="899" y="1943"/>
                      <a:pt x="882" y="1946"/>
                      <a:pt x="864" y="1949"/>
                    </a:cubicBezTo>
                    <a:cubicBezTo>
                      <a:pt x="383" y="2032"/>
                      <a:pt x="71" y="1983"/>
                      <a:pt x="59" y="1911"/>
                    </a:cubicBezTo>
                    <a:moveTo>
                      <a:pt x="646" y="2616"/>
                    </a:moveTo>
                    <a:lnTo>
                      <a:pt x="646" y="2616"/>
                    </a:lnTo>
                    <a:cubicBezTo>
                      <a:pt x="498" y="2687"/>
                      <a:pt x="424" y="2687"/>
                      <a:pt x="406" y="2665"/>
                    </a:cubicBezTo>
                    <a:cubicBezTo>
                      <a:pt x="360" y="2610"/>
                      <a:pt x="526" y="2341"/>
                      <a:pt x="900" y="2029"/>
                    </a:cubicBezTo>
                    <a:cubicBezTo>
                      <a:pt x="914" y="2017"/>
                      <a:pt x="928" y="2006"/>
                      <a:pt x="942" y="1995"/>
                    </a:cubicBezTo>
                    <a:cubicBezTo>
                      <a:pt x="1089" y="1966"/>
                      <a:pt x="1226" y="1930"/>
                      <a:pt x="1342" y="1888"/>
                    </a:cubicBezTo>
                    <a:cubicBezTo>
                      <a:pt x="1279" y="1994"/>
                      <a:pt x="1218" y="2122"/>
                      <a:pt x="1163" y="2261"/>
                    </a:cubicBezTo>
                    <a:cubicBezTo>
                      <a:pt x="1150" y="2272"/>
                      <a:pt x="1136" y="2284"/>
                      <a:pt x="1122" y="2295"/>
                    </a:cubicBezTo>
                    <a:cubicBezTo>
                      <a:pt x="956" y="2434"/>
                      <a:pt x="788" y="2547"/>
                      <a:pt x="646" y="2616"/>
                    </a:cubicBezTo>
                    <a:moveTo>
                      <a:pt x="1084" y="3145"/>
                    </a:moveTo>
                    <a:lnTo>
                      <a:pt x="1084" y="3145"/>
                    </a:lnTo>
                    <a:cubicBezTo>
                      <a:pt x="1016" y="3120"/>
                      <a:pt x="1025" y="2804"/>
                      <a:pt x="1194" y="2346"/>
                    </a:cubicBezTo>
                    <a:cubicBezTo>
                      <a:pt x="1200" y="2329"/>
                      <a:pt x="1207" y="2313"/>
                      <a:pt x="1213" y="2296"/>
                    </a:cubicBezTo>
                    <a:cubicBezTo>
                      <a:pt x="1328" y="2196"/>
                      <a:pt x="1428" y="2096"/>
                      <a:pt x="1505" y="2004"/>
                    </a:cubicBezTo>
                    <a:cubicBezTo>
                      <a:pt x="1505" y="2127"/>
                      <a:pt x="1516" y="2268"/>
                      <a:pt x="1538" y="2415"/>
                    </a:cubicBezTo>
                    <a:cubicBezTo>
                      <a:pt x="1532" y="2432"/>
                      <a:pt x="1526" y="2450"/>
                      <a:pt x="1520" y="2466"/>
                    </a:cubicBezTo>
                    <a:cubicBezTo>
                      <a:pt x="1351" y="2924"/>
                      <a:pt x="1152" y="3169"/>
                      <a:pt x="1084" y="3145"/>
                    </a:cubicBezTo>
                    <a:moveTo>
                      <a:pt x="1911" y="3221"/>
                    </a:moveTo>
                    <a:lnTo>
                      <a:pt x="1911" y="3221"/>
                    </a:lnTo>
                    <a:cubicBezTo>
                      <a:pt x="1884" y="3226"/>
                      <a:pt x="1828" y="3177"/>
                      <a:pt x="1761" y="3027"/>
                    </a:cubicBezTo>
                    <a:cubicBezTo>
                      <a:pt x="1698" y="2883"/>
                      <a:pt x="1643" y="2687"/>
                      <a:pt x="1607" y="2474"/>
                    </a:cubicBezTo>
                    <a:cubicBezTo>
                      <a:pt x="1604" y="2456"/>
                      <a:pt x="1601" y="2439"/>
                      <a:pt x="1599" y="2421"/>
                    </a:cubicBezTo>
                    <a:cubicBezTo>
                      <a:pt x="1647" y="2280"/>
                      <a:pt x="1684" y="2144"/>
                      <a:pt x="1705" y="2022"/>
                    </a:cubicBezTo>
                    <a:cubicBezTo>
                      <a:pt x="1767" y="2131"/>
                      <a:pt x="1849" y="2249"/>
                      <a:pt x="1939" y="2363"/>
                    </a:cubicBezTo>
                    <a:cubicBezTo>
                      <a:pt x="1943" y="2380"/>
                      <a:pt x="1946" y="2397"/>
                      <a:pt x="1949" y="2415"/>
                    </a:cubicBezTo>
                    <a:cubicBezTo>
                      <a:pt x="2032" y="2896"/>
                      <a:pt x="1983" y="3209"/>
                      <a:pt x="1911" y="3221"/>
                    </a:cubicBezTo>
                    <a:moveTo>
                      <a:pt x="2665" y="2874"/>
                    </a:moveTo>
                    <a:lnTo>
                      <a:pt x="2665" y="2874"/>
                    </a:lnTo>
                    <a:cubicBezTo>
                      <a:pt x="2644" y="2891"/>
                      <a:pt x="2571" y="2878"/>
                      <a:pt x="2438" y="2780"/>
                    </a:cubicBezTo>
                    <a:cubicBezTo>
                      <a:pt x="2312" y="2687"/>
                      <a:pt x="2166" y="2545"/>
                      <a:pt x="2029" y="2379"/>
                    </a:cubicBezTo>
                    <a:cubicBezTo>
                      <a:pt x="2017" y="2365"/>
                      <a:pt x="2006" y="2351"/>
                      <a:pt x="1995" y="2338"/>
                    </a:cubicBezTo>
                    <a:cubicBezTo>
                      <a:pt x="1967" y="2195"/>
                      <a:pt x="1931" y="2057"/>
                      <a:pt x="1889" y="1939"/>
                    </a:cubicBezTo>
                    <a:cubicBezTo>
                      <a:pt x="1997" y="2002"/>
                      <a:pt x="2126" y="2063"/>
                      <a:pt x="2261" y="2116"/>
                    </a:cubicBezTo>
                    <a:cubicBezTo>
                      <a:pt x="2272" y="2129"/>
                      <a:pt x="2284" y="2143"/>
                      <a:pt x="2295" y="2157"/>
                    </a:cubicBezTo>
                    <a:cubicBezTo>
                      <a:pt x="2433" y="2323"/>
                      <a:pt x="2547" y="2492"/>
                      <a:pt x="2615" y="2633"/>
                    </a:cubicBezTo>
                    <a:cubicBezTo>
                      <a:pt x="2687" y="2782"/>
                      <a:pt x="2687" y="2855"/>
                      <a:pt x="2665" y="2874"/>
                    </a:cubicBezTo>
                    <a:moveTo>
                      <a:pt x="3144" y="2195"/>
                    </a:moveTo>
                    <a:lnTo>
                      <a:pt x="3144" y="2195"/>
                    </a:lnTo>
                    <a:cubicBezTo>
                      <a:pt x="3120" y="2263"/>
                      <a:pt x="2803" y="2255"/>
                      <a:pt x="2346" y="2086"/>
                    </a:cubicBezTo>
                    <a:cubicBezTo>
                      <a:pt x="2329" y="2079"/>
                      <a:pt x="2312" y="2073"/>
                      <a:pt x="2295" y="2066"/>
                    </a:cubicBezTo>
                    <a:cubicBezTo>
                      <a:pt x="2198" y="1953"/>
                      <a:pt x="2098" y="1854"/>
                      <a:pt x="2004" y="1775"/>
                    </a:cubicBezTo>
                    <a:cubicBezTo>
                      <a:pt x="2007" y="1775"/>
                      <a:pt x="2010" y="1775"/>
                      <a:pt x="2013" y="1775"/>
                    </a:cubicBezTo>
                    <a:cubicBezTo>
                      <a:pt x="2136" y="1775"/>
                      <a:pt x="2275" y="1762"/>
                      <a:pt x="2414" y="1742"/>
                    </a:cubicBezTo>
                    <a:cubicBezTo>
                      <a:pt x="2431" y="1748"/>
                      <a:pt x="2448" y="1753"/>
                      <a:pt x="2466" y="1760"/>
                    </a:cubicBezTo>
                    <a:lnTo>
                      <a:pt x="2466" y="1760"/>
                    </a:lnTo>
                    <a:cubicBezTo>
                      <a:pt x="2923" y="1929"/>
                      <a:pt x="3170" y="2127"/>
                      <a:pt x="3144" y="2195"/>
                    </a:cubicBezTo>
                    <a:moveTo>
                      <a:pt x="2474" y="1673"/>
                    </a:moveTo>
                    <a:lnTo>
                      <a:pt x="2474" y="1673"/>
                    </a:lnTo>
                    <a:cubicBezTo>
                      <a:pt x="2456" y="1676"/>
                      <a:pt x="2438" y="1679"/>
                      <a:pt x="2421" y="1681"/>
                    </a:cubicBezTo>
                    <a:cubicBezTo>
                      <a:pt x="2284" y="1634"/>
                      <a:pt x="2146" y="1596"/>
                      <a:pt x="2023" y="1574"/>
                    </a:cubicBezTo>
                    <a:cubicBezTo>
                      <a:pt x="2131" y="1512"/>
                      <a:pt x="2249" y="1431"/>
                      <a:pt x="2363" y="1340"/>
                    </a:cubicBezTo>
                    <a:cubicBezTo>
                      <a:pt x="2380" y="1337"/>
                      <a:pt x="2397" y="1334"/>
                      <a:pt x="2415" y="1331"/>
                    </a:cubicBezTo>
                    <a:cubicBezTo>
                      <a:pt x="2594" y="1300"/>
                      <a:pt x="2748" y="1287"/>
                      <a:pt x="2873" y="1287"/>
                    </a:cubicBezTo>
                    <a:cubicBezTo>
                      <a:pt x="3087" y="1287"/>
                      <a:pt x="3213" y="1323"/>
                      <a:pt x="3221" y="1369"/>
                    </a:cubicBezTo>
                    <a:cubicBezTo>
                      <a:pt x="3233" y="1440"/>
                      <a:pt x="2955" y="1590"/>
                      <a:pt x="2474" y="16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2" name="Google Shape;782;p18"/>
              <p:cNvSpPr/>
              <p:nvPr/>
            </p:nvSpPr>
            <p:spPr>
              <a:xfrm>
                <a:off x="7203600" y="417240"/>
                <a:ext cx="1171440" cy="1072080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978" extrusionOk="0">
                    <a:moveTo>
                      <a:pt x="2458" y="1362"/>
                    </a:moveTo>
                    <a:lnTo>
                      <a:pt x="2458" y="1362"/>
                    </a:lnTo>
                    <a:cubicBezTo>
                      <a:pt x="2241" y="1342"/>
                      <a:pt x="2043" y="1345"/>
                      <a:pt x="1894" y="1366"/>
                    </a:cubicBezTo>
                    <a:cubicBezTo>
                      <a:pt x="2007" y="1266"/>
                      <a:pt x="2138" y="1117"/>
                      <a:pt x="2264" y="939"/>
                    </a:cubicBezTo>
                    <a:cubicBezTo>
                      <a:pt x="2524" y="571"/>
                      <a:pt x="2661" y="220"/>
                      <a:pt x="2570" y="155"/>
                    </a:cubicBezTo>
                    <a:cubicBezTo>
                      <a:pt x="2478" y="90"/>
                      <a:pt x="2193" y="336"/>
                      <a:pt x="1933" y="705"/>
                    </a:cubicBezTo>
                    <a:cubicBezTo>
                      <a:pt x="1806" y="883"/>
                      <a:pt x="1710" y="1056"/>
                      <a:pt x="1653" y="1196"/>
                    </a:cubicBezTo>
                    <a:cubicBezTo>
                      <a:pt x="1624" y="1048"/>
                      <a:pt x="1560" y="860"/>
                      <a:pt x="1469" y="662"/>
                    </a:cubicBezTo>
                    <a:cubicBezTo>
                      <a:pt x="1280" y="253"/>
                      <a:pt x="1044" y="-42"/>
                      <a:pt x="943" y="5"/>
                    </a:cubicBezTo>
                    <a:cubicBezTo>
                      <a:pt x="841" y="53"/>
                      <a:pt x="912" y="423"/>
                      <a:pt x="1100" y="832"/>
                    </a:cubicBezTo>
                    <a:cubicBezTo>
                      <a:pt x="1191" y="1030"/>
                      <a:pt x="1293" y="1201"/>
                      <a:pt x="1386" y="1319"/>
                    </a:cubicBezTo>
                    <a:cubicBezTo>
                      <a:pt x="1243" y="1271"/>
                      <a:pt x="1049" y="1232"/>
                      <a:pt x="832" y="1212"/>
                    </a:cubicBezTo>
                    <a:cubicBezTo>
                      <a:pt x="383" y="1171"/>
                      <a:pt x="10" y="1228"/>
                      <a:pt x="0" y="1339"/>
                    </a:cubicBezTo>
                    <a:cubicBezTo>
                      <a:pt x="-10" y="1451"/>
                      <a:pt x="346" y="1575"/>
                      <a:pt x="795" y="1616"/>
                    </a:cubicBezTo>
                    <a:cubicBezTo>
                      <a:pt x="1012" y="1636"/>
                      <a:pt x="1210" y="1633"/>
                      <a:pt x="1360" y="1612"/>
                    </a:cubicBezTo>
                    <a:cubicBezTo>
                      <a:pt x="1247" y="1712"/>
                      <a:pt x="1115" y="1861"/>
                      <a:pt x="989" y="2039"/>
                    </a:cubicBezTo>
                    <a:cubicBezTo>
                      <a:pt x="729" y="2407"/>
                      <a:pt x="593" y="2758"/>
                      <a:pt x="684" y="2823"/>
                    </a:cubicBezTo>
                    <a:cubicBezTo>
                      <a:pt x="775" y="2888"/>
                      <a:pt x="1061" y="2642"/>
                      <a:pt x="1321" y="2273"/>
                    </a:cubicBezTo>
                    <a:cubicBezTo>
                      <a:pt x="1447" y="2095"/>
                      <a:pt x="1543" y="1922"/>
                      <a:pt x="1599" y="1782"/>
                    </a:cubicBezTo>
                    <a:cubicBezTo>
                      <a:pt x="1630" y="1930"/>
                      <a:pt x="1693" y="2118"/>
                      <a:pt x="1784" y="2315"/>
                    </a:cubicBezTo>
                    <a:cubicBezTo>
                      <a:pt x="1973" y="2725"/>
                      <a:pt x="2209" y="3020"/>
                      <a:pt x="2310" y="2973"/>
                    </a:cubicBezTo>
                    <a:cubicBezTo>
                      <a:pt x="2412" y="2925"/>
                      <a:pt x="2342" y="2555"/>
                      <a:pt x="2153" y="2146"/>
                    </a:cubicBezTo>
                    <a:cubicBezTo>
                      <a:pt x="2062" y="1948"/>
                      <a:pt x="1959" y="1777"/>
                      <a:pt x="1867" y="1659"/>
                    </a:cubicBezTo>
                    <a:cubicBezTo>
                      <a:pt x="2010" y="1707"/>
                      <a:pt x="2205" y="1746"/>
                      <a:pt x="2421" y="1766"/>
                    </a:cubicBezTo>
                    <a:cubicBezTo>
                      <a:pt x="2871" y="1807"/>
                      <a:pt x="3243" y="1750"/>
                      <a:pt x="3254" y="1639"/>
                    </a:cubicBezTo>
                    <a:cubicBezTo>
                      <a:pt x="3264" y="1527"/>
                      <a:pt x="2908" y="1403"/>
                      <a:pt x="2458" y="13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3" name="Google Shape;783;p18"/>
              <p:cNvSpPr/>
              <p:nvPr/>
            </p:nvSpPr>
            <p:spPr>
              <a:xfrm>
                <a:off x="7193160" y="406800"/>
                <a:ext cx="1192320" cy="1092960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3036" extrusionOk="0">
                    <a:moveTo>
                      <a:pt x="3067" y="1475"/>
                    </a:moveTo>
                    <a:lnTo>
                      <a:pt x="3067" y="1475"/>
                    </a:lnTo>
                    <a:cubicBezTo>
                      <a:pt x="2915" y="1422"/>
                      <a:pt x="2710" y="1381"/>
                      <a:pt x="2490" y="1361"/>
                    </a:cubicBezTo>
                    <a:cubicBezTo>
                      <a:pt x="2323" y="1346"/>
                      <a:pt x="2153" y="1343"/>
                      <a:pt x="2009" y="1355"/>
                    </a:cubicBezTo>
                    <a:cubicBezTo>
                      <a:pt x="2112" y="1253"/>
                      <a:pt x="2219" y="1123"/>
                      <a:pt x="2317" y="985"/>
                    </a:cubicBezTo>
                    <a:cubicBezTo>
                      <a:pt x="2560" y="642"/>
                      <a:pt x="2740" y="248"/>
                      <a:pt x="2615" y="160"/>
                    </a:cubicBezTo>
                    <a:cubicBezTo>
                      <a:pt x="2491" y="72"/>
                      <a:pt x="2180" y="373"/>
                      <a:pt x="1937" y="717"/>
                    </a:cubicBezTo>
                    <a:cubicBezTo>
                      <a:pt x="1840" y="855"/>
                      <a:pt x="1753" y="1000"/>
                      <a:pt x="1691" y="1131"/>
                    </a:cubicBezTo>
                    <a:cubicBezTo>
                      <a:pt x="1654" y="991"/>
                      <a:pt x="1595" y="832"/>
                      <a:pt x="1525" y="679"/>
                    </a:cubicBezTo>
                    <a:cubicBezTo>
                      <a:pt x="1433" y="479"/>
                      <a:pt x="1326" y="299"/>
                      <a:pt x="1225" y="173"/>
                    </a:cubicBezTo>
                    <a:cubicBezTo>
                      <a:pt x="1113" y="33"/>
                      <a:pt x="1024" y="-22"/>
                      <a:pt x="960" y="8"/>
                    </a:cubicBezTo>
                    <a:cubicBezTo>
                      <a:pt x="895" y="37"/>
                      <a:pt x="879" y="142"/>
                      <a:pt x="912" y="318"/>
                    </a:cubicBezTo>
                    <a:cubicBezTo>
                      <a:pt x="943" y="476"/>
                      <a:pt x="1010" y="674"/>
                      <a:pt x="1103" y="874"/>
                    </a:cubicBezTo>
                    <a:cubicBezTo>
                      <a:pt x="1176" y="1032"/>
                      <a:pt x="1258" y="1178"/>
                      <a:pt x="1339" y="1294"/>
                    </a:cubicBezTo>
                    <a:cubicBezTo>
                      <a:pt x="1202" y="1256"/>
                      <a:pt x="1038" y="1228"/>
                      <a:pt x="864" y="1211"/>
                    </a:cubicBezTo>
                    <a:cubicBezTo>
                      <a:pt x="445" y="1173"/>
                      <a:pt x="14" y="1214"/>
                      <a:pt x="0" y="1366"/>
                    </a:cubicBezTo>
                    <a:cubicBezTo>
                      <a:pt x="-7" y="1437"/>
                      <a:pt x="75" y="1502"/>
                      <a:pt x="244" y="1561"/>
                    </a:cubicBezTo>
                    <a:cubicBezTo>
                      <a:pt x="397" y="1614"/>
                      <a:pt x="601" y="1655"/>
                      <a:pt x="821" y="1675"/>
                    </a:cubicBezTo>
                    <a:cubicBezTo>
                      <a:pt x="920" y="1684"/>
                      <a:pt x="1017" y="1688"/>
                      <a:pt x="1108" y="1688"/>
                    </a:cubicBezTo>
                    <a:cubicBezTo>
                      <a:pt x="1177" y="1688"/>
                      <a:pt x="1242" y="1686"/>
                      <a:pt x="1304" y="1680"/>
                    </a:cubicBezTo>
                    <a:cubicBezTo>
                      <a:pt x="1202" y="1780"/>
                      <a:pt x="1095" y="1908"/>
                      <a:pt x="994" y="2051"/>
                    </a:cubicBezTo>
                    <a:cubicBezTo>
                      <a:pt x="752" y="2394"/>
                      <a:pt x="571" y="2788"/>
                      <a:pt x="696" y="2876"/>
                    </a:cubicBezTo>
                    <a:cubicBezTo>
                      <a:pt x="711" y="2887"/>
                      <a:pt x="728" y="2892"/>
                      <a:pt x="748" y="2892"/>
                    </a:cubicBezTo>
                    <a:cubicBezTo>
                      <a:pt x="894" y="2892"/>
                      <a:pt x="1160" y="2621"/>
                      <a:pt x="1374" y="2319"/>
                    </a:cubicBezTo>
                    <a:cubicBezTo>
                      <a:pt x="1475" y="2176"/>
                      <a:pt x="1560" y="2033"/>
                      <a:pt x="1620" y="1904"/>
                    </a:cubicBezTo>
                    <a:cubicBezTo>
                      <a:pt x="1657" y="2045"/>
                      <a:pt x="1716" y="2204"/>
                      <a:pt x="1787" y="2357"/>
                    </a:cubicBezTo>
                    <a:cubicBezTo>
                      <a:pt x="1949" y="2708"/>
                      <a:pt x="2174" y="3036"/>
                      <a:pt x="2317" y="3036"/>
                    </a:cubicBezTo>
                    <a:cubicBezTo>
                      <a:pt x="2329" y="3036"/>
                      <a:pt x="2341" y="3034"/>
                      <a:pt x="2352" y="3028"/>
                    </a:cubicBezTo>
                    <a:cubicBezTo>
                      <a:pt x="2416" y="2999"/>
                      <a:pt x="2432" y="2894"/>
                      <a:pt x="2399" y="2718"/>
                    </a:cubicBezTo>
                    <a:cubicBezTo>
                      <a:pt x="2369" y="2560"/>
                      <a:pt x="2301" y="2362"/>
                      <a:pt x="2209" y="2162"/>
                    </a:cubicBezTo>
                    <a:lnTo>
                      <a:pt x="2209" y="2162"/>
                    </a:lnTo>
                    <a:cubicBezTo>
                      <a:pt x="2136" y="2004"/>
                      <a:pt x="2054" y="1858"/>
                      <a:pt x="1973" y="1742"/>
                    </a:cubicBezTo>
                    <a:cubicBezTo>
                      <a:pt x="2112" y="1780"/>
                      <a:pt x="2280" y="1809"/>
                      <a:pt x="2448" y="1824"/>
                    </a:cubicBezTo>
                    <a:cubicBezTo>
                      <a:pt x="2545" y="1833"/>
                      <a:pt x="2643" y="1838"/>
                      <a:pt x="2736" y="1838"/>
                    </a:cubicBezTo>
                    <a:cubicBezTo>
                      <a:pt x="3044" y="1838"/>
                      <a:pt x="3301" y="1787"/>
                      <a:pt x="3312" y="1670"/>
                    </a:cubicBezTo>
                    <a:cubicBezTo>
                      <a:pt x="3318" y="1599"/>
                      <a:pt x="3236" y="1534"/>
                      <a:pt x="3067" y="1475"/>
                    </a:cubicBezTo>
                    <a:moveTo>
                      <a:pt x="1985" y="751"/>
                    </a:moveTo>
                    <a:lnTo>
                      <a:pt x="1985" y="751"/>
                    </a:lnTo>
                    <a:cubicBezTo>
                      <a:pt x="2241" y="389"/>
                      <a:pt x="2475" y="202"/>
                      <a:pt x="2560" y="202"/>
                    </a:cubicBezTo>
                    <a:cubicBezTo>
                      <a:pt x="2569" y="202"/>
                      <a:pt x="2576" y="204"/>
                      <a:pt x="2582" y="208"/>
                    </a:cubicBezTo>
                    <a:cubicBezTo>
                      <a:pt x="2641" y="250"/>
                      <a:pt x="2550" y="553"/>
                      <a:pt x="2269" y="951"/>
                    </a:cubicBezTo>
                    <a:cubicBezTo>
                      <a:pt x="2138" y="1136"/>
                      <a:pt x="2014" y="1274"/>
                      <a:pt x="1912" y="1366"/>
                    </a:cubicBezTo>
                    <a:cubicBezTo>
                      <a:pt x="1840" y="1377"/>
                      <a:pt x="1778" y="1392"/>
                      <a:pt x="1731" y="1411"/>
                    </a:cubicBezTo>
                    <a:cubicBezTo>
                      <a:pt x="1733" y="1360"/>
                      <a:pt x="1727" y="1297"/>
                      <a:pt x="1713" y="1226"/>
                    </a:cubicBezTo>
                    <a:cubicBezTo>
                      <a:pt x="1766" y="1099"/>
                      <a:pt x="1855" y="935"/>
                      <a:pt x="1985" y="751"/>
                    </a:cubicBezTo>
                    <a:moveTo>
                      <a:pt x="1642" y="1591"/>
                    </a:moveTo>
                    <a:lnTo>
                      <a:pt x="1642" y="1591"/>
                    </a:lnTo>
                    <a:cubicBezTo>
                      <a:pt x="1645" y="1589"/>
                      <a:pt x="1647" y="1586"/>
                      <a:pt x="1649" y="1584"/>
                    </a:cubicBezTo>
                    <a:cubicBezTo>
                      <a:pt x="1651" y="1586"/>
                      <a:pt x="1653" y="1588"/>
                      <a:pt x="1654" y="1590"/>
                    </a:cubicBezTo>
                    <a:cubicBezTo>
                      <a:pt x="1655" y="1613"/>
                      <a:pt x="1651" y="1646"/>
                      <a:pt x="1640" y="1689"/>
                    </a:cubicBezTo>
                    <a:cubicBezTo>
                      <a:pt x="1636" y="1648"/>
                      <a:pt x="1637" y="1615"/>
                      <a:pt x="1642" y="1591"/>
                    </a:cubicBezTo>
                    <a:moveTo>
                      <a:pt x="1601" y="1473"/>
                    </a:moveTo>
                    <a:lnTo>
                      <a:pt x="1601" y="1473"/>
                    </a:lnTo>
                    <a:cubicBezTo>
                      <a:pt x="1602" y="1475"/>
                      <a:pt x="1602" y="1478"/>
                      <a:pt x="1603" y="1480"/>
                    </a:cubicBezTo>
                    <a:cubicBezTo>
                      <a:pt x="1599" y="1480"/>
                      <a:pt x="1597" y="1480"/>
                      <a:pt x="1594" y="1481"/>
                    </a:cubicBezTo>
                    <a:cubicBezTo>
                      <a:pt x="1573" y="1470"/>
                      <a:pt x="1547" y="1450"/>
                      <a:pt x="1517" y="1420"/>
                    </a:cubicBezTo>
                    <a:cubicBezTo>
                      <a:pt x="1556" y="1439"/>
                      <a:pt x="1584" y="1457"/>
                      <a:pt x="1601" y="1473"/>
                    </a:cubicBezTo>
                    <a:moveTo>
                      <a:pt x="1669" y="1446"/>
                    </a:moveTo>
                    <a:lnTo>
                      <a:pt x="1669" y="1446"/>
                    </a:lnTo>
                    <a:cubicBezTo>
                      <a:pt x="1667" y="1449"/>
                      <a:pt x="1664" y="1450"/>
                      <a:pt x="1662" y="1452"/>
                    </a:cubicBezTo>
                    <a:cubicBezTo>
                      <a:pt x="1659" y="1450"/>
                      <a:pt x="1658" y="1447"/>
                      <a:pt x="1655" y="1444"/>
                    </a:cubicBezTo>
                    <a:cubicBezTo>
                      <a:pt x="1655" y="1419"/>
                      <a:pt x="1660" y="1385"/>
                      <a:pt x="1672" y="1345"/>
                    </a:cubicBezTo>
                    <a:cubicBezTo>
                      <a:pt x="1675" y="1387"/>
                      <a:pt x="1674" y="1422"/>
                      <a:pt x="1669" y="1446"/>
                    </a:cubicBezTo>
                    <a:moveTo>
                      <a:pt x="1597" y="1546"/>
                    </a:moveTo>
                    <a:lnTo>
                      <a:pt x="1597" y="1546"/>
                    </a:lnTo>
                    <a:cubicBezTo>
                      <a:pt x="1595" y="1548"/>
                      <a:pt x="1595" y="1551"/>
                      <a:pt x="1594" y="1553"/>
                    </a:cubicBezTo>
                    <a:cubicBezTo>
                      <a:pt x="1574" y="1565"/>
                      <a:pt x="1544" y="1577"/>
                      <a:pt x="1502" y="1589"/>
                    </a:cubicBezTo>
                    <a:cubicBezTo>
                      <a:pt x="1537" y="1565"/>
                      <a:pt x="1566" y="1551"/>
                      <a:pt x="1588" y="1543"/>
                    </a:cubicBezTo>
                    <a:cubicBezTo>
                      <a:pt x="1590" y="1544"/>
                      <a:pt x="1594" y="1545"/>
                      <a:pt x="1597" y="1546"/>
                    </a:cubicBezTo>
                    <a:moveTo>
                      <a:pt x="1712" y="1566"/>
                    </a:moveTo>
                    <a:lnTo>
                      <a:pt x="1712" y="1566"/>
                    </a:lnTo>
                    <a:cubicBezTo>
                      <a:pt x="1712" y="1562"/>
                      <a:pt x="1710" y="1559"/>
                      <a:pt x="1709" y="1556"/>
                    </a:cubicBezTo>
                    <a:cubicBezTo>
                      <a:pt x="1712" y="1555"/>
                      <a:pt x="1714" y="1555"/>
                      <a:pt x="1717" y="1554"/>
                    </a:cubicBezTo>
                    <a:cubicBezTo>
                      <a:pt x="1738" y="1566"/>
                      <a:pt x="1764" y="1586"/>
                      <a:pt x="1796" y="1617"/>
                    </a:cubicBezTo>
                    <a:cubicBezTo>
                      <a:pt x="1759" y="1600"/>
                      <a:pt x="1731" y="1582"/>
                      <a:pt x="1712" y="1566"/>
                    </a:cubicBezTo>
                    <a:moveTo>
                      <a:pt x="1715" y="1491"/>
                    </a:moveTo>
                    <a:lnTo>
                      <a:pt x="1715" y="1491"/>
                    </a:lnTo>
                    <a:cubicBezTo>
                      <a:pt x="1716" y="1488"/>
                      <a:pt x="1717" y="1485"/>
                      <a:pt x="1718" y="1482"/>
                    </a:cubicBezTo>
                    <a:cubicBezTo>
                      <a:pt x="1739" y="1469"/>
                      <a:pt x="1772" y="1456"/>
                      <a:pt x="1814" y="1445"/>
                    </a:cubicBezTo>
                    <a:cubicBezTo>
                      <a:pt x="1779" y="1469"/>
                      <a:pt x="1750" y="1485"/>
                      <a:pt x="1725" y="1493"/>
                    </a:cubicBezTo>
                    <a:cubicBezTo>
                      <a:pt x="1722" y="1492"/>
                      <a:pt x="1718" y="1492"/>
                      <a:pt x="1715" y="1491"/>
                    </a:cubicBezTo>
                    <a:moveTo>
                      <a:pt x="1156" y="849"/>
                    </a:moveTo>
                    <a:lnTo>
                      <a:pt x="1156" y="849"/>
                    </a:lnTo>
                    <a:cubicBezTo>
                      <a:pt x="1066" y="653"/>
                      <a:pt x="1000" y="460"/>
                      <a:pt x="970" y="306"/>
                    </a:cubicBezTo>
                    <a:cubicBezTo>
                      <a:pt x="939" y="144"/>
                      <a:pt x="958" y="73"/>
                      <a:pt x="984" y="61"/>
                    </a:cubicBezTo>
                    <a:cubicBezTo>
                      <a:pt x="987" y="60"/>
                      <a:pt x="991" y="59"/>
                      <a:pt x="995" y="59"/>
                    </a:cubicBezTo>
                    <a:cubicBezTo>
                      <a:pt x="1027" y="59"/>
                      <a:pt x="1089" y="97"/>
                      <a:pt x="1179" y="210"/>
                    </a:cubicBezTo>
                    <a:cubicBezTo>
                      <a:pt x="1277" y="332"/>
                      <a:pt x="1381" y="508"/>
                      <a:pt x="1471" y="703"/>
                    </a:cubicBezTo>
                    <a:cubicBezTo>
                      <a:pt x="1566" y="909"/>
                      <a:pt x="1623" y="1086"/>
                      <a:pt x="1652" y="1221"/>
                    </a:cubicBezTo>
                    <a:cubicBezTo>
                      <a:pt x="1625" y="1288"/>
                      <a:pt x="1608" y="1349"/>
                      <a:pt x="1602" y="1400"/>
                    </a:cubicBezTo>
                    <a:cubicBezTo>
                      <a:pt x="1562" y="1374"/>
                      <a:pt x="1509" y="1349"/>
                      <a:pt x="1440" y="1325"/>
                    </a:cubicBezTo>
                    <a:cubicBezTo>
                      <a:pt x="1438" y="1325"/>
                      <a:pt x="1436" y="1323"/>
                      <a:pt x="1433" y="1323"/>
                    </a:cubicBezTo>
                    <a:cubicBezTo>
                      <a:pt x="1340" y="1202"/>
                      <a:pt x="1242" y="1035"/>
                      <a:pt x="1156" y="849"/>
                    </a:cubicBezTo>
                    <a:moveTo>
                      <a:pt x="827" y="1616"/>
                    </a:moveTo>
                    <a:lnTo>
                      <a:pt x="827" y="1616"/>
                    </a:lnTo>
                    <a:cubicBezTo>
                      <a:pt x="611" y="1597"/>
                      <a:pt x="412" y="1557"/>
                      <a:pt x="264" y="1506"/>
                    </a:cubicBezTo>
                    <a:cubicBezTo>
                      <a:pt x="108" y="1451"/>
                      <a:pt x="56" y="1399"/>
                      <a:pt x="59" y="1371"/>
                    </a:cubicBezTo>
                    <a:cubicBezTo>
                      <a:pt x="64" y="1314"/>
                      <a:pt x="256" y="1257"/>
                      <a:pt x="574" y="1257"/>
                    </a:cubicBezTo>
                    <a:cubicBezTo>
                      <a:pt x="660" y="1257"/>
                      <a:pt x="755" y="1261"/>
                      <a:pt x="858" y="1270"/>
                    </a:cubicBezTo>
                    <a:cubicBezTo>
                      <a:pt x="1062" y="1289"/>
                      <a:pt x="1252" y="1326"/>
                      <a:pt x="1397" y="1373"/>
                    </a:cubicBezTo>
                    <a:cubicBezTo>
                      <a:pt x="1399" y="1375"/>
                      <a:pt x="1401" y="1377"/>
                      <a:pt x="1402" y="1380"/>
                    </a:cubicBezTo>
                    <a:cubicBezTo>
                      <a:pt x="1447" y="1435"/>
                      <a:pt x="1488" y="1477"/>
                      <a:pt x="1525" y="1506"/>
                    </a:cubicBezTo>
                    <a:cubicBezTo>
                      <a:pt x="1483" y="1528"/>
                      <a:pt x="1435" y="1561"/>
                      <a:pt x="1381" y="1608"/>
                    </a:cubicBezTo>
                    <a:cubicBezTo>
                      <a:pt x="1379" y="1610"/>
                      <a:pt x="1377" y="1612"/>
                      <a:pt x="1376" y="1613"/>
                    </a:cubicBezTo>
                    <a:cubicBezTo>
                      <a:pt x="1224" y="1634"/>
                      <a:pt x="1031" y="1635"/>
                      <a:pt x="827" y="1616"/>
                    </a:cubicBezTo>
                    <a:moveTo>
                      <a:pt x="1326" y="2285"/>
                    </a:moveTo>
                    <a:lnTo>
                      <a:pt x="1326" y="2285"/>
                    </a:lnTo>
                    <a:cubicBezTo>
                      <a:pt x="1044" y="2684"/>
                      <a:pt x="789" y="2870"/>
                      <a:pt x="730" y="2828"/>
                    </a:cubicBezTo>
                    <a:cubicBezTo>
                      <a:pt x="671" y="2786"/>
                      <a:pt x="761" y="2483"/>
                      <a:pt x="1043" y="2085"/>
                    </a:cubicBezTo>
                    <a:cubicBezTo>
                      <a:pt x="1161" y="1917"/>
                      <a:pt x="1288" y="1771"/>
                      <a:pt x="1401" y="1669"/>
                    </a:cubicBezTo>
                    <a:cubicBezTo>
                      <a:pt x="1404" y="1669"/>
                      <a:pt x="1406" y="1669"/>
                      <a:pt x="1409" y="1668"/>
                    </a:cubicBezTo>
                    <a:cubicBezTo>
                      <a:pt x="1480" y="1657"/>
                      <a:pt x="1537" y="1642"/>
                      <a:pt x="1581" y="1625"/>
                    </a:cubicBezTo>
                    <a:cubicBezTo>
                      <a:pt x="1578" y="1676"/>
                      <a:pt x="1584" y="1738"/>
                      <a:pt x="1598" y="1809"/>
                    </a:cubicBezTo>
                    <a:cubicBezTo>
                      <a:pt x="1539" y="1950"/>
                      <a:pt x="1444" y="2118"/>
                      <a:pt x="1326" y="2285"/>
                    </a:cubicBezTo>
                    <a:moveTo>
                      <a:pt x="2155" y="2187"/>
                    </a:moveTo>
                    <a:lnTo>
                      <a:pt x="2155" y="2187"/>
                    </a:lnTo>
                    <a:lnTo>
                      <a:pt x="2155" y="2187"/>
                    </a:lnTo>
                    <a:cubicBezTo>
                      <a:pt x="2246" y="2383"/>
                      <a:pt x="2311" y="2575"/>
                      <a:pt x="2341" y="2730"/>
                    </a:cubicBezTo>
                    <a:cubicBezTo>
                      <a:pt x="2372" y="2892"/>
                      <a:pt x="2353" y="2963"/>
                      <a:pt x="2327" y="2975"/>
                    </a:cubicBezTo>
                    <a:cubicBezTo>
                      <a:pt x="2262" y="3005"/>
                      <a:pt x="2044" y="2776"/>
                      <a:pt x="1840" y="2332"/>
                    </a:cubicBezTo>
                    <a:cubicBezTo>
                      <a:pt x="1745" y="2127"/>
                      <a:pt x="1687" y="1949"/>
                      <a:pt x="1659" y="1815"/>
                    </a:cubicBezTo>
                    <a:cubicBezTo>
                      <a:pt x="1660" y="1812"/>
                      <a:pt x="1662" y="1810"/>
                      <a:pt x="1662" y="1807"/>
                    </a:cubicBezTo>
                    <a:cubicBezTo>
                      <a:pt x="1689" y="1740"/>
                      <a:pt x="1704" y="1683"/>
                      <a:pt x="1710" y="1636"/>
                    </a:cubicBezTo>
                    <a:cubicBezTo>
                      <a:pt x="1754" y="1665"/>
                      <a:pt x="1811" y="1691"/>
                      <a:pt x="1879" y="1714"/>
                    </a:cubicBezTo>
                    <a:cubicBezTo>
                      <a:pt x="1972" y="1835"/>
                      <a:pt x="2070" y="2001"/>
                      <a:pt x="2155" y="2187"/>
                    </a:cubicBezTo>
                    <a:moveTo>
                      <a:pt x="2453" y="1766"/>
                    </a:moveTo>
                    <a:lnTo>
                      <a:pt x="2453" y="1766"/>
                    </a:lnTo>
                    <a:cubicBezTo>
                      <a:pt x="2228" y="1745"/>
                      <a:pt x="2045" y="1706"/>
                      <a:pt x="1914" y="1663"/>
                    </a:cubicBezTo>
                    <a:cubicBezTo>
                      <a:pt x="1913" y="1661"/>
                      <a:pt x="1911" y="1659"/>
                      <a:pt x="1909" y="1656"/>
                    </a:cubicBezTo>
                    <a:cubicBezTo>
                      <a:pt x="1865" y="1600"/>
                      <a:pt x="1823" y="1559"/>
                      <a:pt x="1786" y="1530"/>
                    </a:cubicBezTo>
                    <a:cubicBezTo>
                      <a:pt x="1832" y="1507"/>
                      <a:pt x="1883" y="1469"/>
                      <a:pt x="1937" y="1422"/>
                    </a:cubicBezTo>
                    <a:cubicBezTo>
                      <a:pt x="2011" y="1412"/>
                      <a:pt x="2100" y="1406"/>
                      <a:pt x="2202" y="1406"/>
                    </a:cubicBezTo>
                    <a:cubicBezTo>
                      <a:pt x="2287" y="1406"/>
                      <a:pt x="2382" y="1410"/>
                      <a:pt x="2485" y="1420"/>
                    </a:cubicBezTo>
                    <a:cubicBezTo>
                      <a:pt x="2700" y="1440"/>
                      <a:pt x="2900" y="1479"/>
                      <a:pt x="3048" y="1530"/>
                    </a:cubicBezTo>
                    <a:cubicBezTo>
                      <a:pt x="3203" y="1585"/>
                      <a:pt x="3256" y="1637"/>
                      <a:pt x="3253" y="1665"/>
                    </a:cubicBezTo>
                    <a:cubicBezTo>
                      <a:pt x="3246" y="1737"/>
                      <a:pt x="2939" y="1810"/>
                      <a:pt x="2453" y="17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4" name="Google Shape;784;p18"/>
              <p:cNvSpPr/>
              <p:nvPr/>
            </p:nvSpPr>
            <p:spPr>
              <a:xfrm>
                <a:off x="7253280" y="367920"/>
                <a:ext cx="1071720" cy="1171080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3253" extrusionOk="0">
                    <a:moveTo>
                      <a:pt x="2972" y="942"/>
                    </a:moveTo>
                    <a:lnTo>
                      <a:pt x="2972" y="942"/>
                    </a:lnTo>
                    <a:cubicBezTo>
                      <a:pt x="2925" y="841"/>
                      <a:pt x="2555" y="911"/>
                      <a:pt x="2146" y="1100"/>
                    </a:cubicBezTo>
                    <a:cubicBezTo>
                      <a:pt x="1948" y="1191"/>
                      <a:pt x="1777" y="1293"/>
                      <a:pt x="1658" y="1386"/>
                    </a:cubicBezTo>
                    <a:cubicBezTo>
                      <a:pt x="1707" y="1243"/>
                      <a:pt x="1746" y="1048"/>
                      <a:pt x="1766" y="831"/>
                    </a:cubicBezTo>
                    <a:cubicBezTo>
                      <a:pt x="1807" y="382"/>
                      <a:pt x="1750" y="10"/>
                      <a:pt x="1638" y="0"/>
                    </a:cubicBezTo>
                    <a:cubicBezTo>
                      <a:pt x="1527" y="-11"/>
                      <a:pt x="1403" y="345"/>
                      <a:pt x="1361" y="794"/>
                    </a:cubicBezTo>
                    <a:cubicBezTo>
                      <a:pt x="1341" y="1011"/>
                      <a:pt x="1344" y="1210"/>
                      <a:pt x="1366" y="1359"/>
                    </a:cubicBezTo>
                    <a:cubicBezTo>
                      <a:pt x="1266" y="1246"/>
                      <a:pt x="1117" y="1115"/>
                      <a:pt x="939" y="989"/>
                    </a:cubicBezTo>
                    <a:cubicBezTo>
                      <a:pt x="571" y="728"/>
                      <a:pt x="220" y="592"/>
                      <a:pt x="155" y="683"/>
                    </a:cubicBezTo>
                    <a:cubicBezTo>
                      <a:pt x="90" y="775"/>
                      <a:pt x="336" y="1060"/>
                      <a:pt x="705" y="1320"/>
                    </a:cubicBezTo>
                    <a:cubicBezTo>
                      <a:pt x="882" y="1446"/>
                      <a:pt x="1056" y="1543"/>
                      <a:pt x="1196" y="1599"/>
                    </a:cubicBezTo>
                    <a:cubicBezTo>
                      <a:pt x="1048" y="1629"/>
                      <a:pt x="860" y="1692"/>
                      <a:pt x="662" y="1784"/>
                    </a:cubicBezTo>
                    <a:cubicBezTo>
                      <a:pt x="252" y="1973"/>
                      <a:pt x="-42" y="2208"/>
                      <a:pt x="5" y="2310"/>
                    </a:cubicBezTo>
                    <a:cubicBezTo>
                      <a:pt x="52" y="2412"/>
                      <a:pt x="423" y="2341"/>
                      <a:pt x="832" y="2153"/>
                    </a:cubicBezTo>
                    <a:cubicBezTo>
                      <a:pt x="1030" y="2061"/>
                      <a:pt x="1200" y="1959"/>
                      <a:pt x="1319" y="1867"/>
                    </a:cubicBezTo>
                    <a:cubicBezTo>
                      <a:pt x="1271" y="2009"/>
                      <a:pt x="1232" y="2204"/>
                      <a:pt x="1211" y="2421"/>
                    </a:cubicBezTo>
                    <a:cubicBezTo>
                      <a:pt x="1171" y="2870"/>
                      <a:pt x="1228" y="3242"/>
                      <a:pt x="1339" y="3253"/>
                    </a:cubicBezTo>
                    <a:cubicBezTo>
                      <a:pt x="1451" y="3263"/>
                      <a:pt x="1575" y="2907"/>
                      <a:pt x="1616" y="2458"/>
                    </a:cubicBezTo>
                    <a:cubicBezTo>
                      <a:pt x="1636" y="2241"/>
                      <a:pt x="1633" y="2042"/>
                      <a:pt x="1612" y="1893"/>
                    </a:cubicBezTo>
                    <a:cubicBezTo>
                      <a:pt x="1712" y="2006"/>
                      <a:pt x="1861" y="2137"/>
                      <a:pt x="2038" y="2263"/>
                    </a:cubicBezTo>
                    <a:cubicBezTo>
                      <a:pt x="2407" y="2524"/>
                      <a:pt x="2758" y="2660"/>
                      <a:pt x="2823" y="2569"/>
                    </a:cubicBezTo>
                    <a:cubicBezTo>
                      <a:pt x="2887" y="2477"/>
                      <a:pt x="2641" y="2192"/>
                      <a:pt x="2273" y="1932"/>
                    </a:cubicBezTo>
                    <a:cubicBezTo>
                      <a:pt x="2095" y="1805"/>
                      <a:pt x="1921" y="1709"/>
                      <a:pt x="1782" y="1653"/>
                    </a:cubicBezTo>
                    <a:cubicBezTo>
                      <a:pt x="1929" y="1623"/>
                      <a:pt x="2117" y="1560"/>
                      <a:pt x="2315" y="1468"/>
                    </a:cubicBezTo>
                    <a:cubicBezTo>
                      <a:pt x="2725" y="1280"/>
                      <a:pt x="3019" y="1044"/>
                      <a:pt x="2972" y="9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5" name="Google Shape;785;p18"/>
              <p:cNvSpPr/>
              <p:nvPr/>
            </p:nvSpPr>
            <p:spPr>
              <a:xfrm>
                <a:off x="7242840" y="357120"/>
                <a:ext cx="1092960" cy="1192320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3312" extrusionOk="0">
                    <a:moveTo>
                      <a:pt x="3028" y="960"/>
                    </a:moveTo>
                    <a:lnTo>
                      <a:pt x="3028" y="960"/>
                    </a:lnTo>
                    <a:cubicBezTo>
                      <a:pt x="2998" y="895"/>
                      <a:pt x="2894" y="879"/>
                      <a:pt x="2718" y="913"/>
                    </a:cubicBezTo>
                    <a:cubicBezTo>
                      <a:pt x="2560" y="943"/>
                      <a:pt x="2362" y="1011"/>
                      <a:pt x="2162" y="1103"/>
                    </a:cubicBezTo>
                    <a:cubicBezTo>
                      <a:pt x="2004" y="1176"/>
                      <a:pt x="1858" y="1258"/>
                      <a:pt x="1742" y="1339"/>
                    </a:cubicBezTo>
                    <a:cubicBezTo>
                      <a:pt x="1780" y="1199"/>
                      <a:pt x="1808" y="1032"/>
                      <a:pt x="1824" y="864"/>
                    </a:cubicBezTo>
                    <a:cubicBezTo>
                      <a:pt x="1862" y="446"/>
                      <a:pt x="1822" y="14"/>
                      <a:pt x="1670" y="0"/>
                    </a:cubicBezTo>
                    <a:cubicBezTo>
                      <a:pt x="1599" y="-6"/>
                      <a:pt x="1533" y="76"/>
                      <a:pt x="1474" y="245"/>
                    </a:cubicBezTo>
                    <a:cubicBezTo>
                      <a:pt x="1422" y="397"/>
                      <a:pt x="1381" y="602"/>
                      <a:pt x="1361" y="821"/>
                    </a:cubicBezTo>
                    <a:cubicBezTo>
                      <a:pt x="1345" y="989"/>
                      <a:pt x="1342" y="1159"/>
                      <a:pt x="1355" y="1303"/>
                    </a:cubicBezTo>
                    <a:cubicBezTo>
                      <a:pt x="1255" y="1202"/>
                      <a:pt x="1127" y="1095"/>
                      <a:pt x="985" y="994"/>
                    </a:cubicBezTo>
                    <a:cubicBezTo>
                      <a:pt x="642" y="752"/>
                      <a:pt x="248" y="571"/>
                      <a:pt x="159" y="696"/>
                    </a:cubicBezTo>
                    <a:cubicBezTo>
                      <a:pt x="71" y="821"/>
                      <a:pt x="373" y="1132"/>
                      <a:pt x="716" y="1375"/>
                    </a:cubicBezTo>
                    <a:cubicBezTo>
                      <a:pt x="859" y="1475"/>
                      <a:pt x="1003" y="1560"/>
                      <a:pt x="1131" y="1620"/>
                    </a:cubicBezTo>
                    <a:cubicBezTo>
                      <a:pt x="991" y="1657"/>
                      <a:pt x="832" y="1716"/>
                      <a:pt x="679" y="1787"/>
                    </a:cubicBezTo>
                    <a:cubicBezTo>
                      <a:pt x="297" y="1963"/>
                      <a:pt x="-56" y="2213"/>
                      <a:pt x="7" y="2352"/>
                    </a:cubicBezTo>
                    <a:cubicBezTo>
                      <a:pt x="27" y="2395"/>
                      <a:pt x="79" y="2416"/>
                      <a:pt x="163" y="2416"/>
                    </a:cubicBezTo>
                    <a:cubicBezTo>
                      <a:pt x="205" y="2416"/>
                      <a:pt x="257" y="2411"/>
                      <a:pt x="317" y="2399"/>
                    </a:cubicBezTo>
                    <a:cubicBezTo>
                      <a:pt x="476" y="2369"/>
                      <a:pt x="673" y="2301"/>
                      <a:pt x="873" y="2209"/>
                    </a:cubicBezTo>
                    <a:cubicBezTo>
                      <a:pt x="1036" y="2134"/>
                      <a:pt x="1180" y="2052"/>
                      <a:pt x="1294" y="1973"/>
                    </a:cubicBezTo>
                    <a:cubicBezTo>
                      <a:pt x="1256" y="2110"/>
                      <a:pt x="1228" y="2274"/>
                      <a:pt x="1211" y="2448"/>
                    </a:cubicBezTo>
                    <a:cubicBezTo>
                      <a:pt x="1191" y="2667"/>
                      <a:pt x="1193" y="2876"/>
                      <a:pt x="1218" y="3036"/>
                    </a:cubicBezTo>
                    <a:cubicBezTo>
                      <a:pt x="1245" y="3212"/>
                      <a:pt x="1295" y="3306"/>
                      <a:pt x="1365" y="3312"/>
                    </a:cubicBezTo>
                    <a:cubicBezTo>
                      <a:pt x="1368" y="3312"/>
                      <a:pt x="1371" y="3312"/>
                      <a:pt x="1373" y="3312"/>
                    </a:cubicBezTo>
                    <a:cubicBezTo>
                      <a:pt x="1441" y="3312"/>
                      <a:pt x="1504" y="3230"/>
                      <a:pt x="1561" y="3067"/>
                    </a:cubicBezTo>
                    <a:cubicBezTo>
                      <a:pt x="1614" y="2915"/>
                      <a:pt x="1654" y="2710"/>
                      <a:pt x="1674" y="2490"/>
                    </a:cubicBezTo>
                    <a:cubicBezTo>
                      <a:pt x="1691" y="2316"/>
                      <a:pt x="1692" y="2150"/>
                      <a:pt x="1680" y="2009"/>
                    </a:cubicBezTo>
                    <a:cubicBezTo>
                      <a:pt x="1782" y="2111"/>
                      <a:pt x="1913" y="2220"/>
                      <a:pt x="2051" y="2317"/>
                    </a:cubicBezTo>
                    <a:cubicBezTo>
                      <a:pt x="2231" y="2444"/>
                      <a:pt x="2412" y="2547"/>
                      <a:pt x="2563" y="2605"/>
                    </a:cubicBezTo>
                    <a:cubicBezTo>
                      <a:pt x="2651" y="2640"/>
                      <a:pt x="2722" y="2657"/>
                      <a:pt x="2775" y="2657"/>
                    </a:cubicBezTo>
                    <a:cubicBezTo>
                      <a:pt x="2823" y="2657"/>
                      <a:pt x="2856" y="2643"/>
                      <a:pt x="2876" y="2616"/>
                    </a:cubicBezTo>
                    <a:cubicBezTo>
                      <a:pt x="2964" y="2491"/>
                      <a:pt x="2662" y="2180"/>
                      <a:pt x="2319" y="1938"/>
                    </a:cubicBezTo>
                    <a:cubicBezTo>
                      <a:pt x="2181" y="1840"/>
                      <a:pt x="2035" y="1753"/>
                      <a:pt x="1905" y="1691"/>
                    </a:cubicBezTo>
                    <a:cubicBezTo>
                      <a:pt x="2044" y="1655"/>
                      <a:pt x="2204" y="1596"/>
                      <a:pt x="2357" y="1525"/>
                    </a:cubicBezTo>
                    <a:cubicBezTo>
                      <a:pt x="2739" y="1349"/>
                      <a:pt x="3092" y="1098"/>
                      <a:pt x="3028" y="960"/>
                    </a:cubicBezTo>
                    <a:moveTo>
                      <a:pt x="1490" y="1597"/>
                    </a:moveTo>
                    <a:lnTo>
                      <a:pt x="1490" y="1597"/>
                    </a:lnTo>
                    <a:cubicBezTo>
                      <a:pt x="1487" y="1596"/>
                      <a:pt x="1484" y="1594"/>
                      <a:pt x="1482" y="1594"/>
                    </a:cubicBezTo>
                    <a:cubicBezTo>
                      <a:pt x="1469" y="1572"/>
                      <a:pt x="1456" y="1541"/>
                      <a:pt x="1446" y="1500"/>
                    </a:cubicBezTo>
                    <a:cubicBezTo>
                      <a:pt x="1470" y="1537"/>
                      <a:pt x="1485" y="1566"/>
                      <a:pt x="1493" y="1588"/>
                    </a:cubicBezTo>
                    <a:cubicBezTo>
                      <a:pt x="1491" y="1591"/>
                      <a:pt x="1491" y="1594"/>
                      <a:pt x="1490" y="1597"/>
                    </a:cubicBezTo>
                    <a:moveTo>
                      <a:pt x="1452" y="1650"/>
                    </a:moveTo>
                    <a:lnTo>
                      <a:pt x="1452" y="1650"/>
                    </a:lnTo>
                    <a:cubicBezTo>
                      <a:pt x="1450" y="1652"/>
                      <a:pt x="1448" y="1653"/>
                      <a:pt x="1446" y="1655"/>
                    </a:cubicBezTo>
                    <a:cubicBezTo>
                      <a:pt x="1422" y="1655"/>
                      <a:pt x="1390" y="1652"/>
                      <a:pt x="1347" y="1640"/>
                    </a:cubicBezTo>
                    <a:cubicBezTo>
                      <a:pt x="1388" y="1636"/>
                      <a:pt x="1422" y="1638"/>
                      <a:pt x="1446" y="1643"/>
                    </a:cubicBezTo>
                    <a:cubicBezTo>
                      <a:pt x="1448" y="1645"/>
                      <a:pt x="1450" y="1648"/>
                      <a:pt x="1452" y="1650"/>
                    </a:cubicBezTo>
                    <a:moveTo>
                      <a:pt x="1471" y="1712"/>
                    </a:moveTo>
                    <a:lnTo>
                      <a:pt x="1471" y="1712"/>
                    </a:lnTo>
                    <a:cubicBezTo>
                      <a:pt x="1474" y="1712"/>
                      <a:pt x="1477" y="1710"/>
                      <a:pt x="1480" y="1710"/>
                    </a:cubicBezTo>
                    <a:cubicBezTo>
                      <a:pt x="1480" y="1712"/>
                      <a:pt x="1481" y="1714"/>
                      <a:pt x="1482" y="1717"/>
                    </a:cubicBezTo>
                    <a:cubicBezTo>
                      <a:pt x="1469" y="1739"/>
                      <a:pt x="1448" y="1765"/>
                      <a:pt x="1420" y="1794"/>
                    </a:cubicBezTo>
                    <a:cubicBezTo>
                      <a:pt x="1438" y="1756"/>
                      <a:pt x="1456" y="1729"/>
                      <a:pt x="1471" y="1712"/>
                    </a:cubicBezTo>
                    <a:moveTo>
                      <a:pt x="1544" y="1721"/>
                    </a:moveTo>
                    <a:lnTo>
                      <a:pt x="1544" y="1721"/>
                    </a:lnTo>
                    <a:cubicBezTo>
                      <a:pt x="1545" y="1719"/>
                      <a:pt x="1545" y="1718"/>
                      <a:pt x="1545" y="1716"/>
                    </a:cubicBezTo>
                    <a:cubicBezTo>
                      <a:pt x="1548" y="1717"/>
                      <a:pt x="1550" y="1718"/>
                      <a:pt x="1553" y="1718"/>
                    </a:cubicBezTo>
                    <a:cubicBezTo>
                      <a:pt x="1565" y="1739"/>
                      <a:pt x="1578" y="1769"/>
                      <a:pt x="1589" y="1812"/>
                    </a:cubicBezTo>
                    <a:cubicBezTo>
                      <a:pt x="1566" y="1778"/>
                      <a:pt x="1550" y="1749"/>
                      <a:pt x="1542" y="1726"/>
                    </a:cubicBezTo>
                    <a:cubicBezTo>
                      <a:pt x="1543" y="1724"/>
                      <a:pt x="1544" y="1722"/>
                      <a:pt x="1544" y="1721"/>
                    </a:cubicBezTo>
                    <a:moveTo>
                      <a:pt x="1583" y="1662"/>
                    </a:moveTo>
                    <a:lnTo>
                      <a:pt x="1583" y="1662"/>
                    </a:lnTo>
                    <a:cubicBezTo>
                      <a:pt x="1586" y="1660"/>
                      <a:pt x="1588" y="1658"/>
                      <a:pt x="1591" y="1656"/>
                    </a:cubicBezTo>
                    <a:cubicBezTo>
                      <a:pt x="1592" y="1656"/>
                      <a:pt x="1593" y="1656"/>
                      <a:pt x="1594" y="1656"/>
                    </a:cubicBezTo>
                    <a:cubicBezTo>
                      <a:pt x="1619" y="1656"/>
                      <a:pt x="1651" y="1661"/>
                      <a:pt x="1690" y="1672"/>
                    </a:cubicBezTo>
                    <a:cubicBezTo>
                      <a:pt x="1649" y="1676"/>
                      <a:pt x="1615" y="1675"/>
                      <a:pt x="1590" y="1669"/>
                    </a:cubicBezTo>
                    <a:cubicBezTo>
                      <a:pt x="1588" y="1667"/>
                      <a:pt x="1586" y="1665"/>
                      <a:pt x="1583" y="1662"/>
                    </a:cubicBezTo>
                    <a:moveTo>
                      <a:pt x="1565" y="1601"/>
                    </a:moveTo>
                    <a:lnTo>
                      <a:pt x="1565" y="1601"/>
                    </a:lnTo>
                    <a:cubicBezTo>
                      <a:pt x="1562" y="1602"/>
                      <a:pt x="1558" y="1602"/>
                      <a:pt x="1556" y="1603"/>
                    </a:cubicBezTo>
                    <a:cubicBezTo>
                      <a:pt x="1556" y="1600"/>
                      <a:pt x="1556" y="1597"/>
                      <a:pt x="1555" y="1594"/>
                    </a:cubicBezTo>
                    <a:cubicBezTo>
                      <a:pt x="1566" y="1573"/>
                      <a:pt x="1586" y="1547"/>
                      <a:pt x="1617" y="1516"/>
                    </a:cubicBezTo>
                    <a:cubicBezTo>
                      <a:pt x="1599" y="1554"/>
                      <a:pt x="1581" y="1583"/>
                      <a:pt x="1565" y="1601"/>
                    </a:cubicBezTo>
                    <a:moveTo>
                      <a:pt x="1419" y="827"/>
                    </a:moveTo>
                    <a:lnTo>
                      <a:pt x="1419" y="827"/>
                    </a:lnTo>
                    <a:cubicBezTo>
                      <a:pt x="1439" y="612"/>
                      <a:pt x="1479" y="412"/>
                      <a:pt x="1530" y="264"/>
                    </a:cubicBezTo>
                    <a:cubicBezTo>
                      <a:pt x="1583" y="112"/>
                      <a:pt x="1634" y="59"/>
                      <a:pt x="1663" y="59"/>
                    </a:cubicBezTo>
                    <a:lnTo>
                      <a:pt x="1664" y="59"/>
                    </a:lnTo>
                    <a:cubicBezTo>
                      <a:pt x="1737" y="65"/>
                      <a:pt x="1810" y="373"/>
                      <a:pt x="1765" y="859"/>
                    </a:cubicBezTo>
                    <a:cubicBezTo>
                      <a:pt x="1745" y="1084"/>
                      <a:pt x="1706" y="1266"/>
                      <a:pt x="1663" y="1398"/>
                    </a:cubicBezTo>
                    <a:cubicBezTo>
                      <a:pt x="1661" y="1399"/>
                      <a:pt x="1659" y="1401"/>
                      <a:pt x="1656" y="1403"/>
                    </a:cubicBezTo>
                    <a:cubicBezTo>
                      <a:pt x="1600" y="1447"/>
                      <a:pt x="1558" y="1488"/>
                      <a:pt x="1530" y="1526"/>
                    </a:cubicBezTo>
                    <a:cubicBezTo>
                      <a:pt x="1508" y="1484"/>
                      <a:pt x="1474" y="1436"/>
                      <a:pt x="1428" y="1381"/>
                    </a:cubicBezTo>
                    <a:cubicBezTo>
                      <a:pt x="1426" y="1379"/>
                      <a:pt x="1424" y="1377"/>
                      <a:pt x="1422" y="1375"/>
                    </a:cubicBezTo>
                    <a:cubicBezTo>
                      <a:pt x="1404" y="1239"/>
                      <a:pt x="1399" y="1052"/>
                      <a:pt x="1419" y="827"/>
                    </a:cubicBezTo>
                    <a:moveTo>
                      <a:pt x="750" y="1326"/>
                    </a:moveTo>
                    <a:lnTo>
                      <a:pt x="750" y="1326"/>
                    </a:lnTo>
                    <a:cubicBezTo>
                      <a:pt x="352" y="1045"/>
                      <a:pt x="166" y="789"/>
                      <a:pt x="208" y="730"/>
                    </a:cubicBezTo>
                    <a:cubicBezTo>
                      <a:pt x="216" y="719"/>
                      <a:pt x="233" y="713"/>
                      <a:pt x="260" y="713"/>
                    </a:cubicBezTo>
                    <a:cubicBezTo>
                      <a:pt x="370" y="713"/>
                      <a:pt x="629" y="816"/>
                      <a:pt x="951" y="1043"/>
                    </a:cubicBezTo>
                    <a:lnTo>
                      <a:pt x="951" y="1043"/>
                    </a:lnTo>
                    <a:cubicBezTo>
                      <a:pt x="1118" y="1161"/>
                      <a:pt x="1264" y="1287"/>
                      <a:pt x="1366" y="1401"/>
                    </a:cubicBezTo>
                    <a:cubicBezTo>
                      <a:pt x="1376" y="1472"/>
                      <a:pt x="1391" y="1534"/>
                      <a:pt x="1411" y="1581"/>
                    </a:cubicBezTo>
                    <a:cubicBezTo>
                      <a:pt x="1360" y="1578"/>
                      <a:pt x="1298" y="1584"/>
                      <a:pt x="1227" y="1598"/>
                    </a:cubicBezTo>
                    <a:cubicBezTo>
                      <a:pt x="1086" y="1540"/>
                      <a:pt x="917" y="1445"/>
                      <a:pt x="750" y="1326"/>
                    </a:cubicBezTo>
                    <a:moveTo>
                      <a:pt x="849" y="2156"/>
                    </a:moveTo>
                    <a:lnTo>
                      <a:pt x="849" y="2156"/>
                    </a:lnTo>
                    <a:cubicBezTo>
                      <a:pt x="653" y="2246"/>
                      <a:pt x="460" y="2312"/>
                      <a:pt x="306" y="2341"/>
                    </a:cubicBezTo>
                    <a:cubicBezTo>
                      <a:pt x="144" y="2372"/>
                      <a:pt x="72" y="2353"/>
                      <a:pt x="61" y="2328"/>
                    </a:cubicBezTo>
                    <a:cubicBezTo>
                      <a:pt x="30" y="2262"/>
                      <a:pt x="260" y="2045"/>
                      <a:pt x="703" y="1840"/>
                    </a:cubicBezTo>
                    <a:cubicBezTo>
                      <a:pt x="909" y="1745"/>
                      <a:pt x="1086" y="1688"/>
                      <a:pt x="1221" y="1659"/>
                    </a:cubicBezTo>
                    <a:cubicBezTo>
                      <a:pt x="1224" y="1661"/>
                      <a:pt x="1226" y="1662"/>
                      <a:pt x="1229" y="1663"/>
                    </a:cubicBezTo>
                    <a:cubicBezTo>
                      <a:pt x="1295" y="1689"/>
                      <a:pt x="1352" y="1705"/>
                      <a:pt x="1399" y="1711"/>
                    </a:cubicBezTo>
                    <a:cubicBezTo>
                      <a:pt x="1373" y="1751"/>
                      <a:pt x="1349" y="1803"/>
                      <a:pt x="1325" y="1871"/>
                    </a:cubicBezTo>
                    <a:cubicBezTo>
                      <a:pt x="1324" y="1874"/>
                      <a:pt x="1323" y="1876"/>
                      <a:pt x="1322" y="1879"/>
                    </a:cubicBezTo>
                    <a:cubicBezTo>
                      <a:pt x="1212" y="1964"/>
                      <a:pt x="1051" y="2062"/>
                      <a:pt x="849" y="2156"/>
                    </a:cubicBezTo>
                    <a:moveTo>
                      <a:pt x="1616" y="2485"/>
                    </a:moveTo>
                    <a:lnTo>
                      <a:pt x="1616" y="2485"/>
                    </a:lnTo>
                    <a:cubicBezTo>
                      <a:pt x="1596" y="2700"/>
                      <a:pt x="1557" y="2900"/>
                      <a:pt x="1505" y="3048"/>
                    </a:cubicBezTo>
                    <a:cubicBezTo>
                      <a:pt x="1451" y="3203"/>
                      <a:pt x="1399" y="3255"/>
                      <a:pt x="1371" y="3253"/>
                    </a:cubicBezTo>
                    <a:cubicBezTo>
                      <a:pt x="1343" y="3251"/>
                      <a:pt x="1301" y="3190"/>
                      <a:pt x="1276" y="3027"/>
                    </a:cubicBezTo>
                    <a:cubicBezTo>
                      <a:pt x="1252" y="2872"/>
                      <a:pt x="1251" y="2668"/>
                      <a:pt x="1270" y="2453"/>
                    </a:cubicBezTo>
                    <a:cubicBezTo>
                      <a:pt x="1289" y="2250"/>
                      <a:pt x="1325" y="2060"/>
                      <a:pt x="1373" y="1914"/>
                    </a:cubicBezTo>
                    <a:cubicBezTo>
                      <a:pt x="1430" y="1869"/>
                      <a:pt x="1475" y="1825"/>
                      <a:pt x="1506" y="1786"/>
                    </a:cubicBezTo>
                    <a:cubicBezTo>
                      <a:pt x="1529" y="1832"/>
                      <a:pt x="1566" y="1883"/>
                      <a:pt x="1613" y="1937"/>
                    </a:cubicBezTo>
                    <a:cubicBezTo>
                      <a:pt x="1633" y="2088"/>
                      <a:pt x="1635" y="2282"/>
                      <a:pt x="1616" y="2485"/>
                    </a:cubicBezTo>
                    <a:moveTo>
                      <a:pt x="2285" y="1986"/>
                    </a:moveTo>
                    <a:lnTo>
                      <a:pt x="2285" y="1986"/>
                    </a:lnTo>
                    <a:cubicBezTo>
                      <a:pt x="2683" y="2267"/>
                      <a:pt x="2869" y="2523"/>
                      <a:pt x="2828" y="2582"/>
                    </a:cubicBezTo>
                    <a:cubicBezTo>
                      <a:pt x="2812" y="2605"/>
                      <a:pt x="2738" y="2610"/>
                      <a:pt x="2584" y="2550"/>
                    </a:cubicBezTo>
                    <a:cubicBezTo>
                      <a:pt x="2438" y="2494"/>
                      <a:pt x="2261" y="2394"/>
                      <a:pt x="2084" y="2269"/>
                    </a:cubicBezTo>
                    <a:cubicBezTo>
                      <a:pt x="1900" y="2138"/>
                      <a:pt x="1761" y="2014"/>
                      <a:pt x="1669" y="1911"/>
                    </a:cubicBezTo>
                    <a:cubicBezTo>
                      <a:pt x="1669" y="1908"/>
                      <a:pt x="1668" y="1906"/>
                      <a:pt x="1668" y="1903"/>
                    </a:cubicBezTo>
                    <a:cubicBezTo>
                      <a:pt x="1657" y="1832"/>
                      <a:pt x="1642" y="1775"/>
                      <a:pt x="1624" y="1731"/>
                    </a:cubicBezTo>
                    <a:cubicBezTo>
                      <a:pt x="1632" y="1732"/>
                      <a:pt x="1640" y="1732"/>
                      <a:pt x="1649" y="1732"/>
                    </a:cubicBezTo>
                    <a:cubicBezTo>
                      <a:pt x="1695" y="1732"/>
                      <a:pt x="1750" y="1726"/>
                      <a:pt x="1810" y="1714"/>
                    </a:cubicBezTo>
                    <a:cubicBezTo>
                      <a:pt x="1937" y="1766"/>
                      <a:pt x="2101" y="1855"/>
                      <a:pt x="2285" y="1986"/>
                    </a:cubicBezTo>
                    <a:moveTo>
                      <a:pt x="1815" y="1652"/>
                    </a:moveTo>
                    <a:lnTo>
                      <a:pt x="1815" y="1652"/>
                    </a:lnTo>
                    <a:cubicBezTo>
                      <a:pt x="1748" y="1626"/>
                      <a:pt x="1687" y="1608"/>
                      <a:pt x="1636" y="1602"/>
                    </a:cubicBezTo>
                    <a:cubicBezTo>
                      <a:pt x="1664" y="1559"/>
                      <a:pt x="1690" y="1501"/>
                      <a:pt x="1714" y="1433"/>
                    </a:cubicBezTo>
                    <a:cubicBezTo>
                      <a:pt x="1834" y="1340"/>
                      <a:pt x="2001" y="1242"/>
                      <a:pt x="2187" y="1156"/>
                    </a:cubicBezTo>
                    <a:cubicBezTo>
                      <a:pt x="2383" y="1066"/>
                      <a:pt x="2575" y="1000"/>
                      <a:pt x="2729" y="971"/>
                    </a:cubicBezTo>
                    <a:cubicBezTo>
                      <a:pt x="2789" y="960"/>
                      <a:pt x="2837" y="955"/>
                      <a:pt x="2873" y="955"/>
                    </a:cubicBezTo>
                    <a:cubicBezTo>
                      <a:pt x="2936" y="955"/>
                      <a:pt x="2967" y="968"/>
                      <a:pt x="2975" y="984"/>
                    </a:cubicBezTo>
                    <a:cubicBezTo>
                      <a:pt x="3005" y="1050"/>
                      <a:pt x="2775" y="1267"/>
                      <a:pt x="2332" y="1472"/>
                    </a:cubicBezTo>
                    <a:cubicBezTo>
                      <a:pt x="2127" y="1566"/>
                      <a:pt x="1950" y="1624"/>
                      <a:pt x="1815" y="1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6" name="Google Shape;786;p18"/>
              <p:cNvSpPr/>
              <p:nvPr/>
            </p:nvSpPr>
            <p:spPr>
              <a:xfrm>
                <a:off x="7665840" y="829800"/>
                <a:ext cx="246600" cy="246600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85" extrusionOk="0">
                    <a:moveTo>
                      <a:pt x="224" y="664"/>
                    </a:moveTo>
                    <a:lnTo>
                      <a:pt x="224" y="664"/>
                    </a:lnTo>
                    <a:cubicBezTo>
                      <a:pt x="47" y="599"/>
                      <a:pt x="-44" y="402"/>
                      <a:pt x="21" y="225"/>
                    </a:cubicBezTo>
                    <a:cubicBezTo>
                      <a:pt x="87" y="47"/>
                      <a:pt x="284" y="-44"/>
                      <a:pt x="461" y="22"/>
                    </a:cubicBezTo>
                    <a:cubicBezTo>
                      <a:pt x="638" y="87"/>
                      <a:pt x="729" y="284"/>
                      <a:pt x="664" y="461"/>
                    </a:cubicBezTo>
                    <a:cubicBezTo>
                      <a:pt x="599" y="639"/>
                      <a:pt x="402" y="730"/>
                      <a:pt x="224" y="6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87" name="Google Shape;787;p18"/>
            <p:cNvSpPr/>
            <p:nvPr/>
          </p:nvSpPr>
          <p:spPr>
            <a:xfrm rot="-2674307" flipH="1">
              <a:off x="8966040" y="2396657"/>
              <a:ext cx="141920" cy="14192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788" name="Google Shape;788;p18"/>
            <p:cNvSpPr/>
            <p:nvPr/>
          </p:nvSpPr>
          <p:spPr>
            <a:xfrm rot="-2679291" flipH="1">
              <a:off x="8538810" y="1827879"/>
              <a:ext cx="70429" cy="70429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789" name="Google Shape;789;p18"/>
            <p:cNvSpPr/>
            <p:nvPr/>
          </p:nvSpPr>
          <p:spPr>
            <a:xfrm rot="-2679291" flipH="1">
              <a:off x="8851635" y="2608204"/>
              <a:ext cx="70429" cy="70429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grpSp>
          <p:nvGrpSpPr>
            <p:cNvPr id="790" name="Google Shape;790;p18"/>
            <p:cNvGrpSpPr/>
            <p:nvPr/>
          </p:nvGrpSpPr>
          <p:grpSpPr>
            <a:xfrm rot="-2674789" flipH="1">
              <a:off x="8539303" y="2569098"/>
              <a:ext cx="283646" cy="283646"/>
              <a:chOff x="7314840" y="1753920"/>
              <a:chExt cx="948960" cy="948960"/>
            </a:xfrm>
          </p:grpSpPr>
          <p:sp>
            <p:nvSpPr>
              <p:cNvPr id="791" name="Google Shape;791;p18"/>
              <p:cNvSpPr/>
              <p:nvPr/>
            </p:nvSpPr>
            <p:spPr>
              <a:xfrm>
                <a:off x="7314840" y="1753920"/>
                <a:ext cx="948960" cy="948960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2636" extrusionOk="0">
                    <a:moveTo>
                      <a:pt x="2636" y="1439"/>
                    </a:moveTo>
                    <a:lnTo>
                      <a:pt x="2636" y="1439"/>
                    </a:lnTo>
                    <a:cubicBezTo>
                      <a:pt x="2644" y="1349"/>
                      <a:pt x="2356" y="1248"/>
                      <a:pt x="1992" y="1215"/>
                    </a:cubicBezTo>
                    <a:cubicBezTo>
                      <a:pt x="1975" y="1214"/>
                      <a:pt x="1958" y="1212"/>
                      <a:pt x="1942" y="1211"/>
                    </a:cubicBezTo>
                    <a:cubicBezTo>
                      <a:pt x="1957" y="1204"/>
                      <a:pt x="1972" y="1198"/>
                      <a:pt x="1987" y="1191"/>
                    </a:cubicBezTo>
                    <a:cubicBezTo>
                      <a:pt x="2319" y="1037"/>
                      <a:pt x="2558" y="846"/>
                      <a:pt x="2520" y="764"/>
                    </a:cubicBezTo>
                    <a:cubicBezTo>
                      <a:pt x="2481" y="681"/>
                      <a:pt x="2181" y="739"/>
                      <a:pt x="1849" y="892"/>
                    </a:cubicBezTo>
                    <a:cubicBezTo>
                      <a:pt x="1834" y="898"/>
                      <a:pt x="1819" y="906"/>
                      <a:pt x="1805" y="913"/>
                    </a:cubicBezTo>
                    <a:cubicBezTo>
                      <a:pt x="1814" y="900"/>
                      <a:pt x="1824" y="887"/>
                      <a:pt x="1834" y="873"/>
                    </a:cubicBezTo>
                    <a:cubicBezTo>
                      <a:pt x="2045" y="574"/>
                      <a:pt x="2156" y="290"/>
                      <a:pt x="2082" y="237"/>
                    </a:cubicBezTo>
                    <a:cubicBezTo>
                      <a:pt x="2008" y="185"/>
                      <a:pt x="1776" y="384"/>
                      <a:pt x="1565" y="683"/>
                    </a:cubicBezTo>
                    <a:cubicBezTo>
                      <a:pt x="1556" y="697"/>
                      <a:pt x="1546" y="710"/>
                      <a:pt x="1537" y="724"/>
                    </a:cubicBezTo>
                    <a:cubicBezTo>
                      <a:pt x="1539" y="707"/>
                      <a:pt x="1541" y="691"/>
                      <a:pt x="1542" y="674"/>
                    </a:cubicBezTo>
                    <a:cubicBezTo>
                      <a:pt x="1575" y="310"/>
                      <a:pt x="1529" y="9"/>
                      <a:pt x="1439" y="0"/>
                    </a:cubicBezTo>
                    <a:cubicBezTo>
                      <a:pt x="1348" y="-8"/>
                      <a:pt x="1248" y="280"/>
                      <a:pt x="1214" y="644"/>
                    </a:cubicBezTo>
                    <a:cubicBezTo>
                      <a:pt x="1213" y="661"/>
                      <a:pt x="1211" y="678"/>
                      <a:pt x="1210" y="694"/>
                    </a:cubicBezTo>
                    <a:cubicBezTo>
                      <a:pt x="1204" y="679"/>
                      <a:pt x="1197" y="663"/>
                      <a:pt x="1190" y="648"/>
                    </a:cubicBezTo>
                    <a:cubicBezTo>
                      <a:pt x="1037" y="316"/>
                      <a:pt x="846" y="78"/>
                      <a:pt x="763" y="116"/>
                    </a:cubicBezTo>
                    <a:cubicBezTo>
                      <a:pt x="681" y="154"/>
                      <a:pt x="738" y="454"/>
                      <a:pt x="891" y="786"/>
                    </a:cubicBezTo>
                    <a:cubicBezTo>
                      <a:pt x="898" y="801"/>
                      <a:pt x="905" y="816"/>
                      <a:pt x="913" y="831"/>
                    </a:cubicBezTo>
                    <a:cubicBezTo>
                      <a:pt x="899" y="822"/>
                      <a:pt x="886" y="812"/>
                      <a:pt x="872" y="802"/>
                    </a:cubicBezTo>
                    <a:cubicBezTo>
                      <a:pt x="574" y="591"/>
                      <a:pt x="289" y="480"/>
                      <a:pt x="237" y="554"/>
                    </a:cubicBezTo>
                    <a:cubicBezTo>
                      <a:pt x="184" y="628"/>
                      <a:pt x="384" y="860"/>
                      <a:pt x="682" y="1071"/>
                    </a:cubicBezTo>
                    <a:cubicBezTo>
                      <a:pt x="696" y="1080"/>
                      <a:pt x="710" y="1090"/>
                      <a:pt x="724" y="1099"/>
                    </a:cubicBezTo>
                    <a:cubicBezTo>
                      <a:pt x="707" y="1097"/>
                      <a:pt x="691" y="1095"/>
                      <a:pt x="674" y="1094"/>
                    </a:cubicBezTo>
                    <a:cubicBezTo>
                      <a:pt x="310" y="1060"/>
                      <a:pt x="8" y="1106"/>
                      <a:pt x="0" y="1197"/>
                    </a:cubicBezTo>
                    <a:cubicBezTo>
                      <a:pt x="-9" y="1288"/>
                      <a:pt x="280" y="1388"/>
                      <a:pt x="643" y="1422"/>
                    </a:cubicBezTo>
                    <a:cubicBezTo>
                      <a:pt x="660" y="1423"/>
                      <a:pt x="677" y="1424"/>
                      <a:pt x="693" y="1425"/>
                    </a:cubicBezTo>
                    <a:cubicBezTo>
                      <a:pt x="678" y="1432"/>
                      <a:pt x="663" y="1438"/>
                      <a:pt x="648" y="1446"/>
                    </a:cubicBezTo>
                    <a:cubicBezTo>
                      <a:pt x="316" y="1599"/>
                      <a:pt x="78" y="1789"/>
                      <a:pt x="116" y="1872"/>
                    </a:cubicBezTo>
                    <a:cubicBezTo>
                      <a:pt x="154" y="1955"/>
                      <a:pt x="453" y="1898"/>
                      <a:pt x="785" y="1745"/>
                    </a:cubicBezTo>
                    <a:cubicBezTo>
                      <a:pt x="801" y="1737"/>
                      <a:pt x="816" y="1730"/>
                      <a:pt x="831" y="1723"/>
                    </a:cubicBezTo>
                    <a:cubicBezTo>
                      <a:pt x="821" y="1736"/>
                      <a:pt x="811" y="1750"/>
                      <a:pt x="802" y="1764"/>
                    </a:cubicBezTo>
                    <a:cubicBezTo>
                      <a:pt x="590" y="2062"/>
                      <a:pt x="479" y="2347"/>
                      <a:pt x="554" y="2399"/>
                    </a:cubicBezTo>
                    <a:cubicBezTo>
                      <a:pt x="628" y="2452"/>
                      <a:pt x="859" y="2252"/>
                      <a:pt x="1070" y="1954"/>
                    </a:cubicBezTo>
                    <a:cubicBezTo>
                      <a:pt x="1080" y="1940"/>
                      <a:pt x="1089" y="1926"/>
                      <a:pt x="1099" y="1912"/>
                    </a:cubicBezTo>
                    <a:cubicBezTo>
                      <a:pt x="1097" y="1929"/>
                      <a:pt x="1095" y="1945"/>
                      <a:pt x="1093" y="1962"/>
                    </a:cubicBezTo>
                    <a:cubicBezTo>
                      <a:pt x="1060" y="2326"/>
                      <a:pt x="1106" y="2628"/>
                      <a:pt x="1196" y="2636"/>
                    </a:cubicBezTo>
                    <a:cubicBezTo>
                      <a:pt x="1287" y="2644"/>
                      <a:pt x="1387" y="2356"/>
                      <a:pt x="1421" y="1992"/>
                    </a:cubicBezTo>
                    <a:cubicBezTo>
                      <a:pt x="1422" y="1975"/>
                      <a:pt x="1424" y="1959"/>
                      <a:pt x="1425" y="1942"/>
                    </a:cubicBezTo>
                    <a:cubicBezTo>
                      <a:pt x="1432" y="1958"/>
                      <a:pt x="1438" y="1973"/>
                      <a:pt x="1445" y="1988"/>
                    </a:cubicBezTo>
                    <a:cubicBezTo>
                      <a:pt x="1598" y="2320"/>
                      <a:pt x="1789" y="2558"/>
                      <a:pt x="1871" y="2520"/>
                    </a:cubicBezTo>
                    <a:cubicBezTo>
                      <a:pt x="1954" y="2482"/>
                      <a:pt x="1897" y="2182"/>
                      <a:pt x="1744" y="1850"/>
                    </a:cubicBezTo>
                    <a:cubicBezTo>
                      <a:pt x="1737" y="1835"/>
                      <a:pt x="1730" y="1820"/>
                      <a:pt x="1723" y="1805"/>
                    </a:cubicBezTo>
                    <a:cubicBezTo>
                      <a:pt x="1736" y="1815"/>
                      <a:pt x="1749" y="1825"/>
                      <a:pt x="1763" y="1834"/>
                    </a:cubicBezTo>
                    <a:cubicBezTo>
                      <a:pt x="2061" y="2045"/>
                      <a:pt x="2346" y="2156"/>
                      <a:pt x="2398" y="2082"/>
                    </a:cubicBezTo>
                    <a:cubicBezTo>
                      <a:pt x="2451" y="2007"/>
                      <a:pt x="2252" y="1776"/>
                      <a:pt x="1953" y="1566"/>
                    </a:cubicBezTo>
                    <a:cubicBezTo>
                      <a:pt x="1939" y="1556"/>
                      <a:pt x="1926" y="1547"/>
                      <a:pt x="1912" y="1538"/>
                    </a:cubicBezTo>
                    <a:cubicBezTo>
                      <a:pt x="1928" y="1539"/>
                      <a:pt x="1945" y="1541"/>
                      <a:pt x="1962" y="1543"/>
                    </a:cubicBezTo>
                    <a:cubicBezTo>
                      <a:pt x="2326" y="1576"/>
                      <a:pt x="2627" y="1530"/>
                      <a:pt x="2636" y="14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2" name="Google Shape;792;p18"/>
              <p:cNvSpPr/>
              <p:nvPr/>
            </p:nvSpPr>
            <p:spPr>
              <a:xfrm>
                <a:off x="7689600" y="2128320"/>
                <a:ext cx="199800" cy="199800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55" extrusionOk="0">
                    <a:moveTo>
                      <a:pt x="393" y="530"/>
                    </a:moveTo>
                    <a:lnTo>
                      <a:pt x="393" y="530"/>
                    </a:lnTo>
                    <a:cubicBezTo>
                      <a:pt x="253" y="594"/>
                      <a:pt x="89" y="533"/>
                      <a:pt x="25" y="394"/>
                    </a:cubicBezTo>
                    <a:cubicBezTo>
                      <a:pt x="-39" y="255"/>
                      <a:pt x="21" y="91"/>
                      <a:pt x="160" y="26"/>
                    </a:cubicBezTo>
                    <a:cubicBezTo>
                      <a:pt x="299" y="-38"/>
                      <a:pt x="464" y="23"/>
                      <a:pt x="529" y="162"/>
                    </a:cubicBezTo>
                    <a:cubicBezTo>
                      <a:pt x="593" y="301"/>
                      <a:pt x="532" y="466"/>
                      <a:pt x="393" y="5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9"/>
          <p:cNvSpPr txBox="1">
            <a:spLocks noGrp="1"/>
          </p:cNvSpPr>
          <p:nvPr>
            <p:ph type="title"/>
          </p:nvPr>
        </p:nvSpPr>
        <p:spPr>
          <a:xfrm>
            <a:off x="2347938" y="569756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19"/>
          <p:cNvSpPr txBox="1">
            <a:spLocks noGrp="1"/>
          </p:cNvSpPr>
          <p:nvPr>
            <p:ph type="subTitle" idx="1"/>
          </p:nvPr>
        </p:nvSpPr>
        <p:spPr>
          <a:xfrm>
            <a:off x="2347900" y="1805256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6" name="Google Shape;796;p19"/>
          <p:cNvSpPr txBox="1"/>
          <p:nvPr/>
        </p:nvSpPr>
        <p:spPr>
          <a:xfrm>
            <a:off x="2371800" y="3561532"/>
            <a:ext cx="4400400" cy="5562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CREDITS:</a:t>
            </a:r>
            <a:r>
              <a:rPr lang="en" sz="1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 This presentation template was created by </a:t>
            </a:r>
            <a:r>
              <a:rPr lang="en" sz="1000" b="1" u="sng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, and includes icons by </a:t>
            </a:r>
            <a:r>
              <a:rPr lang="en" sz="1000" b="1" u="sng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, and infographics &amp; images by </a:t>
            </a:r>
            <a:r>
              <a:rPr lang="en" sz="1000" b="1" u="sng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 u="sng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endParaRPr sz="1000" b="1" u="sng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grpSp>
        <p:nvGrpSpPr>
          <p:cNvPr id="797" name="Google Shape;797;p19"/>
          <p:cNvGrpSpPr/>
          <p:nvPr/>
        </p:nvGrpSpPr>
        <p:grpSpPr>
          <a:xfrm>
            <a:off x="-330846" y="-136834"/>
            <a:ext cx="9808798" cy="5493909"/>
            <a:chOff x="-330846" y="-136834"/>
            <a:chExt cx="9808798" cy="5493909"/>
          </a:xfrm>
        </p:grpSpPr>
        <p:sp>
          <p:nvSpPr>
            <p:cNvPr id="798" name="Google Shape;798;p19"/>
            <p:cNvSpPr/>
            <p:nvPr/>
          </p:nvSpPr>
          <p:spPr>
            <a:xfrm>
              <a:off x="-330842" y="4469715"/>
              <a:ext cx="2748225" cy="788325"/>
            </a:xfrm>
            <a:custGeom>
              <a:avLst/>
              <a:gdLst/>
              <a:ahLst/>
              <a:cxnLst/>
              <a:rect l="l" t="t" r="r" b="b"/>
              <a:pathLst>
                <a:path w="109929" h="31533" extrusionOk="0">
                  <a:moveTo>
                    <a:pt x="11701" y="2504"/>
                  </a:moveTo>
                  <a:cubicBezTo>
                    <a:pt x="17752" y="-1799"/>
                    <a:pt x="26761" y="353"/>
                    <a:pt x="42360" y="3311"/>
                  </a:cubicBezTo>
                  <a:cubicBezTo>
                    <a:pt x="57959" y="6269"/>
                    <a:pt x="96687" y="15951"/>
                    <a:pt x="105293" y="20254"/>
                  </a:cubicBezTo>
                  <a:cubicBezTo>
                    <a:pt x="113899" y="24557"/>
                    <a:pt x="110537" y="27650"/>
                    <a:pt x="93997" y="29129"/>
                  </a:cubicBezTo>
                  <a:cubicBezTo>
                    <a:pt x="77457" y="30608"/>
                    <a:pt x="19769" y="33567"/>
                    <a:pt x="6053" y="29129"/>
                  </a:cubicBezTo>
                  <a:cubicBezTo>
                    <a:pt x="-7663" y="24692"/>
                    <a:pt x="5650" y="6807"/>
                    <a:pt x="11701" y="25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799" name="Google Shape;799;p19"/>
            <p:cNvSpPr/>
            <p:nvPr/>
          </p:nvSpPr>
          <p:spPr>
            <a:xfrm>
              <a:off x="8601876" y="2832875"/>
              <a:ext cx="876075" cy="2524200"/>
            </a:xfrm>
            <a:custGeom>
              <a:avLst/>
              <a:gdLst/>
              <a:ahLst/>
              <a:cxnLst/>
              <a:rect l="l" t="t" r="r" b="b"/>
              <a:pathLst>
                <a:path w="35043" h="100968" extrusionOk="0">
                  <a:moveTo>
                    <a:pt x="28758" y="4885"/>
                  </a:moveTo>
                  <a:cubicBezTo>
                    <a:pt x="23312" y="-7621"/>
                    <a:pt x="3545" y="6902"/>
                    <a:pt x="519" y="18601"/>
                  </a:cubicBezTo>
                  <a:cubicBezTo>
                    <a:pt x="-2506" y="30300"/>
                    <a:pt x="9664" y="62572"/>
                    <a:pt x="10605" y="75078"/>
                  </a:cubicBezTo>
                  <a:cubicBezTo>
                    <a:pt x="11546" y="87584"/>
                    <a:pt x="2402" y="90542"/>
                    <a:pt x="6167" y="93635"/>
                  </a:cubicBezTo>
                  <a:cubicBezTo>
                    <a:pt x="9932" y="96728"/>
                    <a:pt x="29431" y="108427"/>
                    <a:pt x="33196" y="93635"/>
                  </a:cubicBezTo>
                  <a:cubicBezTo>
                    <a:pt x="36961" y="78843"/>
                    <a:pt x="34204" y="17391"/>
                    <a:pt x="28758" y="48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800" name="Google Shape;800;p19"/>
            <p:cNvSpPr/>
            <p:nvPr/>
          </p:nvSpPr>
          <p:spPr>
            <a:xfrm>
              <a:off x="-330846" y="-136834"/>
              <a:ext cx="833700" cy="1352675"/>
            </a:xfrm>
            <a:custGeom>
              <a:avLst/>
              <a:gdLst/>
              <a:ahLst/>
              <a:cxnLst/>
              <a:rect l="l" t="t" r="r" b="b"/>
              <a:pathLst>
                <a:path w="33348" h="54107" extrusionOk="0">
                  <a:moveTo>
                    <a:pt x="7425" y="45292"/>
                  </a:moveTo>
                  <a:cubicBezTo>
                    <a:pt x="4668" y="42065"/>
                    <a:pt x="567" y="40989"/>
                    <a:pt x="164" y="34400"/>
                  </a:cubicBezTo>
                  <a:cubicBezTo>
                    <a:pt x="-239" y="27811"/>
                    <a:pt x="-38" y="11069"/>
                    <a:pt x="5005" y="5757"/>
                  </a:cubicBezTo>
                  <a:cubicBezTo>
                    <a:pt x="10048" y="445"/>
                    <a:pt x="26050" y="-2109"/>
                    <a:pt x="30420" y="2530"/>
                  </a:cubicBezTo>
                  <a:cubicBezTo>
                    <a:pt x="34790" y="7169"/>
                    <a:pt x="33512" y="25054"/>
                    <a:pt x="31226" y="33593"/>
                  </a:cubicBezTo>
                  <a:cubicBezTo>
                    <a:pt x="28940" y="42132"/>
                    <a:pt x="20671" y="51813"/>
                    <a:pt x="16704" y="53763"/>
                  </a:cubicBezTo>
                  <a:cubicBezTo>
                    <a:pt x="12737" y="55713"/>
                    <a:pt x="10182" y="48519"/>
                    <a:pt x="7425" y="45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  <p:sp>
          <p:nvSpPr>
            <p:cNvPr id="801" name="Google Shape;801;p19"/>
            <p:cNvSpPr/>
            <p:nvPr/>
          </p:nvSpPr>
          <p:spPr>
            <a:xfrm>
              <a:off x="8415102" y="4319268"/>
              <a:ext cx="353125" cy="736300"/>
            </a:xfrm>
            <a:custGeom>
              <a:avLst/>
              <a:gdLst/>
              <a:ahLst/>
              <a:cxnLst/>
              <a:rect l="l" t="t" r="r" b="b"/>
              <a:pathLst>
                <a:path w="14125" h="29452" extrusionOk="0">
                  <a:moveTo>
                    <a:pt x="729" y="1099"/>
                  </a:moveTo>
                  <a:cubicBezTo>
                    <a:pt x="2141" y="-2464"/>
                    <a:pt x="8663" y="3789"/>
                    <a:pt x="10814" y="7151"/>
                  </a:cubicBezTo>
                  <a:cubicBezTo>
                    <a:pt x="12966" y="10513"/>
                    <a:pt x="15050" y="17707"/>
                    <a:pt x="13638" y="21270"/>
                  </a:cubicBezTo>
                  <a:cubicBezTo>
                    <a:pt x="12226" y="24833"/>
                    <a:pt x="4495" y="31893"/>
                    <a:pt x="2343" y="28531"/>
                  </a:cubicBezTo>
                  <a:cubicBezTo>
                    <a:pt x="192" y="25169"/>
                    <a:pt x="-683" y="4662"/>
                    <a:pt x="729" y="10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3" name="Google Shape;803;p20"/>
          <p:cNvGrpSpPr/>
          <p:nvPr/>
        </p:nvGrpSpPr>
        <p:grpSpPr>
          <a:xfrm>
            <a:off x="-449751" y="4"/>
            <a:ext cx="9387626" cy="6391396"/>
            <a:chOff x="-449751" y="4"/>
            <a:chExt cx="9387626" cy="6391396"/>
          </a:xfrm>
        </p:grpSpPr>
        <p:sp>
          <p:nvSpPr>
            <p:cNvPr id="804" name="Google Shape;804;p20"/>
            <p:cNvSpPr/>
            <p:nvPr/>
          </p:nvSpPr>
          <p:spPr>
            <a:xfrm>
              <a:off x="7150475" y="4604000"/>
              <a:ext cx="1787400" cy="1787400"/>
            </a:xfrm>
            <a:prstGeom prst="chord">
              <a:avLst>
                <a:gd name="adj1" fmla="val 12126181"/>
                <a:gd name="adj2" fmla="val 2030246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805" name="Google Shape;805;p20"/>
            <p:cNvSpPr/>
            <p:nvPr/>
          </p:nvSpPr>
          <p:spPr>
            <a:xfrm rot="-308717">
              <a:off x="-371442" y="788421"/>
              <a:ext cx="1065107" cy="1791453"/>
            </a:xfrm>
            <a:custGeom>
              <a:avLst/>
              <a:gdLst/>
              <a:ahLst/>
              <a:cxnLst/>
              <a:rect l="l" t="t" r="r" b="b"/>
              <a:pathLst>
                <a:path w="55294" h="123539" extrusionOk="0">
                  <a:moveTo>
                    <a:pt x="11010" y="21377"/>
                  </a:moveTo>
                  <a:cubicBezTo>
                    <a:pt x="17263" y="4904"/>
                    <a:pt x="30374" y="-1752"/>
                    <a:pt x="37635" y="400"/>
                  </a:cubicBezTo>
                  <a:cubicBezTo>
                    <a:pt x="44896" y="2552"/>
                    <a:pt x="58545" y="14385"/>
                    <a:pt x="54578" y="34287"/>
                  </a:cubicBezTo>
                  <a:cubicBezTo>
                    <a:pt x="50611" y="54189"/>
                    <a:pt x="22911" y="108985"/>
                    <a:pt x="13834" y="119810"/>
                  </a:cubicBezTo>
                  <a:cubicBezTo>
                    <a:pt x="4757" y="130635"/>
                    <a:pt x="589" y="115642"/>
                    <a:pt x="118" y="99236"/>
                  </a:cubicBezTo>
                  <a:cubicBezTo>
                    <a:pt x="-353" y="82831"/>
                    <a:pt x="4757" y="37850"/>
                    <a:pt x="11010" y="213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806" name="Google Shape;806;p20"/>
            <p:cNvSpPr/>
            <p:nvPr/>
          </p:nvSpPr>
          <p:spPr>
            <a:xfrm rot="1053661">
              <a:off x="-123536" y="89882"/>
              <a:ext cx="690331" cy="611851"/>
            </a:xfrm>
            <a:custGeom>
              <a:avLst/>
              <a:gdLst/>
              <a:ahLst/>
              <a:cxnLst/>
              <a:rect l="l" t="t" r="r" b="b"/>
              <a:pathLst>
                <a:path w="24664" h="16814" extrusionOk="0">
                  <a:moveTo>
                    <a:pt x="14150" y="0"/>
                  </a:moveTo>
                  <a:cubicBezTo>
                    <a:pt x="10587" y="0"/>
                    <a:pt x="4065" y="2555"/>
                    <a:pt x="2048" y="5244"/>
                  </a:cubicBezTo>
                  <a:cubicBezTo>
                    <a:pt x="31" y="7934"/>
                    <a:pt x="-1314" y="14591"/>
                    <a:pt x="2048" y="16137"/>
                  </a:cubicBezTo>
                  <a:cubicBezTo>
                    <a:pt x="5410" y="17684"/>
                    <a:pt x="18655" y="16339"/>
                    <a:pt x="22218" y="14523"/>
                  </a:cubicBezTo>
                  <a:cubicBezTo>
                    <a:pt x="25781" y="12708"/>
                    <a:pt x="24773" y="7665"/>
                    <a:pt x="23428" y="5244"/>
                  </a:cubicBezTo>
                  <a:cubicBezTo>
                    <a:pt x="22083" y="2824"/>
                    <a:pt x="17713" y="0"/>
                    <a:pt x="14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</p:grpSp>
      <p:grpSp>
        <p:nvGrpSpPr>
          <p:cNvPr id="807" name="Google Shape;807;p20"/>
          <p:cNvGrpSpPr/>
          <p:nvPr/>
        </p:nvGrpSpPr>
        <p:grpSpPr>
          <a:xfrm rot="4557575">
            <a:off x="7437549" y="3671059"/>
            <a:ext cx="1539097" cy="2274333"/>
            <a:chOff x="8198630" y="637092"/>
            <a:chExt cx="1539137" cy="2274391"/>
          </a:xfrm>
        </p:grpSpPr>
        <p:sp>
          <p:nvSpPr>
            <p:cNvPr id="808" name="Google Shape;808;p20"/>
            <p:cNvSpPr/>
            <p:nvPr/>
          </p:nvSpPr>
          <p:spPr>
            <a:xfrm rot="-2679291" flipH="1">
              <a:off x="8296266" y="1323470"/>
              <a:ext cx="70429" cy="70429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809" name="Google Shape;809;p20"/>
            <p:cNvSpPr/>
            <p:nvPr/>
          </p:nvSpPr>
          <p:spPr>
            <a:xfrm rot="-2675060" flipH="1">
              <a:off x="8544739" y="848070"/>
              <a:ext cx="531823" cy="1204156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0"/>
            <p:cNvSpPr/>
            <p:nvPr/>
          </p:nvSpPr>
          <p:spPr>
            <a:xfrm rot="-1207297" flipH="1">
              <a:off x="8797772" y="704863"/>
              <a:ext cx="310364" cy="702692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11" name="Google Shape;811;p20"/>
            <p:cNvGrpSpPr/>
            <p:nvPr/>
          </p:nvGrpSpPr>
          <p:grpSpPr>
            <a:xfrm rot="-2674789" flipH="1">
              <a:off x="8293240" y="772043"/>
              <a:ext cx="283646" cy="283646"/>
              <a:chOff x="7683292" y="675004"/>
              <a:chExt cx="948960" cy="948960"/>
            </a:xfrm>
          </p:grpSpPr>
          <p:sp>
            <p:nvSpPr>
              <p:cNvPr id="812" name="Google Shape;812;p20"/>
              <p:cNvSpPr/>
              <p:nvPr/>
            </p:nvSpPr>
            <p:spPr>
              <a:xfrm>
                <a:off x="7683292" y="675004"/>
                <a:ext cx="948960" cy="948960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2636" extrusionOk="0">
                    <a:moveTo>
                      <a:pt x="2636" y="1439"/>
                    </a:moveTo>
                    <a:lnTo>
                      <a:pt x="2636" y="1439"/>
                    </a:lnTo>
                    <a:cubicBezTo>
                      <a:pt x="2644" y="1349"/>
                      <a:pt x="2356" y="1248"/>
                      <a:pt x="1992" y="1215"/>
                    </a:cubicBezTo>
                    <a:cubicBezTo>
                      <a:pt x="1975" y="1214"/>
                      <a:pt x="1958" y="1212"/>
                      <a:pt x="1942" y="1211"/>
                    </a:cubicBezTo>
                    <a:cubicBezTo>
                      <a:pt x="1957" y="1204"/>
                      <a:pt x="1972" y="1198"/>
                      <a:pt x="1987" y="1191"/>
                    </a:cubicBezTo>
                    <a:cubicBezTo>
                      <a:pt x="2319" y="1037"/>
                      <a:pt x="2558" y="846"/>
                      <a:pt x="2520" y="764"/>
                    </a:cubicBezTo>
                    <a:cubicBezTo>
                      <a:pt x="2481" y="681"/>
                      <a:pt x="2181" y="739"/>
                      <a:pt x="1849" y="892"/>
                    </a:cubicBezTo>
                    <a:cubicBezTo>
                      <a:pt x="1834" y="898"/>
                      <a:pt x="1819" y="906"/>
                      <a:pt x="1805" y="913"/>
                    </a:cubicBezTo>
                    <a:cubicBezTo>
                      <a:pt x="1814" y="900"/>
                      <a:pt x="1824" y="887"/>
                      <a:pt x="1834" y="873"/>
                    </a:cubicBezTo>
                    <a:cubicBezTo>
                      <a:pt x="2045" y="574"/>
                      <a:pt x="2156" y="290"/>
                      <a:pt x="2082" y="237"/>
                    </a:cubicBezTo>
                    <a:cubicBezTo>
                      <a:pt x="2008" y="185"/>
                      <a:pt x="1776" y="384"/>
                      <a:pt x="1565" y="683"/>
                    </a:cubicBezTo>
                    <a:cubicBezTo>
                      <a:pt x="1556" y="697"/>
                      <a:pt x="1546" y="710"/>
                      <a:pt x="1537" y="724"/>
                    </a:cubicBezTo>
                    <a:cubicBezTo>
                      <a:pt x="1539" y="707"/>
                      <a:pt x="1541" y="691"/>
                      <a:pt x="1542" y="674"/>
                    </a:cubicBezTo>
                    <a:cubicBezTo>
                      <a:pt x="1575" y="310"/>
                      <a:pt x="1529" y="9"/>
                      <a:pt x="1439" y="0"/>
                    </a:cubicBezTo>
                    <a:cubicBezTo>
                      <a:pt x="1348" y="-8"/>
                      <a:pt x="1248" y="280"/>
                      <a:pt x="1214" y="644"/>
                    </a:cubicBezTo>
                    <a:cubicBezTo>
                      <a:pt x="1213" y="661"/>
                      <a:pt x="1211" y="678"/>
                      <a:pt x="1210" y="694"/>
                    </a:cubicBezTo>
                    <a:cubicBezTo>
                      <a:pt x="1204" y="679"/>
                      <a:pt x="1197" y="663"/>
                      <a:pt x="1190" y="648"/>
                    </a:cubicBezTo>
                    <a:cubicBezTo>
                      <a:pt x="1037" y="316"/>
                      <a:pt x="846" y="78"/>
                      <a:pt x="763" y="116"/>
                    </a:cubicBezTo>
                    <a:cubicBezTo>
                      <a:pt x="681" y="154"/>
                      <a:pt x="738" y="454"/>
                      <a:pt x="891" y="786"/>
                    </a:cubicBezTo>
                    <a:cubicBezTo>
                      <a:pt x="898" y="801"/>
                      <a:pt x="905" y="816"/>
                      <a:pt x="913" y="831"/>
                    </a:cubicBezTo>
                    <a:cubicBezTo>
                      <a:pt x="899" y="822"/>
                      <a:pt x="886" y="812"/>
                      <a:pt x="872" y="802"/>
                    </a:cubicBezTo>
                    <a:cubicBezTo>
                      <a:pt x="574" y="591"/>
                      <a:pt x="289" y="480"/>
                      <a:pt x="237" y="554"/>
                    </a:cubicBezTo>
                    <a:cubicBezTo>
                      <a:pt x="184" y="628"/>
                      <a:pt x="384" y="860"/>
                      <a:pt x="682" y="1071"/>
                    </a:cubicBezTo>
                    <a:cubicBezTo>
                      <a:pt x="696" y="1080"/>
                      <a:pt x="710" y="1090"/>
                      <a:pt x="724" y="1099"/>
                    </a:cubicBezTo>
                    <a:cubicBezTo>
                      <a:pt x="707" y="1097"/>
                      <a:pt x="691" y="1095"/>
                      <a:pt x="674" y="1094"/>
                    </a:cubicBezTo>
                    <a:cubicBezTo>
                      <a:pt x="310" y="1060"/>
                      <a:pt x="8" y="1106"/>
                      <a:pt x="0" y="1197"/>
                    </a:cubicBezTo>
                    <a:cubicBezTo>
                      <a:pt x="-9" y="1288"/>
                      <a:pt x="280" y="1388"/>
                      <a:pt x="643" y="1422"/>
                    </a:cubicBezTo>
                    <a:cubicBezTo>
                      <a:pt x="660" y="1423"/>
                      <a:pt x="677" y="1424"/>
                      <a:pt x="693" y="1425"/>
                    </a:cubicBezTo>
                    <a:cubicBezTo>
                      <a:pt x="678" y="1432"/>
                      <a:pt x="663" y="1438"/>
                      <a:pt x="648" y="1446"/>
                    </a:cubicBezTo>
                    <a:cubicBezTo>
                      <a:pt x="316" y="1599"/>
                      <a:pt x="78" y="1789"/>
                      <a:pt x="116" y="1872"/>
                    </a:cubicBezTo>
                    <a:cubicBezTo>
                      <a:pt x="154" y="1955"/>
                      <a:pt x="453" y="1898"/>
                      <a:pt x="785" y="1745"/>
                    </a:cubicBezTo>
                    <a:cubicBezTo>
                      <a:pt x="801" y="1737"/>
                      <a:pt x="816" y="1730"/>
                      <a:pt x="831" y="1723"/>
                    </a:cubicBezTo>
                    <a:cubicBezTo>
                      <a:pt x="821" y="1736"/>
                      <a:pt x="811" y="1750"/>
                      <a:pt x="802" y="1764"/>
                    </a:cubicBezTo>
                    <a:cubicBezTo>
                      <a:pt x="590" y="2062"/>
                      <a:pt x="479" y="2347"/>
                      <a:pt x="554" y="2399"/>
                    </a:cubicBezTo>
                    <a:cubicBezTo>
                      <a:pt x="628" y="2452"/>
                      <a:pt x="859" y="2252"/>
                      <a:pt x="1070" y="1954"/>
                    </a:cubicBezTo>
                    <a:cubicBezTo>
                      <a:pt x="1080" y="1940"/>
                      <a:pt x="1089" y="1926"/>
                      <a:pt x="1099" y="1912"/>
                    </a:cubicBezTo>
                    <a:cubicBezTo>
                      <a:pt x="1097" y="1929"/>
                      <a:pt x="1095" y="1945"/>
                      <a:pt x="1093" y="1962"/>
                    </a:cubicBezTo>
                    <a:cubicBezTo>
                      <a:pt x="1060" y="2326"/>
                      <a:pt x="1106" y="2628"/>
                      <a:pt x="1196" y="2636"/>
                    </a:cubicBezTo>
                    <a:cubicBezTo>
                      <a:pt x="1287" y="2644"/>
                      <a:pt x="1387" y="2356"/>
                      <a:pt x="1421" y="1992"/>
                    </a:cubicBezTo>
                    <a:cubicBezTo>
                      <a:pt x="1422" y="1975"/>
                      <a:pt x="1424" y="1959"/>
                      <a:pt x="1425" y="1942"/>
                    </a:cubicBezTo>
                    <a:cubicBezTo>
                      <a:pt x="1432" y="1958"/>
                      <a:pt x="1438" y="1973"/>
                      <a:pt x="1445" y="1988"/>
                    </a:cubicBezTo>
                    <a:cubicBezTo>
                      <a:pt x="1598" y="2320"/>
                      <a:pt x="1789" y="2558"/>
                      <a:pt x="1871" y="2520"/>
                    </a:cubicBezTo>
                    <a:cubicBezTo>
                      <a:pt x="1954" y="2482"/>
                      <a:pt x="1897" y="2182"/>
                      <a:pt x="1744" y="1850"/>
                    </a:cubicBezTo>
                    <a:cubicBezTo>
                      <a:pt x="1737" y="1835"/>
                      <a:pt x="1730" y="1820"/>
                      <a:pt x="1723" y="1805"/>
                    </a:cubicBezTo>
                    <a:cubicBezTo>
                      <a:pt x="1736" y="1815"/>
                      <a:pt x="1749" y="1825"/>
                      <a:pt x="1763" y="1834"/>
                    </a:cubicBezTo>
                    <a:cubicBezTo>
                      <a:pt x="2061" y="2045"/>
                      <a:pt x="2346" y="2156"/>
                      <a:pt x="2398" y="2082"/>
                    </a:cubicBezTo>
                    <a:cubicBezTo>
                      <a:pt x="2451" y="2007"/>
                      <a:pt x="2252" y="1776"/>
                      <a:pt x="1953" y="1566"/>
                    </a:cubicBezTo>
                    <a:cubicBezTo>
                      <a:pt x="1939" y="1556"/>
                      <a:pt x="1926" y="1547"/>
                      <a:pt x="1912" y="1538"/>
                    </a:cubicBezTo>
                    <a:cubicBezTo>
                      <a:pt x="1928" y="1539"/>
                      <a:pt x="1945" y="1541"/>
                      <a:pt x="1962" y="1543"/>
                    </a:cubicBezTo>
                    <a:cubicBezTo>
                      <a:pt x="2326" y="1576"/>
                      <a:pt x="2627" y="1530"/>
                      <a:pt x="2636" y="14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20"/>
              <p:cNvSpPr/>
              <p:nvPr/>
            </p:nvSpPr>
            <p:spPr>
              <a:xfrm>
                <a:off x="8058052" y="1049404"/>
                <a:ext cx="199800" cy="199800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55" extrusionOk="0">
                    <a:moveTo>
                      <a:pt x="393" y="530"/>
                    </a:moveTo>
                    <a:lnTo>
                      <a:pt x="393" y="530"/>
                    </a:lnTo>
                    <a:cubicBezTo>
                      <a:pt x="253" y="594"/>
                      <a:pt x="89" y="533"/>
                      <a:pt x="25" y="394"/>
                    </a:cubicBezTo>
                    <a:cubicBezTo>
                      <a:pt x="-39" y="255"/>
                      <a:pt x="21" y="91"/>
                      <a:pt x="160" y="26"/>
                    </a:cubicBezTo>
                    <a:cubicBezTo>
                      <a:pt x="299" y="-38"/>
                      <a:pt x="464" y="23"/>
                      <a:pt x="529" y="162"/>
                    </a:cubicBezTo>
                    <a:cubicBezTo>
                      <a:pt x="593" y="301"/>
                      <a:pt x="532" y="466"/>
                      <a:pt x="393" y="5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14" name="Google Shape;814;p20"/>
            <p:cNvSpPr/>
            <p:nvPr/>
          </p:nvSpPr>
          <p:spPr>
            <a:xfrm rot="-4380657">
              <a:off x="8818355" y="1403068"/>
              <a:ext cx="531823" cy="1204156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15" name="Google Shape;815;p20"/>
            <p:cNvGrpSpPr/>
            <p:nvPr/>
          </p:nvGrpSpPr>
          <p:grpSpPr>
            <a:xfrm rot="-2674789" flipH="1">
              <a:off x="8482728" y="1404873"/>
              <a:ext cx="283646" cy="283646"/>
              <a:chOff x="7314840" y="1753920"/>
              <a:chExt cx="948960" cy="948960"/>
            </a:xfrm>
          </p:grpSpPr>
          <p:sp>
            <p:nvSpPr>
              <p:cNvPr id="816" name="Google Shape;816;p20"/>
              <p:cNvSpPr/>
              <p:nvPr/>
            </p:nvSpPr>
            <p:spPr>
              <a:xfrm>
                <a:off x="7314840" y="1753920"/>
                <a:ext cx="948960" cy="948960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2636" extrusionOk="0">
                    <a:moveTo>
                      <a:pt x="2636" y="1439"/>
                    </a:moveTo>
                    <a:lnTo>
                      <a:pt x="2636" y="1439"/>
                    </a:lnTo>
                    <a:cubicBezTo>
                      <a:pt x="2644" y="1349"/>
                      <a:pt x="2356" y="1248"/>
                      <a:pt x="1992" y="1215"/>
                    </a:cubicBezTo>
                    <a:cubicBezTo>
                      <a:pt x="1975" y="1214"/>
                      <a:pt x="1958" y="1212"/>
                      <a:pt x="1942" y="1211"/>
                    </a:cubicBezTo>
                    <a:cubicBezTo>
                      <a:pt x="1957" y="1204"/>
                      <a:pt x="1972" y="1198"/>
                      <a:pt x="1987" y="1191"/>
                    </a:cubicBezTo>
                    <a:cubicBezTo>
                      <a:pt x="2319" y="1037"/>
                      <a:pt x="2558" y="846"/>
                      <a:pt x="2520" y="764"/>
                    </a:cubicBezTo>
                    <a:cubicBezTo>
                      <a:pt x="2481" y="681"/>
                      <a:pt x="2181" y="739"/>
                      <a:pt x="1849" y="892"/>
                    </a:cubicBezTo>
                    <a:cubicBezTo>
                      <a:pt x="1834" y="898"/>
                      <a:pt x="1819" y="906"/>
                      <a:pt x="1805" y="913"/>
                    </a:cubicBezTo>
                    <a:cubicBezTo>
                      <a:pt x="1814" y="900"/>
                      <a:pt x="1824" y="887"/>
                      <a:pt x="1834" y="873"/>
                    </a:cubicBezTo>
                    <a:cubicBezTo>
                      <a:pt x="2045" y="574"/>
                      <a:pt x="2156" y="290"/>
                      <a:pt x="2082" y="237"/>
                    </a:cubicBezTo>
                    <a:cubicBezTo>
                      <a:pt x="2008" y="185"/>
                      <a:pt x="1776" y="384"/>
                      <a:pt x="1565" y="683"/>
                    </a:cubicBezTo>
                    <a:cubicBezTo>
                      <a:pt x="1556" y="697"/>
                      <a:pt x="1546" y="710"/>
                      <a:pt x="1537" y="724"/>
                    </a:cubicBezTo>
                    <a:cubicBezTo>
                      <a:pt x="1539" y="707"/>
                      <a:pt x="1541" y="691"/>
                      <a:pt x="1542" y="674"/>
                    </a:cubicBezTo>
                    <a:cubicBezTo>
                      <a:pt x="1575" y="310"/>
                      <a:pt x="1529" y="9"/>
                      <a:pt x="1439" y="0"/>
                    </a:cubicBezTo>
                    <a:cubicBezTo>
                      <a:pt x="1348" y="-8"/>
                      <a:pt x="1248" y="280"/>
                      <a:pt x="1214" y="644"/>
                    </a:cubicBezTo>
                    <a:cubicBezTo>
                      <a:pt x="1213" y="661"/>
                      <a:pt x="1211" y="678"/>
                      <a:pt x="1210" y="694"/>
                    </a:cubicBezTo>
                    <a:cubicBezTo>
                      <a:pt x="1204" y="679"/>
                      <a:pt x="1197" y="663"/>
                      <a:pt x="1190" y="648"/>
                    </a:cubicBezTo>
                    <a:cubicBezTo>
                      <a:pt x="1037" y="316"/>
                      <a:pt x="846" y="78"/>
                      <a:pt x="763" y="116"/>
                    </a:cubicBezTo>
                    <a:cubicBezTo>
                      <a:pt x="681" y="154"/>
                      <a:pt x="738" y="454"/>
                      <a:pt x="891" y="786"/>
                    </a:cubicBezTo>
                    <a:cubicBezTo>
                      <a:pt x="898" y="801"/>
                      <a:pt x="905" y="816"/>
                      <a:pt x="913" y="831"/>
                    </a:cubicBezTo>
                    <a:cubicBezTo>
                      <a:pt x="899" y="822"/>
                      <a:pt x="886" y="812"/>
                      <a:pt x="872" y="802"/>
                    </a:cubicBezTo>
                    <a:cubicBezTo>
                      <a:pt x="574" y="591"/>
                      <a:pt x="289" y="480"/>
                      <a:pt x="237" y="554"/>
                    </a:cubicBezTo>
                    <a:cubicBezTo>
                      <a:pt x="184" y="628"/>
                      <a:pt x="384" y="860"/>
                      <a:pt x="682" y="1071"/>
                    </a:cubicBezTo>
                    <a:cubicBezTo>
                      <a:pt x="696" y="1080"/>
                      <a:pt x="710" y="1090"/>
                      <a:pt x="724" y="1099"/>
                    </a:cubicBezTo>
                    <a:cubicBezTo>
                      <a:pt x="707" y="1097"/>
                      <a:pt x="691" y="1095"/>
                      <a:pt x="674" y="1094"/>
                    </a:cubicBezTo>
                    <a:cubicBezTo>
                      <a:pt x="310" y="1060"/>
                      <a:pt x="8" y="1106"/>
                      <a:pt x="0" y="1197"/>
                    </a:cubicBezTo>
                    <a:cubicBezTo>
                      <a:pt x="-9" y="1288"/>
                      <a:pt x="280" y="1388"/>
                      <a:pt x="643" y="1422"/>
                    </a:cubicBezTo>
                    <a:cubicBezTo>
                      <a:pt x="660" y="1423"/>
                      <a:pt x="677" y="1424"/>
                      <a:pt x="693" y="1425"/>
                    </a:cubicBezTo>
                    <a:cubicBezTo>
                      <a:pt x="678" y="1432"/>
                      <a:pt x="663" y="1438"/>
                      <a:pt x="648" y="1446"/>
                    </a:cubicBezTo>
                    <a:cubicBezTo>
                      <a:pt x="316" y="1599"/>
                      <a:pt x="78" y="1789"/>
                      <a:pt x="116" y="1872"/>
                    </a:cubicBezTo>
                    <a:cubicBezTo>
                      <a:pt x="154" y="1955"/>
                      <a:pt x="453" y="1898"/>
                      <a:pt x="785" y="1745"/>
                    </a:cubicBezTo>
                    <a:cubicBezTo>
                      <a:pt x="801" y="1737"/>
                      <a:pt x="816" y="1730"/>
                      <a:pt x="831" y="1723"/>
                    </a:cubicBezTo>
                    <a:cubicBezTo>
                      <a:pt x="821" y="1736"/>
                      <a:pt x="811" y="1750"/>
                      <a:pt x="802" y="1764"/>
                    </a:cubicBezTo>
                    <a:cubicBezTo>
                      <a:pt x="590" y="2062"/>
                      <a:pt x="479" y="2347"/>
                      <a:pt x="554" y="2399"/>
                    </a:cubicBezTo>
                    <a:cubicBezTo>
                      <a:pt x="628" y="2452"/>
                      <a:pt x="859" y="2252"/>
                      <a:pt x="1070" y="1954"/>
                    </a:cubicBezTo>
                    <a:cubicBezTo>
                      <a:pt x="1080" y="1940"/>
                      <a:pt x="1089" y="1926"/>
                      <a:pt x="1099" y="1912"/>
                    </a:cubicBezTo>
                    <a:cubicBezTo>
                      <a:pt x="1097" y="1929"/>
                      <a:pt x="1095" y="1945"/>
                      <a:pt x="1093" y="1962"/>
                    </a:cubicBezTo>
                    <a:cubicBezTo>
                      <a:pt x="1060" y="2326"/>
                      <a:pt x="1106" y="2628"/>
                      <a:pt x="1196" y="2636"/>
                    </a:cubicBezTo>
                    <a:cubicBezTo>
                      <a:pt x="1287" y="2644"/>
                      <a:pt x="1387" y="2356"/>
                      <a:pt x="1421" y="1992"/>
                    </a:cubicBezTo>
                    <a:cubicBezTo>
                      <a:pt x="1422" y="1975"/>
                      <a:pt x="1424" y="1959"/>
                      <a:pt x="1425" y="1942"/>
                    </a:cubicBezTo>
                    <a:cubicBezTo>
                      <a:pt x="1432" y="1958"/>
                      <a:pt x="1438" y="1973"/>
                      <a:pt x="1445" y="1988"/>
                    </a:cubicBezTo>
                    <a:cubicBezTo>
                      <a:pt x="1598" y="2320"/>
                      <a:pt x="1789" y="2558"/>
                      <a:pt x="1871" y="2520"/>
                    </a:cubicBezTo>
                    <a:cubicBezTo>
                      <a:pt x="1954" y="2482"/>
                      <a:pt x="1897" y="2182"/>
                      <a:pt x="1744" y="1850"/>
                    </a:cubicBezTo>
                    <a:cubicBezTo>
                      <a:pt x="1737" y="1835"/>
                      <a:pt x="1730" y="1820"/>
                      <a:pt x="1723" y="1805"/>
                    </a:cubicBezTo>
                    <a:cubicBezTo>
                      <a:pt x="1736" y="1815"/>
                      <a:pt x="1749" y="1825"/>
                      <a:pt x="1763" y="1834"/>
                    </a:cubicBezTo>
                    <a:cubicBezTo>
                      <a:pt x="2061" y="2045"/>
                      <a:pt x="2346" y="2156"/>
                      <a:pt x="2398" y="2082"/>
                    </a:cubicBezTo>
                    <a:cubicBezTo>
                      <a:pt x="2451" y="2007"/>
                      <a:pt x="2252" y="1776"/>
                      <a:pt x="1953" y="1566"/>
                    </a:cubicBezTo>
                    <a:cubicBezTo>
                      <a:pt x="1939" y="1556"/>
                      <a:pt x="1926" y="1547"/>
                      <a:pt x="1912" y="1538"/>
                    </a:cubicBezTo>
                    <a:cubicBezTo>
                      <a:pt x="1928" y="1539"/>
                      <a:pt x="1945" y="1541"/>
                      <a:pt x="1962" y="1543"/>
                    </a:cubicBezTo>
                    <a:cubicBezTo>
                      <a:pt x="2326" y="1576"/>
                      <a:pt x="2627" y="1530"/>
                      <a:pt x="2636" y="14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7" name="Google Shape;817;p20"/>
              <p:cNvSpPr/>
              <p:nvPr/>
            </p:nvSpPr>
            <p:spPr>
              <a:xfrm>
                <a:off x="7689600" y="2128320"/>
                <a:ext cx="199800" cy="199800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55" extrusionOk="0">
                    <a:moveTo>
                      <a:pt x="393" y="530"/>
                    </a:moveTo>
                    <a:lnTo>
                      <a:pt x="393" y="530"/>
                    </a:lnTo>
                    <a:cubicBezTo>
                      <a:pt x="253" y="594"/>
                      <a:pt x="89" y="533"/>
                      <a:pt x="25" y="394"/>
                    </a:cubicBezTo>
                    <a:cubicBezTo>
                      <a:pt x="-39" y="255"/>
                      <a:pt x="21" y="91"/>
                      <a:pt x="160" y="26"/>
                    </a:cubicBezTo>
                    <a:cubicBezTo>
                      <a:pt x="299" y="-38"/>
                      <a:pt x="464" y="23"/>
                      <a:pt x="529" y="162"/>
                    </a:cubicBezTo>
                    <a:cubicBezTo>
                      <a:pt x="593" y="301"/>
                      <a:pt x="532" y="466"/>
                      <a:pt x="393" y="5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8" name="Google Shape;818;p20"/>
            <p:cNvGrpSpPr/>
            <p:nvPr/>
          </p:nvGrpSpPr>
          <p:grpSpPr>
            <a:xfrm rot="-2675637" flipH="1">
              <a:off x="8846346" y="1068617"/>
              <a:ext cx="475856" cy="475856"/>
              <a:chOff x="7193160" y="357120"/>
              <a:chExt cx="1192320" cy="1192320"/>
            </a:xfrm>
          </p:grpSpPr>
          <p:sp>
            <p:nvSpPr>
              <p:cNvPr id="819" name="Google Shape;819;p20"/>
              <p:cNvSpPr/>
              <p:nvPr/>
            </p:nvSpPr>
            <p:spPr>
              <a:xfrm>
                <a:off x="7203600" y="417240"/>
                <a:ext cx="1171440" cy="1072080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978" extrusionOk="0">
                    <a:moveTo>
                      <a:pt x="2458" y="1362"/>
                    </a:moveTo>
                    <a:lnTo>
                      <a:pt x="2458" y="1362"/>
                    </a:lnTo>
                    <a:cubicBezTo>
                      <a:pt x="2241" y="1342"/>
                      <a:pt x="2043" y="1345"/>
                      <a:pt x="1894" y="1366"/>
                    </a:cubicBezTo>
                    <a:cubicBezTo>
                      <a:pt x="2007" y="1266"/>
                      <a:pt x="2138" y="1117"/>
                      <a:pt x="2264" y="939"/>
                    </a:cubicBezTo>
                    <a:cubicBezTo>
                      <a:pt x="2524" y="571"/>
                      <a:pt x="2661" y="220"/>
                      <a:pt x="2570" y="155"/>
                    </a:cubicBezTo>
                    <a:cubicBezTo>
                      <a:pt x="2478" y="90"/>
                      <a:pt x="2193" y="336"/>
                      <a:pt x="1933" y="705"/>
                    </a:cubicBezTo>
                    <a:cubicBezTo>
                      <a:pt x="1806" y="883"/>
                      <a:pt x="1710" y="1056"/>
                      <a:pt x="1653" y="1196"/>
                    </a:cubicBezTo>
                    <a:cubicBezTo>
                      <a:pt x="1624" y="1048"/>
                      <a:pt x="1560" y="860"/>
                      <a:pt x="1469" y="662"/>
                    </a:cubicBezTo>
                    <a:cubicBezTo>
                      <a:pt x="1280" y="253"/>
                      <a:pt x="1044" y="-42"/>
                      <a:pt x="943" y="5"/>
                    </a:cubicBezTo>
                    <a:cubicBezTo>
                      <a:pt x="841" y="53"/>
                      <a:pt x="912" y="423"/>
                      <a:pt x="1100" y="832"/>
                    </a:cubicBezTo>
                    <a:cubicBezTo>
                      <a:pt x="1191" y="1030"/>
                      <a:pt x="1293" y="1201"/>
                      <a:pt x="1386" y="1319"/>
                    </a:cubicBezTo>
                    <a:cubicBezTo>
                      <a:pt x="1243" y="1271"/>
                      <a:pt x="1049" y="1232"/>
                      <a:pt x="832" y="1212"/>
                    </a:cubicBezTo>
                    <a:cubicBezTo>
                      <a:pt x="383" y="1171"/>
                      <a:pt x="10" y="1228"/>
                      <a:pt x="0" y="1339"/>
                    </a:cubicBezTo>
                    <a:cubicBezTo>
                      <a:pt x="-10" y="1451"/>
                      <a:pt x="346" y="1575"/>
                      <a:pt x="795" y="1616"/>
                    </a:cubicBezTo>
                    <a:cubicBezTo>
                      <a:pt x="1012" y="1636"/>
                      <a:pt x="1210" y="1633"/>
                      <a:pt x="1360" y="1612"/>
                    </a:cubicBezTo>
                    <a:cubicBezTo>
                      <a:pt x="1247" y="1712"/>
                      <a:pt x="1115" y="1861"/>
                      <a:pt x="989" y="2039"/>
                    </a:cubicBezTo>
                    <a:cubicBezTo>
                      <a:pt x="729" y="2407"/>
                      <a:pt x="593" y="2758"/>
                      <a:pt x="684" y="2823"/>
                    </a:cubicBezTo>
                    <a:cubicBezTo>
                      <a:pt x="775" y="2888"/>
                      <a:pt x="1061" y="2642"/>
                      <a:pt x="1321" y="2273"/>
                    </a:cubicBezTo>
                    <a:cubicBezTo>
                      <a:pt x="1447" y="2095"/>
                      <a:pt x="1543" y="1922"/>
                      <a:pt x="1599" y="1782"/>
                    </a:cubicBezTo>
                    <a:cubicBezTo>
                      <a:pt x="1630" y="1930"/>
                      <a:pt x="1693" y="2118"/>
                      <a:pt x="1784" y="2315"/>
                    </a:cubicBezTo>
                    <a:cubicBezTo>
                      <a:pt x="1973" y="2725"/>
                      <a:pt x="2209" y="3020"/>
                      <a:pt x="2310" y="2973"/>
                    </a:cubicBezTo>
                    <a:cubicBezTo>
                      <a:pt x="2412" y="2925"/>
                      <a:pt x="2342" y="2555"/>
                      <a:pt x="2153" y="2146"/>
                    </a:cubicBezTo>
                    <a:cubicBezTo>
                      <a:pt x="2062" y="1948"/>
                      <a:pt x="1959" y="1777"/>
                      <a:pt x="1867" y="1659"/>
                    </a:cubicBezTo>
                    <a:cubicBezTo>
                      <a:pt x="2010" y="1707"/>
                      <a:pt x="2205" y="1746"/>
                      <a:pt x="2421" y="1766"/>
                    </a:cubicBezTo>
                    <a:cubicBezTo>
                      <a:pt x="2871" y="1807"/>
                      <a:pt x="3243" y="1750"/>
                      <a:pt x="3254" y="1639"/>
                    </a:cubicBezTo>
                    <a:cubicBezTo>
                      <a:pt x="3264" y="1527"/>
                      <a:pt x="2908" y="1403"/>
                      <a:pt x="2458" y="13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20"/>
              <p:cNvSpPr/>
              <p:nvPr/>
            </p:nvSpPr>
            <p:spPr>
              <a:xfrm>
                <a:off x="7193160" y="406800"/>
                <a:ext cx="1192320" cy="1092960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3036" extrusionOk="0">
                    <a:moveTo>
                      <a:pt x="3067" y="1475"/>
                    </a:moveTo>
                    <a:lnTo>
                      <a:pt x="3067" y="1475"/>
                    </a:lnTo>
                    <a:cubicBezTo>
                      <a:pt x="2915" y="1422"/>
                      <a:pt x="2710" y="1381"/>
                      <a:pt x="2490" y="1361"/>
                    </a:cubicBezTo>
                    <a:cubicBezTo>
                      <a:pt x="2323" y="1346"/>
                      <a:pt x="2153" y="1343"/>
                      <a:pt x="2009" y="1355"/>
                    </a:cubicBezTo>
                    <a:cubicBezTo>
                      <a:pt x="2112" y="1253"/>
                      <a:pt x="2219" y="1123"/>
                      <a:pt x="2317" y="985"/>
                    </a:cubicBezTo>
                    <a:cubicBezTo>
                      <a:pt x="2560" y="642"/>
                      <a:pt x="2740" y="248"/>
                      <a:pt x="2615" y="160"/>
                    </a:cubicBezTo>
                    <a:cubicBezTo>
                      <a:pt x="2491" y="72"/>
                      <a:pt x="2180" y="373"/>
                      <a:pt x="1937" y="717"/>
                    </a:cubicBezTo>
                    <a:cubicBezTo>
                      <a:pt x="1840" y="855"/>
                      <a:pt x="1753" y="1000"/>
                      <a:pt x="1691" y="1131"/>
                    </a:cubicBezTo>
                    <a:cubicBezTo>
                      <a:pt x="1654" y="991"/>
                      <a:pt x="1595" y="832"/>
                      <a:pt x="1525" y="679"/>
                    </a:cubicBezTo>
                    <a:cubicBezTo>
                      <a:pt x="1433" y="479"/>
                      <a:pt x="1326" y="299"/>
                      <a:pt x="1225" y="173"/>
                    </a:cubicBezTo>
                    <a:cubicBezTo>
                      <a:pt x="1113" y="33"/>
                      <a:pt x="1024" y="-22"/>
                      <a:pt x="960" y="8"/>
                    </a:cubicBezTo>
                    <a:cubicBezTo>
                      <a:pt x="895" y="37"/>
                      <a:pt x="879" y="142"/>
                      <a:pt x="912" y="318"/>
                    </a:cubicBezTo>
                    <a:cubicBezTo>
                      <a:pt x="943" y="476"/>
                      <a:pt x="1010" y="674"/>
                      <a:pt x="1103" y="874"/>
                    </a:cubicBezTo>
                    <a:cubicBezTo>
                      <a:pt x="1176" y="1032"/>
                      <a:pt x="1258" y="1178"/>
                      <a:pt x="1339" y="1294"/>
                    </a:cubicBezTo>
                    <a:cubicBezTo>
                      <a:pt x="1202" y="1256"/>
                      <a:pt x="1038" y="1228"/>
                      <a:pt x="864" y="1211"/>
                    </a:cubicBezTo>
                    <a:cubicBezTo>
                      <a:pt x="445" y="1173"/>
                      <a:pt x="14" y="1214"/>
                      <a:pt x="0" y="1366"/>
                    </a:cubicBezTo>
                    <a:cubicBezTo>
                      <a:pt x="-7" y="1437"/>
                      <a:pt x="75" y="1502"/>
                      <a:pt x="244" y="1561"/>
                    </a:cubicBezTo>
                    <a:cubicBezTo>
                      <a:pt x="397" y="1614"/>
                      <a:pt x="601" y="1655"/>
                      <a:pt x="821" y="1675"/>
                    </a:cubicBezTo>
                    <a:cubicBezTo>
                      <a:pt x="920" y="1684"/>
                      <a:pt x="1017" y="1688"/>
                      <a:pt x="1108" y="1688"/>
                    </a:cubicBezTo>
                    <a:cubicBezTo>
                      <a:pt x="1177" y="1688"/>
                      <a:pt x="1242" y="1686"/>
                      <a:pt x="1304" y="1680"/>
                    </a:cubicBezTo>
                    <a:cubicBezTo>
                      <a:pt x="1202" y="1780"/>
                      <a:pt x="1095" y="1908"/>
                      <a:pt x="994" y="2051"/>
                    </a:cubicBezTo>
                    <a:cubicBezTo>
                      <a:pt x="752" y="2394"/>
                      <a:pt x="571" y="2788"/>
                      <a:pt x="696" y="2876"/>
                    </a:cubicBezTo>
                    <a:cubicBezTo>
                      <a:pt x="711" y="2887"/>
                      <a:pt x="728" y="2892"/>
                      <a:pt x="748" y="2892"/>
                    </a:cubicBezTo>
                    <a:cubicBezTo>
                      <a:pt x="894" y="2892"/>
                      <a:pt x="1160" y="2621"/>
                      <a:pt x="1374" y="2319"/>
                    </a:cubicBezTo>
                    <a:cubicBezTo>
                      <a:pt x="1475" y="2176"/>
                      <a:pt x="1560" y="2033"/>
                      <a:pt x="1620" y="1904"/>
                    </a:cubicBezTo>
                    <a:cubicBezTo>
                      <a:pt x="1657" y="2045"/>
                      <a:pt x="1716" y="2204"/>
                      <a:pt x="1787" y="2357"/>
                    </a:cubicBezTo>
                    <a:cubicBezTo>
                      <a:pt x="1949" y="2708"/>
                      <a:pt x="2174" y="3036"/>
                      <a:pt x="2317" y="3036"/>
                    </a:cubicBezTo>
                    <a:cubicBezTo>
                      <a:pt x="2329" y="3036"/>
                      <a:pt x="2341" y="3034"/>
                      <a:pt x="2352" y="3028"/>
                    </a:cubicBezTo>
                    <a:cubicBezTo>
                      <a:pt x="2416" y="2999"/>
                      <a:pt x="2432" y="2894"/>
                      <a:pt x="2399" y="2718"/>
                    </a:cubicBezTo>
                    <a:cubicBezTo>
                      <a:pt x="2369" y="2560"/>
                      <a:pt x="2301" y="2362"/>
                      <a:pt x="2209" y="2162"/>
                    </a:cubicBezTo>
                    <a:lnTo>
                      <a:pt x="2209" y="2162"/>
                    </a:lnTo>
                    <a:cubicBezTo>
                      <a:pt x="2136" y="2004"/>
                      <a:pt x="2054" y="1858"/>
                      <a:pt x="1973" y="1742"/>
                    </a:cubicBezTo>
                    <a:cubicBezTo>
                      <a:pt x="2112" y="1780"/>
                      <a:pt x="2280" y="1809"/>
                      <a:pt x="2448" y="1824"/>
                    </a:cubicBezTo>
                    <a:cubicBezTo>
                      <a:pt x="2545" y="1833"/>
                      <a:pt x="2643" y="1838"/>
                      <a:pt x="2736" y="1838"/>
                    </a:cubicBezTo>
                    <a:cubicBezTo>
                      <a:pt x="3044" y="1838"/>
                      <a:pt x="3301" y="1787"/>
                      <a:pt x="3312" y="1670"/>
                    </a:cubicBezTo>
                    <a:cubicBezTo>
                      <a:pt x="3318" y="1599"/>
                      <a:pt x="3236" y="1534"/>
                      <a:pt x="3067" y="1475"/>
                    </a:cubicBezTo>
                    <a:moveTo>
                      <a:pt x="1985" y="751"/>
                    </a:moveTo>
                    <a:lnTo>
                      <a:pt x="1985" y="751"/>
                    </a:lnTo>
                    <a:cubicBezTo>
                      <a:pt x="2241" y="389"/>
                      <a:pt x="2475" y="202"/>
                      <a:pt x="2560" y="202"/>
                    </a:cubicBezTo>
                    <a:cubicBezTo>
                      <a:pt x="2569" y="202"/>
                      <a:pt x="2576" y="204"/>
                      <a:pt x="2582" y="208"/>
                    </a:cubicBezTo>
                    <a:cubicBezTo>
                      <a:pt x="2641" y="250"/>
                      <a:pt x="2550" y="553"/>
                      <a:pt x="2269" y="951"/>
                    </a:cubicBezTo>
                    <a:cubicBezTo>
                      <a:pt x="2138" y="1136"/>
                      <a:pt x="2014" y="1274"/>
                      <a:pt x="1912" y="1366"/>
                    </a:cubicBezTo>
                    <a:cubicBezTo>
                      <a:pt x="1840" y="1377"/>
                      <a:pt x="1778" y="1392"/>
                      <a:pt x="1731" y="1411"/>
                    </a:cubicBezTo>
                    <a:cubicBezTo>
                      <a:pt x="1733" y="1360"/>
                      <a:pt x="1727" y="1297"/>
                      <a:pt x="1713" y="1226"/>
                    </a:cubicBezTo>
                    <a:cubicBezTo>
                      <a:pt x="1766" y="1099"/>
                      <a:pt x="1855" y="935"/>
                      <a:pt x="1985" y="751"/>
                    </a:cubicBezTo>
                    <a:moveTo>
                      <a:pt x="1642" y="1591"/>
                    </a:moveTo>
                    <a:lnTo>
                      <a:pt x="1642" y="1591"/>
                    </a:lnTo>
                    <a:cubicBezTo>
                      <a:pt x="1645" y="1589"/>
                      <a:pt x="1647" y="1586"/>
                      <a:pt x="1649" y="1584"/>
                    </a:cubicBezTo>
                    <a:cubicBezTo>
                      <a:pt x="1651" y="1586"/>
                      <a:pt x="1653" y="1588"/>
                      <a:pt x="1654" y="1590"/>
                    </a:cubicBezTo>
                    <a:cubicBezTo>
                      <a:pt x="1655" y="1613"/>
                      <a:pt x="1651" y="1646"/>
                      <a:pt x="1640" y="1689"/>
                    </a:cubicBezTo>
                    <a:cubicBezTo>
                      <a:pt x="1636" y="1648"/>
                      <a:pt x="1637" y="1615"/>
                      <a:pt x="1642" y="1591"/>
                    </a:cubicBezTo>
                    <a:moveTo>
                      <a:pt x="1601" y="1473"/>
                    </a:moveTo>
                    <a:lnTo>
                      <a:pt x="1601" y="1473"/>
                    </a:lnTo>
                    <a:cubicBezTo>
                      <a:pt x="1602" y="1475"/>
                      <a:pt x="1602" y="1478"/>
                      <a:pt x="1603" y="1480"/>
                    </a:cubicBezTo>
                    <a:cubicBezTo>
                      <a:pt x="1599" y="1480"/>
                      <a:pt x="1597" y="1480"/>
                      <a:pt x="1594" y="1481"/>
                    </a:cubicBezTo>
                    <a:cubicBezTo>
                      <a:pt x="1573" y="1470"/>
                      <a:pt x="1547" y="1450"/>
                      <a:pt x="1517" y="1420"/>
                    </a:cubicBezTo>
                    <a:cubicBezTo>
                      <a:pt x="1556" y="1439"/>
                      <a:pt x="1584" y="1457"/>
                      <a:pt x="1601" y="1473"/>
                    </a:cubicBezTo>
                    <a:moveTo>
                      <a:pt x="1669" y="1446"/>
                    </a:moveTo>
                    <a:lnTo>
                      <a:pt x="1669" y="1446"/>
                    </a:lnTo>
                    <a:cubicBezTo>
                      <a:pt x="1667" y="1449"/>
                      <a:pt x="1664" y="1450"/>
                      <a:pt x="1662" y="1452"/>
                    </a:cubicBezTo>
                    <a:cubicBezTo>
                      <a:pt x="1659" y="1450"/>
                      <a:pt x="1658" y="1447"/>
                      <a:pt x="1655" y="1444"/>
                    </a:cubicBezTo>
                    <a:cubicBezTo>
                      <a:pt x="1655" y="1419"/>
                      <a:pt x="1660" y="1385"/>
                      <a:pt x="1672" y="1345"/>
                    </a:cubicBezTo>
                    <a:cubicBezTo>
                      <a:pt x="1675" y="1387"/>
                      <a:pt x="1674" y="1422"/>
                      <a:pt x="1669" y="1446"/>
                    </a:cubicBezTo>
                    <a:moveTo>
                      <a:pt x="1597" y="1546"/>
                    </a:moveTo>
                    <a:lnTo>
                      <a:pt x="1597" y="1546"/>
                    </a:lnTo>
                    <a:cubicBezTo>
                      <a:pt x="1595" y="1548"/>
                      <a:pt x="1595" y="1551"/>
                      <a:pt x="1594" y="1553"/>
                    </a:cubicBezTo>
                    <a:cubicBezTo>
                      <a:pt x="1574" y="1565"/>
                      <a:pt x="1544" y="1577"/>
                      <a:pt x="1502" y="1589"/>
                    </a:cubicBezTo>
                    <a:cubicBezTo>
                      <a:pt x="1537" y="1565"/>
                      <a:pt x="1566" y="1551"/>
                      <a:pt x="1588" y="1543"/>
                    </a:cubicBezTo>
                    <a:cubicBezTo>
                      <a:pt x="1590" y="1544"/>
                      <a:pt x="1594" y="1545"/>
                      <a:pt x="1597" y="1546"/>
                    </a:cubicBezTo>
                    <a:moveTo>
                      <a:pt x="1712" y="1566"/>
                    </a:moveTo>
                    <a:lnTo>
                      <a:pt x="1712" y="1566"/>
                    </a:lnTo>
                    <a:cubicBezTo>
                      <a:pt x="1712" y="1562"/>
                      <a:pt x="1710" y="1559"/>
                      <a:pt x="1709" y="1556"/>
                    </a:cubicBezTo>
                    <a:cubicBezTo>
                      <a:pt x="1712" y="1555"/>
                      <a:pt x="1714" y="1555"/>
                      <a:pt x="1717" y="1554"/>
                    </a:cubicBezTo>
                    <a:cubicBezTo>
                      <a:pt x="1738" y="1566"/>
                      <a:pt x="1764" y="1586"/>
                      <a:pt x="1796" y="1617"/>
                    </a:cubicBezTo>
                    <a:cubicBezTo>
                      <a:pt x="1759" y="1600"/>
                      <a:pt x="1731" y="1582"/>
                      <a:pt x="1712" y="1566"/>
                    </a:cubicBezTo>
                    <a:moveTo>
                      <a:pt x="1715" y="1491"/>
                    </a:moveTo>
                    <a:lnTo>
                      <a:pt x="1715" y="1491"/>
                    </a:lnTo>
                    <a:cubicBezTo>
                      <a:pt x="1716" y="1488"/>
                      <a:pt x="1717" y="1485"/>
                      <a:pt x="1718" y="1482"/>
                    </a:cubicBezTo>
                    <a:cubicBezTo>
                      <a:pt x="1739" y="1469"/>
                      <a:pt x="1772" y="1456"/>
                      <a:pt x="1814" y="1445"/>
                    </a:cubicBezTo>
                    <a:cubicBezTo>
                      <a:pt x="1779" y="1469"/>
                      <a:pt x="1750" y="1485"/>
                      <a:pt x="1725" y="1493"/>
                    </a:cubicBezTo>
                    <a:cubicBezTo>
                      <a:pt x="1722" y="1492"/>
                      <a:pt x="1718" y="1492"/>
                      <a:pt x="1715" y="1491"/>
                    </a:cubicBezTo>
                    <a:moveTo>
                      <a:pt x="1156" y="849"/>
                    </a:moveTo>
                    <a:lnTo>
                      <a:pt x="1156" y="849"/>
                    </a:lnTo>
                    <a:cubicBezTo>
                      <a:pt x="1066" y="653"/>
                      <a:pt x="1000" y="460"/>
                      <a:pt x="970" y="306"/>
                    </a:cubicBezTo>
                    <a:cubicBezTo>
                      <a:pt x="939" y="144"/>
                      <a:pt x="958" y="73"/>
                      <a:pt x="984" y="61"/>
                    </a:cubicBezTo>
                    <a:cubicBezTo>
                      <a:pt x="987" y="60"/>
                      <a:pt x="991" y="59"/>
                      <a:pt x="995" y="59"/>
                    </a:cubicBezTo>
                    <a:cubicBezTo>
                      <a:pt x="1027" y="59"/>
                      <a:pt x="1089" y="97"/>
                      <a:pt x="1179" y="210"/>
                    </a:cubicBezTo>
                    <a:cubicBezTo>
                      <a:pt x="1277" y="332"/>
                      <a:pt x="1381" y="508"/>
                      <a:pt x="1471" y="703"/>
                    </a:cubicBezTo>
                    <a:cubicBezTo>
                      <a:pt x="1566" y="909"/>
                      <a:pt x="1623" y="1086"/>
                      <a:pt x="1652" y="1221"/>
                    </a:cubicBezTo>
                    <a:cubicBezTo>
                      <a:pt x="1625" y="1288"/>
                      <a:pt x="1608" y="1349"/>
                      <a:pt x="1602" y="1400"/>
                    </a:cubicBezTo>
                    <a:cubicBezTo>
                      <a:pt x="1562" y="1374"/>
                      <a:pt x="1509" y="1349"/>
                      <a:pt x="1440" y="1325"/>
                    </a:cubicBezTo>
                    <a:cubicBezTo>
                      <a:pt x="1438" y="1325"/>
                      <a:pt x="1436" y="1323"/>
                      <a:pt x="1433" y="1323"/>
                    </a:cubicBezTo>
                    <a:cubicBezTo>
                      <a:pt x="1340" y="1202"/>
                      <a:pt x="1242" y="1035"/>
                      <a:pt x="1156" y="849"/>
                    </a:cubicBezTo>
                    <a:moveTo>
                      <a:pt x="827" y="1616"/>
                    </a:moveTo>
                    <a:lnTo>
                      <a:pt x="827" y="1616"/>
                    </a:lnTo>
                    <a:cubicBezTo>
                      <a:pt x="611" y="1597"/>
                      <a:pt x="412" y="1557"/>
                      <a:pt x="264" y="1506"/>
                    </a:cubicBezTo>
                    <a:cubicBezTo>
                      <a:pt x="108" y="1451"/>
                      <a:pt x="56" y="1399"/>
                      <a:pt x="59" y="1371"/>
                    </a:cubicBezTo>
                    <a:cubicBezTo>
                      <a:pt x="64" y="1314"/>
                      <a:pt x="256" y="1257"/>
                      <a:pt x="574" y="1257"/>
                    </a:cubicBezTo>
                    <a:cubicBezTo>
                      <a:pt x="660" y="1257"/>
                      <a:pt x="755" y="1261"/>
                      <a:pt x="858" y="1270"/>
                    </a:cubicBezTo>
                    <a:cubicBezTo>
                      <a:pt x="1062" y="1289"/>
                      <a:pt x="1252" y="1326"/>
                      <a:pt x="1397" y="1373"/>
                    </a:cubicBezTo>
                    <a:cubicBezTo>
                      <a:pt x="1399" y="1375"/>
                      <a:pt x="1401" y="1377"/>
                      <a:pt x="1402" y="1380"/>
                    </a:cubicBezTo>
                    <a:cubicBezTo>
                      <a:pt x="1447" y="1435"/>
                      <a:pt x="1488" y="1477"/>
                      <a:pt x="1525" y="1506"/>
                    </a:cubicBezTo>
                    <a:cubicBezTo>
                      <a:pt x="1483" y="1528"/>
                      <a:pt x="1435" y="1561"/>
                      <a:pt x="1381" y="1608"/>
                    </a:cubicBezTo>
                    <a:cubicBezTo>
                      <a:pt x="1379" y="1610"/>
                      <a:pt x="1377" y="1612"/>
                      <a:pt x="1376" y="1613"/>
                    </a:cubicBezTo>
                    <a:cubicBezTo>
                      <a:pt x="1224" y="1634"/>
                      <a:pt x="1031" y="1635"/>
                      <a:pt x="827" y="1616"/>
                    </a:cubicBezTo>
                    <a:moveTo>
                      <a:pt x="1326" y="2285"/>
                    </a:moveTo>
                    <a:lnTo>
                      <a:pt x="1326" y="2285"/>
                    </a:lnTo>
                    <a:cubicBezTo>
                      <a:pt x="1044" y="2684"/>
                      <a:pt x="789" y="2870"/>
                      <a:pt x="730" y="2828"/>
                    </a:cubicBezTo>
                    <a:cubicBezTo>
                      <a:pt x="671" y="2786"/>
                      <a:pt x="761" y="2483"/>
                      <a:pt x="1043" y="2085"/>
                    </a:cubicBezTo>
                    <a:cubicBezTo>
                      <a:pt x="1161" y="1917"/>
                      <a:pt x="1288" y="1771"/>
                      <a:pt x="1401" y="1669"/>
                    </a:cubicBezTo>
                    <a:cubicBezTo>
                      <a:pt x="1404" y="1669"/>
                      <a:pt x="1406" y="1669"/>
                      <a:pt x="1409" y="1668"/>
                    </a:cubicBezTo>
                    <a:cubicBezTo>
                      <a:pt x="1480" y="1657"/>
                      <a:pt x="1537" y="1642"/>
                      <a:pt x="1581" y="1625"/>
                    </a:cubicBezTo>
                    <a:cubicBezTo>
                      <a:pt x="1578" y="1676"/>
                      <a:pt x="1584" y="1738"/>
                      <a:pt x="1598" y="1809"/>
                    </a:cubicBezTo>
                    <a:cubicBezTo>
                      <a:pt x="1539" y="1950"/>
                      <a:pt x="1444" y="2118"/>
                      <a:pt x="1326" y="2285"/>
                    </a:cubicBezTo>
                    <a:moveTo>
                      <a:pt x="2155" y="2187"/>
                    </a:moveTo>
                    <a:lnTo>
                      <a:pt x="2155" y="2187"/>
                    </a:lnTo>
                    <a:lnTo>
                      <a:pt x="2155" y="2187"/>
                    </a:lnTo>
                    <a:cubicBezTo>
                      <a:pt x="2246" y="2383"/>
                      <a:pt x="2311" y="2575"/>
                      <a:pt x="2341" y="2730"/>
                    </a:cubicBezTo>
                    <a:cubicBezTo>
                      <a:pt x="2372" y="2892"/>
                      <a:pt x="2353" y="2963"/>
                      <a:pt x="2327" y="2975"/>
                    </a:cubicBezTo>
                    <a:cubicBezTo>
                      <a:pt x="2262" y="3005"/>
                      <a:pt x="2044" y="2776"/>
                      <a:pt x="1840" y="2332"/>
                    </a:cubicBezTo>
                    <a:cubicBezTo>
                      <a:pt x="1745" y="2127"/>
                      <a:pt x="1687" y="1949"/>
                      <a:pt x="1659" y="1815"/>
                    </a:cubicBezTo>
                    <a:cubicBezTo>
                      <a:pt x="1660" y="1812"/>
                      <a:pt x="1662" y="1810"/>
                      <a:pt x="1662" y="1807"/>
                    </a:cubicBezTo>
                    <a:cubicBezTo>
                      <a:pt x="1689" y="1740"/>
                      <a:pt x="1704" y="1683"/>
                      <a:pt x="1710" y="1636"/>
                    </a:cubicBezTo>
                    <a:cubicBezTo>
                      <a:pt x="1754" y="1665"/>
                      <a:pt x="1811" y="1691"/>
                      <a:pt x="1879" y="1714"/>
                    </a:cubicBezTo>
                    <a:cubicBezTo>
                      <a:pt x="1972" y="1835"/>
                      <a:pt x="2070" y="2001"/>
                      <a:pt x="2155" y="2187"/>
                    </a:cubicBezTo>
                    <a:moveTo>
                      <a:pt x="2453" y="1766"/>
                    </a:moveTo>
                    <a:lnTo>
                      <a:pt x="2453" y="1766"/>
                    </a:lnTo>
                    <a:cubicBezTo>
                      <a:pt x="2228" y="1745"/>
                      <a:pt x="2045" y="1706"/>
                      <a:pt x="1914" y="1663"/>
                    </a:cubicBezTo>
                    <a:cubicBezTo>
                      <a:pt x="1913" y="1661"/>
                      <a:pt x="1911" y="1659"/>
                      <a:pt x="1909" y="1656"/>
                    </a:cubicBezTo>
                    <a:cubicBezTo>
                      <a:pt x="1865" y="1600"/>
                      <a:pt x="1823" y="1559"/>
                      <a:pt x="1786" y="1530"/>
                    </a:cubicBezTo>
                    <a:cubicBezTo>
                      <a:pt x="1832" y="1507"/>
                      <a:pt x="1883" y="1469"/>
                      <a:pt x="1937" y="1422"/>
                    </a:cubicBezTo>
                    <a:cubicBezTo>
                      <a:pt x="2011" y="1412"/>
                      <a:pt x="2100" y="1406"/>
                      <a:pt x="2202" y="1406"/>
                    </a:cubicBezTo>
                    <a:cubicBezTo>
                      <a:pt x="2287" y="1406"/>
                      <a:pt x="2382" y="1410"/>
                      <a:pt x="2485" y="1420"/>
                    </a:cubicBezTo>
                    <a:cubicBezTo>
                      <a:pt x="2700" y="1440"/>
                      <a:pt x="2900" y="1479"/>
                      <a:pt x="3048" y="1530"/>
                    </a:cubicBezTo>
                    <a:cubicBezTo>
                      <a:pt x="3203" y="1585"/>
                      <a:pt x="3256" y="1637"/>
                      <a:pt x="3253" y="1665"/>
                    </a:cubicBezTo>
                    <a:cubicBezTo>
                      <a:pt x="3246" y="1737"/>
                      <a:pt x="2939" y="1810"/>
                      <a:pt x="2453" y="17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1" name="Google Shape;821;p20"/>
              <p:cNvSpPr/>
              <p:nvPr/>
            </p:nvSpPr>
            <p:spPr>
              <a:xfrm>
                <a:off x="7253280" y="367920"/>
                <a:ext cx="1071720" cy="1171080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3253" extrusionOk="0">
                    <a:moveTo>
                      <a:pt x="2972" y="942"/>
                    </a:moveTo>
                    <a:lnTo>
                      <a:pt x="2972" y="942"/>
                    </a:lnTo>
                    <a:cubicBezTo>
                      <a:pt x="2925" y="841"/>
                      <a:pt x="2555" y="911"/>
                      <a:pt x="2146" y="1100"/>
                    </a:cubicBezTo>
                    <a:cubicBezTo>
                      <a:pt x="1948" y="1191"/>
                      <a:pt x="1777" y="1293"/>
                      <a:pt x="1658" y="1386"/>
                    </a:cubicBezTo>
                    <a:cubicBezTo>
                      <a:pt x="1707" y="1243"/>
                      <a:pt x="1746" y="1048"/>
                      <a:pt x="1766" y="831"/>
                    </a:cubicBezTo>
                    <a:cubicBezTo>
                      <a:pt x="1807" y="382"/>
                      <a:pt x="1750" y="10"/>
                      <a:pt x="1638" y="0"/>
                    </a:cubicBezTo>
                    <a:cubicBezTo>
                      <a:pt x="1527" y="-11"/>
                      <a:pt x="1403" y="345"/>
                      <a:pt x="1361" y="794"/>
                    </a:cubicBezTo>
                    <a:cubicBezTo>
                      <a:pt x="1341" y="1011"/>
                      <a:pt x="1344" y="1210"/>
                      <a:pt x="1366" y="1359"/>
                    </a:cubicBezTo>
                    <a:cubicBezTo>
                      <a:pt x="1266" y="1246"/>
                      <a:pt x="1117" y="1115"/>
                      <a:pt x="939" y="989"/>
                    </a:cubicBezTo>
                    <a:cubicBezTo>
                      <a:pt x="571" y="728"/>
                      <a:pt x="220" y="592"/>
                      <a:pt x="155" y="683"/>
                    </a:cubicBezTo>
                    <a:cubicBezTo>
                      <a:pt x="90" y="775"/>
                      <a:pt x="336" y="1060"/>
                      <a:pt x="705" y="1320"/>
                    </a:cubicBezTo>
                    <a:cubicBezTo>
                      <a:pt x="882" y="1446"/>
                      <a:pt x="1056" y="1543"/>
                      <a:pt x="1196" y="1599"/>
                    </a:cubicBezTo>
                    <a:cubicBezTo>
                      <a:pt x="1048" y="1629"/>
                      <a:pt x="860" y="1692"/>
                      <a:pt x="662" y="1784"/>
                    </a:cubicBezTo>
                    <a:cubicBezTo>
                      <a:pt x="252" y="1973"/>
                      <a:pt x="-42" y="2208"/>
                      <a:pt x="5" y="2310"/>
                    </a:cubicBezTo>
                    <a:cubicBezTo>
                      <a:pt x="52" y="2412"/>
                      <a:pt x="423" y="2341"/>
                      <a:pt x="832" y="2153"/>
                    </a:cubicBezTo>
                    <a:cubicBezTo>
                      <a:pt x="1030" y="2061"/>
                      <a:pt x="1200" y="1959"/>
                      <a:pt x="1319" y="1867"/>
                    </a:cubicBezTo>
                    <a:cubicBezTo>
                      <a:pt x="1271" y="2009"/>
                      <a:pt x="1232" y="2204"/>
                      <a:pt x="1211" y="2421"/>
                    </a:cubicBezTo>
                    <a:cubicBezTo>
                      <a:pt x="1171" y="2870"/>
                      <a:pt x="1228" y="3242"/>
                      <a:pt x="1339" y="3253"/>
                    </a:cubicBezTo>
                    <a:cubicBezTo>
                      <a:pt x="1451" y="3263"/>
                      <a:pt x="1575" y="2907"/>
                      <a:pt x="1616" y="2458"/>
                    </a:cubicBezTo>
                    <a:cubicBezTo>
                      <a:pt x="1636" y="2241"/>
                      <a:pt x="1633" y="2042"/>
                      <a:pt x="1612" y="1893"/>
                    </a:cubicBezTo>
                    <a:cubicBezTo>
                      <a:pt x="1712" y="2006"/>
                      <a:pt x="1861" y="2137"/>
                      <a:pt x="2038" y="2263"/>
                    </a:cubicBezTo>
                    <a:cubicBezTo>
                      <a:pt x="2407" y="2524"/>
                      <a:pt x="2758" y="2660"/>
                      <a:pt x="2823" y="2569"/>
                    </a:cubicBezTo>
                    <a:cubicBezTo>
                      <a:pt x="2887" y="2477"/>
                      <a:pt x="2641" y="2192"/>
                      <a:pt x="2273" y="1932"/>
                    </a:cubicBezTo>
                    <a:cubicBezTo>
                      <a:pt x="2095" y="1805"/>
                      <a:pt x="1921" y="1709"/>
                      <a:pt x="1782" y="1653"/>
                    </a:cubicBezTo>
                    <a:cubicBezTo>
                      <a:pt x="1929" y="1623"/>
                      <a:pt x="2117" y="1560"/>
                      <a:pt x="2315" y="1468"/>
                    </a:cubicBezTo>
                    <a:cubicBezTo>
                      <a:pt x="2725" y="1280"/>
                      <a:pt x="3019" y="1044"/>
                      <a:pt x="2972" y="9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20"/>
              <p:cNvSpPr/>
              <p:nvPr/>
            </p:nvSpPr>
            <p:spPr>
              <a:xfrm>
                <a:off x="7242840" y="357120"/>
                <a:ext cx="1092960" cy="1192320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3312" extrusionOk="0">
                    <a:moveTo>
                      <a:pt x="3028" y="960"/>
                    </a:moveTo>
                    <a:lnTo>
                      <a:pt x="3028" y="960"/>
                    </a:lnTo>
                    <a:cubicBezTo>
                      <a:pt x="2998" y="895"/>
                      <a:pt x="2894" y="879"/>
                      <a:pt x="2718" y="913"/>
                    </a:cubicBezTo>
                    <a:cubicBezTo>
                      <a:pt x="2560" y="943"/>
                      <a:pt x="2362" y="1011"/>
                      <a:pt x="2162" y="1103"/>
                    </a:cubicBezTo>
                    <a:cubicBezTo>
                      <a:pt x="2004" y="1176"/>
                      <a:pt x="1858" y="1258"/>
                      <a:pt x="1742" y="1339"/>
                    </a:cubicBezTo>
                    <a:cubicBezTo>
                      <a:pt x="1780" y="1199"/>
                      <a:pt x="1808" y="1032"/>
                      <a:pt x="1824" y="864"/>
                    </a:cubicBezTo>
                    <a:cubicBezTo>
                      <a:pt x="1862" y="446"/>
                      <a:pt x="1822" y="14"/>
                      <a:pt x="1670" y="0"/>
                    </a:cubicBezTo>
                    <a:cubicBezTo>
                      <a:pt x="1599" y="-6"/>
                      <a:pt x="1533" y="76"/>
                      <a:pt x="1474" y="245"/>
                    </a:cubicBezTo>
                    <a:cubicBezTo>
                      <a:pt x="1422" y="397"/>
                      <a:pt x="1381" y="602"/>
                      <a:pt x="1361" y="821"/>
                    </a:cubicBezTo>
                    <a:cubicBezTo>
                      <a:pt x="1345" y="989"/>
                      <a:pt x="1342" y="1159"/>
                      <a:pt x="1355" y="1303"/>
                    </a:cubicBezTo>
                    <a:cubicBezTo>
                      <a:pt x="1255" y="1202"/>
                      <a:pt x="1127" y="1095"/>
                      <a:pt x="985" y="994"/>
                    </a:cubicBezTo>
                    <a:cubicBezTo>
                      <a:pt x="642" y="752"/>
                      <a:pt x="248" y="571"/>
                      <a:pt x="159" y="696"/>
                    </a:cubicBezTo>
                    <a:cubicBezTo>
                      <a:pt x="71" y="821"/>
                      <a:pt x="373" y="1132"/>
                      <a:pt x="716" y="1375"/>
                    </a:cubicBezTo>
                    <a:cubicBezTo>
                      <a:pt x="859" y="1475"/>
                      <a:pt x="1003" y="1560"/>
                      <a:pt x="1131" y="1620"/>
                    </a:cubicBezTo>
                    <a:cubicBezTo>
                      <a:pt x="991" y="1657"/>
                      <a:pt x="832" y="1716"/>
                      <a:pt x="679" y="1787"/>
                    </a:cubicBezTo>
                    <a:cubicBezTo>
                      <a:pt x="297" y="1963"/>
                      <a:pt x="-56" y="2213"/>
                      <a:pt x="7" y="2352"/>
                    </a:cubicBezTo>
                    <a:cubicBezTo>
                      <a:pt x="27" y="2395"/>
                      <a:pt x="79" y="2416"/>
                      <a:pt x="163" y="2416"/>
                    </a:cubicBezTo>
                    <a:cubicBezTo>
                      <a:pt x="205" y="2416"/>
                      <a:pt x="257" y="2411"/>
                      <a:pt x="317" y="2399"/>
                    </a:cubicBezTo>
                    <a:cubicBezTo>
                      <a:pt x="476" y="2369"/>
                      <a:pt x="673" y="2301"/>
                      <a:pt x="873" y="2209"/>
                    </a:cubicBezTo>
                    <a:cubicBezTo>
                      <a:pt x="1036" y="2134"/>
                      <a:pt x="1180" y="2052"/>
                      <a:pt x="1294" y="1973"/>
                    </a:cubicBezTo>
                    <a:cubicBezTo>
                      <a:pt x="1256" y="2110"/>
                      <a:pt x="1228" y="2274"/>
                      <a:pt x="1211" y="2448"/>
                    </a:cubicBezTo>
                    <a:cubicBezTo>
                      <a:pt x="1191" y="2667"/>
                      <a:pt x="1193" y="2876"/>
                      <a:pt x="1218" y="3036"/>
                    </a:cubicBezTo>
                    <a:cubicBezTo>
                      <a:pt x="1245" y="3212"/>
                      <a:pt x="1295" y="3306"/>
                      <a:pt x="1365" y="3312"/>
                    </a:cubicBezTo>
                    <a:cubicBezTo>
                      <a:pt x="1368" y="3312"/>
                      <a:pt x="1371" y="3312"/>
                      <a:pt x="1373" y="3312"/>
                    </a:cubicBezTo>
                    <a:cubicBezTo>
                      <a:pt x="1441" y="3312"/>
                      <a:pt x="1504" y="3230"/>
                      <a:pt x="1561" y="3067"/>
                    </a:cubicBezTo>
                    <a:cubicBezTo>
                      <a:pt x="1614" y="2915"/>
                      <a:pt x="1654" y="2710"/>
                      <a:pt x="1674" y="2490"/>
                    </a:cubicBezTo>
                    <a:cubicBezTo>
                      <a:pt x="1691" y="2316"/>
                      <a:pt x="1692" y="2150"/>
                      <a:pt x="1680" y="2009"/>
                    </a:cubicBezTo>
                    <a:cubicBezTo>
                      <a:pt x="1782" y="2111"/>
                      <a:pt x="1913" y="2220"/>
                      <a:pt x="2051" y="2317"/>
                    </a:cubicBezTo>
                    <a:cubicBezTo>
                      <a:pt x="2231" y="2444"/>
                      <a:pt x="2412" y="2547"/>
                      <a:pt x="2563" y="2605"/>
                    </a:cubicBezTo>
                    <a:cubicBezTo>
                      <a:pt x="2651" y="2640"/>
                      <a:pt x="2722" y="2657"/>
                      <a:pt x="2775" y="2657"/>
                    </a:cubicBezTo>
                    <a:cubicBezTo>
                      <a:pt x="2823" y="2657"/>
                      <a:pt x="2856" y="2643"/>
                      <a:pt x="2876" y="2616"/>
                    </a:cubicBezTo>
                    <a:cubicBezTo>
                      <a:pt x="2964" y="2491"/>
                      <a:pt x="2662" y="2180"/>
                      <a:pt x="2319" y="1938"/>
                    </a:cubicBezTo>
                    <a:cubicBezTo>
                      <a:pt x="2181" y="1840"/>
                      <a:pt x="2035" y="1753"/>
                      <a:pt x="1905" y="1691"/>
                    </a:cubicBezTo>
                    <a:cubicBezTo>
                      <a:pt x="2044" y="1655"/>
                      <a:pt x="2204" y="1596"/>
                      <a:pt x="2357" y="1525"/>
                    </a:cubicBezTo>
                    <a:cubicBezTo>
                      <a:pt x="2739" y="1349"/>
                      <a:pt x="3092" y="1098"/>
                      <a:pt x="3028" y="960"/>
                    </a:cubicBezTo>
                    <a:moveTo>
                      <a:pt x="1490" y="1597"/>
                    </a:moveTo>
                    <a:lnTo>
                      <a:pt x="1490" y="1597"/>
                    </a:lnTo>
                    <a:cubicBezTo>
                      <a:pt x="1487" y="1596"/>
                      <a:pt x="1484" y="1594"/>
                      <a:pt x="1482" y="1594"/>
                    </a:cubicBezTo>
                    <a:cubicBezTo>
                      <a:pt x="1469" y="1572"/>
                      <a:pt x="1456" y="1541"/>
                      <a:pt x="1446" y="1500"/>
                    </a:cubicBezTo>
                    <a:cubicBezTo>
                      <a:pt x="1470" y="1537"/>
                      <a:pt x="1485" y="1566"/>
                      <a:pt x="1493" y="1588"/>
                    </a:cubicBezTo>
                    <a:cubicBezTo>
                      <a:pt x="1491" y="1591"/>
                      <a:pt x="1491" y="1594"/>
                      <a:pt x="1490" y="1597"/>
                    </a:cubicBezTo>
                    <a:moveTo>
                      <a:pt x="1452" y="1650"/>
                    </a:moveTo>
                    <a:lnTo>
                      <a:pt x="1452" y="1650"/>
                    </a:lnTo>
                    <a:cubicBezTo>
                      <a:pt x="1450" y="1652"/>
                      <a:pt x="1448" y="1653"/>
                      <a:pt x="1446" y="1655"/>
                    </a:cubicBezTo>
                    <a:cubicBezTo>
                      <a:pt x="1422" y="1655"/>
                      <a:pt x="1390" y="1652"/>
                      <a:pt x="1347" y="1640"/>
                    </a:cubicBezTo>
                    <a:cubicBezTo>
                      <a:pt x="1388" y="1636"/>
                      <a:pt x="1422" y="1638"/>
                      <a:pt x="1446" y="1643"/>
                    </a:cubicBezTo>
                    <a:cubicBezTo>
                      <a:pt x="1448" y="1645"/>
                      <a:pt x="1450" y="1648"/>
                      <a:pt x="1452" y="1650"/>
                    </a:cubicBezTo>
                    <a:moveTo>
                      <a:pt x="1471" y="1712"/>
                    </a:moveTo>
                    <a:lnTo>
                      <a:pt x="1471" y="1712"/>
                    </a:lnTo>
                    <a:cubicBezTo>
                      <a:pt x="1474" y="1712"/>
                      <a:pt x="1477" y="1710"/>
                      <a:pt x="1480" y="1710"/>
                    </a:cubicBezTo>
                    <a:cubicBezTo>
                      <a:pt x="1480" y="1712"/>
                      <a:pt x="1481" y="1714"/>
                      <a:pt x="1482" y="1717"/>
                    </a:cubicBezTo>
                    <a:cubicBezTo>
                      <a:pt x="1469" y="1739"/>
                      <a:pt x="1448" y="1765"/>
                      <a:pt x="1420" y="1794"/>
                    </a:cubicBezTo>
                    <a:cubicBezTo>
                      <a:pt x="1438" y="1756"/>
                      <a:pt x="1456" y="1729"/>
                      <a:pt x="1471" y="1712"/>
                    </a:cubicBezTo>
                    <a:moveTo>
                      <a:pt x="1544" y="1721"/>
                    </a:moveTo>
                    <a:lnTo>
                      <a:pt x="1544" y="1721"/>
                    </a:lnTo>
                    <a:cubicBezTo>
                      <a:pt x="1545" y="1719"/>
                      <a:pt x="1545" y="1718"/>
                      <a:pt x="1545" y="1716"/>
                    </a:cubicBezTo>
                    <a:cubicBezTo>
                      <a:pt x="1548" y="1717"/>
                      <a:pt x="1550" y="1718"/>
                      <a:pt x="1553" y="1718"/>
                    </a:cubicBezTo>
                    <a:cubicBezTo>
                      <a:pt x="1565" y="1739"/>
                      <a:pt x="1578" y="1769"/>
                      <a:pt x="1589" y="1812"/>
                    </a:cubicBezTo>
                    <a:cubicBezTo>
                      <a:pt x="1566" y="1778"/>
                      <a:pt x="1550" y="1749"/>
                      <a:pt x="1542" y="1726"/>
                    </a:cubicBezTo>
                    <a:cubicBezTo>
                      <a:pt x="1543" y="1724"/>
                      <a:pt x="1544" y="1722"/>
                      <a:pt x="1544" y="1721"/>
                    </a:cubicBezTo>
                    <a:moveTo>
                      <a:pt x="1583" y="1662"/>
                    </a:moveTo>
                    <a:lnTo>
                      <a:pt x="1583" y="1662"/>
                    </a:lnTo>
                    <a:cubicBezTo>
                      <a:pt x="1586" y="1660"/>
                      <a:pt x="1588" y="1658"/>
                      <a:pt x="1591" y="1656"/>
                    </a:cubicBezTo>
                    <a:cubicBezTo>
                      <a:pt x="1592" y="1656"/>
                      <a:pt x="1593" y="1656"/>
                      <a:pt x="1594" y="1656"/>
                    </a:cubicBezTo>
                    <a:cubicBezTo>
                      <a:pt x="1619" y="1656"/>
                      <a:pt x="1651" y="1661"/>
                      <a:pt x="1690" y="1672"/>
                    </a:cubicBezTo>
                    <a:cubicBezTo>
                      <a:pt x="1649" y="1676"/>
                      <a:pt x="1615" y="1675"/>
                      <a:pt x="1590" y="1669"/>
                    </a:cubicBezTo>
                    <a:cubicBezTo>
                      <a:pt x="1588" y="1667"/>
                      <a:pt x="1586" y="1665"/>
                      <a:pt x="1583" y="1662"/>
                    </a:cubicBezTo>
                    <a:moveTo>
                      <a:pt x="1565" y="1601"/>
                    </a:moveTo>
                    <a:lnTo>
                      <a:pt x="1565" y="1601"/>
                    </a:lnTo>
                    <a:cubicBezTo>
                      <a:pt x="1562" y="1602"/>
                      <a:pt x="1558" y="1602"/>
                      <a:pt x="1556" y="1603"/>
                    </a:cubicBezTo>
                    <a:cubicBezTo>
                      <a:pt x="1556" y="1600"/>
                      <a:pt x="1556" y="1597"/>
                      <a:pt x="1555" y="1594"/>
                    </a:cubicBezTo>
                    <a:cubicBezTo>
                      <a:pt x="1566" y="1573"/>
                      <a:pt x="1586" y="1547"/>
                      <a:pt x="1617" y="1516"/>
                    </a:cubicBezTo>
                    <a:cubicBezTo>
                      <a:pt x="1599" y="1554"/>
                      <a:pt x="1581" y="1583"/>
                      <a:pt x="1565" y="1601"/>
                    </a:cubicBezTo>
                    <a:moveTo>
                      <a:pt x="1419" y="827"/>
                    </a:moveTo>
                    <a:lnTo>
                      <a:pt x="1419" y="827"/>
                    </a:lnTo>
                    <a:cubicBezTo>
                      <a:pt x="1439" y="612"/>
                      <a:pt x="1479" y="412"/>
                      <a:pt x="1530" y="264"/>
                    </a:cubicBezTo>
                    <a:cubicBezTo>
                      <a:pt x="1583" y="112"/>
                      <a:pt x="1634" y="59"/>
                      <a:pt x="1663" y="59"/>
                    </a:cubicBezTo>
                    <a:lnTo>
                      <a:pt x="1664" y="59"/>
                    </a:lnTo>
                    <a:cubicBezTo>
                      <a:pt x="1737" y="65"/>
                      <a:pt x="1810" y="373"/>
                      <a:pt x="1765" y="859"/>
                    </a:cubicBezTo>
                    <a:cubicBezTo>
                      <a:pt x="1745" y="1084"/>
                      <a:pt x="1706" y="1266"/>
                      <a:pt x="1663" y="1398"/>
                    </a:cubicBezTo>
                    <a:cubicBezTo>
                      <a:pt x="1661" y="1399"/>
                      <a:pt x="1659" y="1401"/>
                      <a:pt x="1656" y="1403"/>
                    </a:cubicBezTo>
                    <a:cubicBezTo>
                      <a:pt x="1600" y="1447"/>
                      <a:pt x="1558" y="1488"/>
                      <a:pt x="1530" y="1526"/>
                    </a:cubicBezTo>
                    <a:cubicBezTo>
                      <a:pt x="1508" y="1484"/>
                      <a:pt x="1474" y="1436"/>
                      <a:pt x="1428" y="1381"/>
                    </a:cubicBezTo>
                    <a:cubicBezTo>
                      <a:pt x="1426" y="1379"/>
                      <a:pt x="1424" y="1377"/>
                      <a:pt x="1422" y="1375"/>
                    </a:cubicBezTo>
                    <a:cubicBezTo>
                      <a:pt x="1404" y="1239"/>
                      <a:pt x="1399" y="1052"/>
                      <a:pt x="1419" y="827"/>
                    </a:cubicBezTo>
                    <a:moveTo>
                      <a:pt x="750" y="1326"/>
                    </a:moveTo>
                    <a:lnTo>
                      <a:pt x="750" y="1326"/>
                    </a:lnTo>
                    <a:cubicBezTo>
                      <a:pt x="352" y="1045"/>
                      <a:pt x="166" y="789"/>
                      <a:pt x="208" y="730"/>
                    </a:cubicBezTo>
                    <a:cubicBezTo>
                      <a:pt x="216" y="719"/>
                      <a:pt x="233" y="713"/>
                      <a:pt x="260" y="713"/>
                    </a:cubicBezTo>
                    <a:cubicBezTo>
                      <a:pt x="370" y="713"/>
                      <a:pt x="629" y="816"/>
                      <a:pt x="951" y="1043"/>
                    </a:cubicBezTo>
                    <a:lnTo>
                      <a:pt x="951" y="1043"/>
                    </a:lnTo>
                    <a:cubicBezTo>
                      <a:pt x="1118" y="1161"/>
                      <a:pt x="1264" y="1287"/>
                      <a:pt x="1366" y="1401"/>
                    </a:cubicBezTo>
                    <a:cubicBezTo>
                      <a:pt x="1376" y="1472"/>
                      <a:pt x="1391" y="1534"/>
                      <a:pt x="1411" y="1581"/>
                    </a:cubicBezTo>
                    <a:cubicBezTo>
                      <a:pt x="1360" y="1578"/>
                      <a:pt x="1298" y="1584"/>
                      <a:pt x="1227" y="1598"/>
                    </a:cubicBezTo>
                    <a:cubicBezTo>
                      <a:pt x="1086" y="1540"/>
                      <a:pt x="917" y="1445"/>
                      <a:pt x="750" y="1326"/>
                    </a:cubicBezTo>
                    <a:moveTo>
                      <a:pt x="849" y="2156"/>
                    </a:moveTo>
                    <a:lnTo>
                      <a:pt x="849" y="2156"/>
                    </a:lnTo>
                    <a:cubicBezTo>
                      <a:pt x="653" y="2246"/>
                      <a:pt x="460" y="2312"/>
                      <a:pt x="306" y="2341"/>
                    </a:cubicBezTo>
                    <a:cubicBezTo>
                      <a:pt x="144" y="2372"/>
                      <a:pt x="72" y="2353"/>
                      <a:pt x="61" y="2328"/>
                    </a:cubicBezTo>
                    <a:cubicBezTo>
                      <a:pt x="30" y="2262"/>
                      <a:pt x="260" y="2045"/>
                      <a:pt x="703" y="1840"/>
                    </a:cubicBezTo>
                    <a:cubicBezTo>
                      <a:pt x="909" y="1745"/>
                      <a:pt x="1086" y="1688"/>
                      <a:pt x="1221" y="1659"/>
                    </a:cubicBezTo>
                    <a:cubicBezTo>
                      <a:pt x="1224" y="1661"/>
                      <a:pt x="1226" y="1662"/>
                      <a:pt x="1229" y="1663"/>
                    </a:cubicBezTo>
                    <a:cubicBezTo>
                      <a:pt x="1295" y="1689"/>
                      <a:pt x="1352" y="1705"/>
                      <a:pt x="1399" y="1711"/>
                    </a:cubicBezTo>
                    <a:cubicBezTo>
                      <a:pt x="1373" y="1751"/>
                      <a:pt x="1349" y="1803"/>
                      <a:pt x="1325" y="1871"/>
                    </a:cubicBezTo>
                    <a:cubicBezTo>
                      <a:pt x="1324" y="1874"/>
                      <a:pt x="1323" y="1876"/>
                      <a:pt x="1322" y="1879"/>
                    </a:cubicBezTo>
                    <a:cubicBezTo>
                      <a:pt x="1212" y="1964"/>
                      <a:pt x="1051" y="2062"/>
                      <a:pt x="849" y="2156"/>
                    </a:cubicBezTo>
                    <a:moveTo>
                      <a:pt x="1616" y="2485"/>
                    </a:moveTo>
                    <a:lnTo>
                      <a:pt x="1616" y="2485"/>
                    </a:lnTo>
                    <a:cubicBezTo>
                      <a:pt x="1596" y="2700"/>
                      <a:pt x="1557" y="2900"/>
                      <a:pt x="1505" y="3048"/>
                    </a:cubicBezTo>
                    <a:cubicBezTo>
                      <a:pt x="1451" y="3203"/>
                      <a:pt x="1399" y="3255"/>
                      <a:pt x="1371" y="3253"/>
                    </a:cubicBezTo>
                    <a:cubicBezTo>
                      <a:pt x="1343" y="3251"/>
                      <a:pt x="1301" y="3190"/>
                      <a:pt x="1276" y="3027"/>
                    </a:cubicBezTo>
                    <a:cubicBezTo>
                      <a:pt x="1252" y="2872"/>
                      <a:pt x="1251" y="2668"/>
                      <a:pt x="1270" y="2453"/>
                    </a:cubicBezTo>
                    <a:cubicBezTo>
                      <a:pt x="1289" y="2250"/>
                      <a:pt x="1325" y="2060"/>
                      <a:pt x="1373" y="1914"/>
                    </a:cubicBezTo>
                    <a:cubicBezTo>
                      <a:pt x="1430" y="1869"/>
                      <a:pt x="1475" y="1825"/>
                      <a:pt x="1506" y="1786"/>
                    </a:cubicBezTo>
                    <a:cubicBezTo>
                      <a:pt x="1529" y="1832"/>
                      <a:pt x="1566" y="1883"/>
                      <a:pt x="1613" y="1937"/>
                    </a:cubicBezTo>
                    <a:cubicBezTo>
                      <a:pt x="1633" y="2088"/>
                      <a:pt x="1635" y="2282"/>
                      <a:pt x="1616" y="2485"/>
                    </a:cubicBezTo>
                    <a:moveTo>
                      <a:pt x="2285" y="1986"/>
                    </a:moveTo>
                    <a:lnTo>
                      <a:pt x="2285" y="1986"/>
                    </a:lnTo>
                    <a:cubicBezTo>
                      <a:pt x="2683" y="2267"/>
                      <a:pt x="2869" y="2523"/>
                      <a:pt x="2828" y="2582"/>
                    </a:cubicBezTo>
                    <a:cubicBezTo>
                      <a:pt x="2812" y="2605"/>
                      <a:pt x="2738" y="2610"/>
                      <a:pt x="2584" y="2550"/>
                    </a:cubicBezTo>
                    <a:cubicBezTo>
                      <a:pt x="2438" y="2494"/>
                      <a:pt x="2261" y="2394"/>
                      <a:pt x="2084" y="2269"/>
                    </a:cubicBezTo>
                    <a:cubicBezTo>
                      <a:pt x="1900" y="2138"/>
                      <a:pt x="1761" y="2014"/>
                      <a:pt x="1669" y="1911"/>
                    </a:cubicBezTo>
                    <a:cubicBezTo>
                      <a:pt x="1669" y="1908"/>
                      <a:pt x="1668" y="1906"/>
                      <a:pt x="1668" y="1903"/>
                    </a:cubicBezTo>
                    <a:cubicBezTo>
                      <a:pt x="1657" y="1832"/>
                      <a:pt x="1642" y="1775"/>
                      <a:pt x="1624" y="1731"/>
                    </a:cubicBezTo>
                    <a:cubicBezTo>
                      <a:pt x="1632" y="1732"/>
                      <a:pt x="1640" y="1732"/>
                      <a:pt x="1649" y="1732"/>
                    </a:cubicBezTo>
                    <a:cubicBezTo>
                      <a:pt x="1695" y="1732"/>
                      <a:pt x="1750" y="1726"/>
                      <a:pt x="1810" y="1714"/>
                    </a:cubicBezTo>
                    <a:cubicBezTo>
                      <a:pt x="1937" y="1766"/>
                      <a:pt x="2101" y="1855"/>
                      <a:pt x="2285" y="1986"/>
                    </a:cubicBezTo>
                    <a:moveTo>
                      <a:pt x="1815" y="1652"/>
                    </a:moveTo>
                    <a:lnTo>
                      <a:pt x="1815" y="1652"/>
                    </a:lnTo>
                    <a:cubicBezTo>
                      <a:pt x="1748" y="1626"/>
                      <a:pt x="1687" y="1608"/>
                      <a:pt x="1636" y="1602"/>
                    </a:cubicBezTo>
                    <a:cubicBezTo>
                      <a:pt x="1664" y="1559"/>
                      <a:pt x="1690" y="1501"/>
                      <a:pt x="1714" y="1433"/>
                    </a:cubicBezTo>
                    <a:cubicBezTo>
                      <a:pt x="1834" y="1340"/>
                      <a:pt x="2001" y="1242"/>
                      <a:pt x="2187" y="1156"/>
                    </a:cubicBezTo>
                    <a:cubicBezTo>
                      <a:pt x="2383" y="1066"/>
                      <a:pt x="2575" y="1000"/>
                      <a:pt x="2729" y="971"/>
                    </a:cubicBezTo>
                    <a:cubicBezTo>
                      <a:pt x="2789" y="960"/>
                      <a:pt x="2837" y="955"/>
                      <a:pt x="2873" y="955"/>
                    </a:cubicBezTo>
                    <a:cubicBezTo>
                      <a:pt x="2936" y="955"/>
                      <a:pt x="2967" y="968"/>
                      <a:pt x="2975" y="984"/>
                    </a:cubicBezTo>
                    <a:cubicBezTo>
                      <a:pt x="3005" y="1050"/>
                      <a:pt x="2775" y="1267"/>
                      <a:pt x="2332" y="1472"/>
                    </a:cubicBezTo>
                    <a:cubicBezTo>
                      <a:pt x="2127" y="1566"/>
                      <a:pt x="1950" y="1624"/>
                      <a:pt x="1815" y="1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3" name="Google Shape;823;p20"/>
              <p:cNvSpPr/>
              <p:nvPr/>
            </p:nvSpPr>
            <p:spPr>
              <a:xfrm>
                <a:off x="7665840" y="829800"/>
                <a:ext cx="246600" cy="246600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85" extrusionOk="0">
                    <a:moveTo>
                      <a:pt x="224" y="664"/>
                    </a:moveTo>
                    <a:lnTo>
                      <a:pt x="224" y="664"/>
                    </a:lnTo>
                    <a:cubicBezTo>
                      <a:pt x="47" y="599"/>
                      <a:pt x="-44" y="402"/>
                      <a:pt x="21" y="225"/>
                    </a:cubicBezTo>
                    <a:cubicBezTo>
                      <a:pt x="87" y="47"/>
                      <a:pt x="284" y="-44"/>
                      <a:pt x="461" y="22"/>
                    </a:cubicBezTo>
                    <a:cubicBezTo>
                      <a:pt x="638" y="87"/>
                      <a:pt x="729" y="284"/>
                      <a:pt x="664" y="461"/>
                    </a:cubicBezTo>
                    <a:cubicBezTo>
                      <a:pt x="599" y="639"/>
                      <a:pt x="402" y="730"/>
                      <a:pt x="224" y="6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24" name="Google Shape;824;p20"/>
            <p:cNvSpPr/>
            <p:nvPr/>
          </p:nvSpPr>
          <p:spPr>
            <a:xfrm rot="-2679291" flipH="1">
              <a:off x="8587685" y="978329"/>
              <a:ext cx="70429" cy="70429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825" name="Google Shape;825;p20"/>
            <p:cNvSpPr/>
            <p:nvPr/>
          </p:nvSpPr>
          <p:spPr>
            <a:xfrm rot="-2674307" flipH="1">
              <a:off x="8553615" y="666482"/>
              <a:ext cx="141920" cy="14192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826" name="Google Shape;826;p20"/>
            <p:cNvSpPr/>
            <p:nvPr/>
          </p:nvSpPr>
          <p:spPr>
            <a:xfrm rot="-2679291" flipH="1">
              <a:off x="8479822" y="1956740"/>
              <a:ext cx="70429" cy="70429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827" name="Google Shape;827;p20"/>
            <p:cNvSpPr/>
            <p:nvPr/>
          </p:nvSpPr>
          <p:spPr>
            <a:xfrm rot="-2679291" flipH="1">
              <a:off x="8395555" y="1414935"/>
              <a:ext cx="70429" cy="70429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828" name="Google Shape;828;p20"/>
            <p:cNvSpPr/>
            <p:nvPr/>
          </p:nvSpPr>
          <p:spPr>
            <a:xfrm rot="-2679291" flipH="1">
              <a:off x="8851635" y="2432404"/>
              <a:ext cx="70429" cy="70429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829" name="Google Shape;829;p20"/>
            <p:cNvSpPr/>
            <p:nvPr/>
          </p:nvSpPr>
          <p:spPr>
            <a:xfrm rot="-6941935" flipH="1">
              <a:off x="8655470" y="1919801"/>
              <a:ext cx="310363" cy="702684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30" name="Google Shape;830;p20"/>
            <p:cNvGrpSpPr/>
            <p:nvPr/>
          </p:nvGrpSpPr>
          <p:grpSpPr>
            <a:xfrm rot="-2675637" flipH="1">
              <a:off x="8644001" y="1767222"/>
              <a:ext cx="475856" cy="475856"/>
              <a:chOff x="7193160" y="357120"/>
              <a:chExt cx="1192320" cy="1192320"/>
            </a:xfrm>
          </p:grpSpPr>
          <p:sp>
            <p:nvSpPr>
              <p:cNvPr id="831" name="Google Shape;831;p20"/>
              <p:cNvSpPr/>
              <p:nvPr/>
            </p:nvSpPr>
            <p:spPr>
              <a:xfrm>
                <a:off x="7209720" y="373320"/>
                <a:ext cx="1159560" cy="1159560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3221" extrusionOk="0">
                    <a:moveTo>
                      <a:pt x="3220" y="1335"/>
                    </a:moveTo>
                    <a:lnTo>
                      <a:pt x="3220" y="1335"/>
                    </a:lnTo>
                    <a:cubicBezTo>
                      <a:pt x="3201" y="1224"/>
                      <a:pt x="2825" y="1196"/>
                      <a:pt x="2380" y="1272"/>
                    </a:cubicBezTo>
                    <a:cubicBezTo>
                      <a:pt x="2360" y="1276"/>
                      <a:pt x="2339" y="1280"/>
                      <a:pt x="2320" y="1284"/>
                    </a:cubicBezTo>
                    <a:cubicBezTo>
                      <a:pt x="2336" y="1271"/>
                      <a:pt x="2352" y="1258"/>
                      <a:pt x="2367" y="1245"/>
                    </a:cubicBezTo>
                    <a:cubicBezTo>
                      <a:pt x="2715" y="956"/>
                      <a:pt x="2937" y="653"/>
                      <a:pt x="2865" y="566"/>
                    </a:cubicBezTo>
                    <a:cubicBezTo>
                      <a:pt x="2794" y="480"/>
                      <a:pt x="2455" y="644"/>
                      <a:pt x="2108" y="933"/>
                    </a:cubicBezTo>
                    <a:cubicBezTo>
                      <a:pt x="2092" y="946"/>
                      <a:pt x="2076" y="960"/>
                      <a:pt x="2061" y="972"/>
                    </a:cubicBezTo>
                    <a:cubicBezTo>
                      <a:pt x="2068" y="953"/>
                      <a:pt x="2076" y="934"/>
                      <a:pt x="2083" y="915"/>
                    </a:cubicBezTo>
                    <a:cubicBezTo>
                      <a:pt x="2239" y="492"/>
                      <a:pt x="2281" y="117"/>
                      <a:pt x="2175" y="79"/>
                    </a:cubicBezTo>
                    <a:cubicBezTo>
                      <a:pt x="2070" y="39"/>
                      <a:pt x="1858" y="351"/>
                      <a:pt x="1702" y="775"/>
                    </a:cubicBezTo>
                    <a:cubicBezTo>
                      <a:pt x="1695" y="794"/>
                      <a:pt x="1688" y="813"/>
                      <a:pt x="1681" y="833"/>
                    </a:cubicBezTo>
                    <a:cubicBezTo>
                      <a:pt x="1678" y="813"/>
                      <a:pt x="1675" y="792"/>
                      <a:pt x="1672" y="772"/>
                    </a:cubicBezTo>
                    <a:cubicBezTo>
                      <a:pt x="1595" y="327"/>
                      <a:pt x="1443" y="-18"/>
                      <a:pt x="1333" y="1"/>
                    </a:cubicBezTo>
                    <a:cubicBezTo>
                      <a:pt x="1223" y="20"/>
                      <a:pt x="1195" y="396"/>
                      <a:pt x="1271" y="841"/>
                    </a:cubicBezTo>
                    <a:cubicBezTo>
                      <a:pt x="1275" y="861"/>
                      <a:pt x="1279" y="881"/>
                      <a:pt x="1283" y="901"/>
                    </a:cubicBezTo>
                    <a:cubicBezTo>
                      <a:pt x="1270" y="885"/>
                      <a:pt x="1257" y="869"/>
                      <a:pt x="1244" y="853"/>
                    </a:cubicBezTo>
                    <a:cubicBezTo>
                      <a:pt x="955" y="507"/>
                      <a:pt x="651" y="283"/>
                      <a:pt x="565" y="355"/>
                    </a:cubicBezTo>
                    <a:cubicBezTo>
                      <a:pt x="479" y="427"/>
                      <a:pt x="643" y="766"/>
                      <a:pt x="932" y="1113"/>
                    </a:cubicBezTo>
                    <a:cubicBezTo>
                      <a:pt x="944" y="1129"/>
                      <a:pt x="958" y="1145"/>
                      <a:pt x="971" y="1160"/>
                    </a:cubicBezTo>
                    <a:cubicBezTo>
                      <a:pt x="952" y="1152"/>
                      <a:pt x="933" y="1145"/>
                      <a:pt x="914" y="1138"/>
                    </a:cubicBezTo>
                    <a:cubicBezTo>
                      <a:pt x="490" y="981"/>
                      <a:pt x="116" y="940"/>
                      <a:pt x="77" y="1045"/>
                    </a:cubicBezTo>
                    <a:cubicBezTo>
                      <a:pt x="38" y="1151"/>
                      <a:pt x="350" y="1363"/>
                      <a:pt x="773" y="1519"/>
                    </a:cubicBezTo>
                    <a:cubicBezTo>
                      <a:pt x="792" y="1526"/>
                      <a:pt x="812" y="1533"/>
                      <a:pt x="831" y="1539"/>
                    </a:cubicBezTo>
                    <a:cubicBezTo>
                      <a:pt x="811" y="1543"/>
                      <a:pt x="791" y="1545"/>
                      <a:pt x="770" y="1549"/>
                    </a:cubicBezTo>
                    <a:cubicBezTo>
                      <a:pt x="326" y="1626"/>
                      <a:pt x="-19" y="1777"/>
                      <a:pt x="0" y="1887"/>
                    </a:cubicBezTo>
                    <a:cubicBezTo>
                      <a:pt x="19" y="1998"/>
                      <a:pt x="394" y="2026"/>
                      <a:pt x="839" y="1950"/>
                    </a:cubicBezTo>
                    <a:cubicBezTo>
                      <a:pt x="860" y="1946"/>
                      <a:pt x="879" y="1942"/>
                      <a:pt x="900" y="1938"/>
                    </a:cubicBezTo>
                    <a:cubicBezTo>
                      <a:pt x="884" y="1951"/>
                      <a:pt x="868" y="1964"/>
                      <a:pt x="852" y="1977"/>
                    </a:cubicBezTo>
                    <a:cubicBezTo>
                      <a:pt x="505" y="2265"/>
                      <a:pt x="282" y="2569"/>
                      <a:pt x="354" y="2656"/>
                    </a:cubicBezTo>
                    <a:cubicBezTo>
                      <a:pt x="425" y="2742"/>
                      <a:pt x="764" y="2578"/>
                      <a:pt x="1112" y="2289"/>
                    </a:cubicBezTo>
                    <a:cubicBezTo>
                      <a:pt x="1128" y="2276"/>
                      <a:pt x="1143" y="2263"/>
                      <a:pt x="1159" y="2249"/>
                    </a:cubicBezTo>
                    <a:cubicBezTo>
                      <a:pt x="1151" y="2268"/>
                      <a:pt x="1143" y="2287"/>
                      <a:pt x="1136" y="2307"/>
                    </a:cubicBezTo>
                    <a:cubicBezTo>
                      <a:pt x="980" y="2730"/>
                      <a:pt x="939" y="3105"/>
                      <a:pt x="1044" y="3143"/>
                    </a:cubicBezTo>
                    <a:cubicBezTo>
                      <a:pt x="1150" y="3182"/>
                      <a:pt x="1362" y="2871"/>
                      <a:pt x="1517" y="2448"/>
                    </a:cubicBezTo>
                    <a:cubicBezTo>
                      <a:pt x="1525" y="2428"/>
                      <a:pt x="1531" y="2409"/>
                      <a:pt x="1538" y="2389"/>
                    </a:cubicBezTo>
                    <a:cubicBezTo>
                      <a:pt x="1541" y="2409"/>
                      <a:pt x="1544" y="2430"/>
                      <a:pt x="1548" y="2450"/>
                    </a:cubicBezTo>
                    <a:cubicBezTo>
                      <a:pt x="1624" y="2895"/>
                      <a:pt x="1776" y="3240"/>
                      <a:pt x="1886" y="3221"/>
                    </a:cubicBezTo>
                    <a:cubicBezTo>
                      <a:pt x="1997" y="3202"/>
                      <a:pt x="2024" y="2826"/>
                      <a:pt x="1948" y="2381"/>
                    </a:cubicBezTo>
                    <a:cubicBezTo>
                      <a:pt x="1945" y="2361"/>
                      <a:pt x="1941" y="2341"/>
                      <a:pt x="1937" y="2321"/>
                    </a:cubicBezTo>
                    <a:cubicBezTo>
                      <a:pt x="1950" y="2337"/>
                      <a:pt x="1963" y="2353"/>
                      <a:pt x="1976" y="2369"/>
                    </a:cubicBezTo>
                    <a:cubicBezTo>
                      <a:pt x="2264" y="2716"/>
                      <a:pt x="2568" y="2939"/>
                      <a:pt x="2654" y="2867"/>
                    </a:cubicBezTo>
                    <a:cubicBezTo>
                      <a:pt x="2740" y="2795"/>
                      <a:pt x="2577" y="2456"/>
                      <a:pt x="2288" y="2109"/>
                    </a:cubicBezTo>
                    <a:cubicBezTo>
                      <a:pt x="2275" y="2093"/>
                      <a:pt x="2262" y="2078"/>
                      <a:pt x="2248" y="2062"/>
                    </a:cubicBezTo>
                    <a:cubicBezTo>
                      <a:pt x="2267" y="2070"/>
                      <a:pt x="2286" y="2077"/>
                      <a:pt x="2306" y="2084"/>
                    </a:cubicBezTo>
                    <a:cubicBezTo>
                      <a:pt x="2729" y="2240"/>
                      <a:pt x="3104" y="2282"/>
                      <a:pt x="3142" y="2176"/>
                    </a:cubicBezTo>
                    <a:cubicBezTo>
                      <a:pt x="3181" y="2071"/>
                      <a:pt x="2869" y="1859"/>
                      <a:pt x="2447" y="1703"/>
                    </a:cubicBezTo>
                    <a:cubicBezTo>
                      <a:pt x="2427" y="1696"/>
                      <a:pt x="2407" y="1690"/>
                      <a:pt x="2388" y="1683"/>
                    </a:cubicBezTo>
                    <a:cubicBezTo>
                      <a:pt x="2408" y="1679"/>
                      <a:pt x="2429" y="1677"/>
                      <a:pt x="2449" y="1673"/>
                    </a:cubicBezTo>
                    <a:cubicBezTo>
                      <a:pt x="2893" y="1596"/>
                      <a:pt x="3239" y="1445"/>
                      <a:pt x="3220" y="133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20"/>
              <p:cNvSpPr/>
              <p:nvPr/>
            </p:nvSpPr>
            <p:spPr>
              <a:xfrm>
                <a:off x="7198920" y="362880"/>
                <a:ext cx="1180800" cy="1180800"/>
              </a:xfrm>
              <a:custGeom>
                <a:avLst/>
                <a:gdLst/>
                <a:ahLst/>
                <a:cxnLst/>
                <a:rect l="l" t="t" r="r" b="b"/>
                <a:pathLst>
                  <a:path w="3280" h="3280" extrusionOk="0">
                    <a:moveTo>
                      <a:pt x="3279" y="1359"/>
                    </a:moveTo>
                    <a:lnTo>
                      <a:pt x="3279" y="1359"/>
                    </a:lnTo>
                    <a:cubicBezTo>
                      <a:pt x="3254" y="1214"/>
                      <a:pt x="2853" y="1202"/>
                      <a:pt x="2454" y="1264"/>
                    </a:cubicBezTo>
                    <a:cubicBezTo>
                      <a:pt x="2760" y="1001"/>
                      <a:pt x="3012" y="690"/>
                      <a:pt x="2918" y="576"/>
                    </a:cubicBezTo>
                    <a:cubicBezTo>
                      <a:pt x="2873" y="522"/>
                      <a:pt x="2768" y="534"/>
                      <a:pt x="2607" y="611"/>
                    </a:cubicBezTo>
                    <a:cubicBezTo>
                      <a:pt x="2473" y="676"/>
                      <a:pt x="2315" y="781"/>
                      <a:pt x="2157" y="908"/>
                    </a:cubicBezTo>
                    <a:cubicBezTo>
                      <a:pt x="2292" y="527"/>
                      <a:pt x="2353" y="131"/>
                      <a:pt x="2215" y="80"/>
                    </a:cubicBezTo>
                    <a:cubicBezTo>
                      <a:pt x="2149" y="55"/>
                      <a:pt x="2064" y="118"/>
                      <a:pt x="1964" y="266"/>
                    </a:cubicBezTo>
                    <a:cubicBezTo>
                      <a:pt x="1879" y="389"/>
                      <a:pt x="1795" y="558"/>
                      <a:pt x="1722" y="747"/>
                    </a:cubicBezTo>
                    <a:cubicBezTo>
                      <a:pt x="1648" y="350"/>
                      <a:pt x="1503" y="-24"/>
                      <a:pt x="1358" y="1"/>
                    </a:cubicBezTo>
                    <a:cubicBezTo>
                      <a:pt x="1213" y="26"/>
                      <a:pt x="1202" y="427"/>
                      <a:pt x="1264" y="826"/>
                    </a:cubicBezTo>
                    <a:cubicBezTo>
                      <a:pt x="1001" y="519"/>
                      <a:pt x="689" y="267"/>
                      <a:pt x="576" y="361"/>
                    </a:cubicBezTo>
                    <a:cubicBezTo>
                      <a:pt x="464" y="455"/>
                      <a:pt x="654" y="809"/>
                      <a:pt x="908" y="1123"/>
                    </a:cubicBezTo>
                    <a:cubicBezTo>
                      <a:pt x="526" y="989"/>
                      <a:pt x="130" y="927"/>
                      <a:pt x="80" y="1064"/>
                    </a:cubicBezTo>
                    <a:cubicBezTo>
                      <a:pt x="29" y="1202"/>
                      <a:pt x="370" y="1412"/>
                      <a:pt x="747" y="1558"/>
                    </a:cubicBezTo>
                    <a:cubicBezTo>
                      <a:pt x="548" y="1595"/>
                      <a:pt x="366" y="1647"/>
                      <a:pt x="229" y="1707"/>
                    </a:cubicBezTo>
                    <a:cubicBezTo>
                      <a:pt x="66" y="1780"/>
                      <a:pt x="-11" y="1851"/>
                      <a:pt x="1" y="1922"/>
                    </a:cubicBezTo>
                    <a:cubicBezTo>
                      <a:pt x="16" y="2013"/>
                      <a:pt x="183" y="2052"/>
                      <a:pt x="404" y="2052"/>
                    </a:cubicBezTo>
                    <a:cubicBezTo>
                      <a:pt x="532" y="2052"/>
                      <a:pt x="680" y="2038"/>
                      <a:pt x="826" y="2015"/>
                    </a:cubicBezTo>
                    <a:cubicBezTo>
                      <a:pt x="519" y="2278"/>
                      <a:pt x="267" y="2590"/>
                      <a:pt x="361" y="2703"/>
                    </a:cubicBezTo>
                    <a:cubicBezTo>
                      <a:pt x="380" y="2726"/>
                      <a:pt x="409" y="2737"/>
                      <a:pt x="447" y="2737"/>
                    </a:cubicBezTo>
                    <a:cubicBezTo>
                      <a:pt x="502" y="2737"/>
                      <a:pt x="577" y="2714"/>
                      <a:pt x="672" y="2668"/>
                    </a:cubicBezTo>
                    <a:cubicBezTo>
                      <a:pt x="807" y="2603"/>
                      <a:pt x="965" y="2499"/>
                      <a:pt x="1122" y="2372"/>
                    </a:cubicBezTo>
                    <a:cubicBezTo>
                      <a:pt x="988" y="2753"/>
                      <a:pt x="926" y="3149"/>
                      <a:pt x="1064" y="3200"/>
                    </a:cubicBezTo>
                    <a:cubicBezTo>
                      <a:pt x="1073" y="3204"/>
                      <a:pt x="1083" y="3205"/>
                      <a:pt x="1093" y="3205"/>
                    </a:cubicBezTo>
                    <a:cubicBezTo>
                      <a:pt x="1230" y="3205"/>
                      <a:pt x="1422" y="2884"/>
                      <a:pt x="1558" y="2533"/>
                    </a:cubicBezTo>
                    <a:cubicBezTo>
                      <a:pt x="1595" y="2731"/>
                      <a:pt x="1647" y="2914"/>
                      <a:pt x="1707" y="3050"/>
                    </a:cubicBezTo>
                    <a:cubicBezTo>
                      <a:pt x="1775" y="3203"/>
                      <a:pt x="1841" y="3280"/>
                      <a:pt x="1907" y="3280"/>
                    </a:cubicBezTo>
                    <a:cubicBezTo>
                      <a:pt x="1912" y="3280"/>
                      <a:pt x="1916" y="3280"/>
                      <a:pt x="1921" y="3279"/>
                    </a:cubicBezTo>
                    <a:cubicBezTo>
                      <a:pt x="2066" y="3254"/>
                      <a:pt x="2078" y="2853"/>
                      <a:pt x="2015" y="2454"/>
                    </a:cubicBezTo>
                    <a:cubicBezTo>
                      <a:pt x="2146" y="2608"/>
                      <a:pt x="2283" y="2739"/>
                      <a:pt x="2403" y="2828"/>
                    </a:cubicBezTo>
                    <a:cubicBezTo>
                      <a:pt x="2505" y="2902"/>
                      <a:pt x="2584" y="2939"/>
                      <a:pt x="2641" y="2939"/>
                    </a:cubicBezTo>
                    <a:cubicBezTo>
                      <a:pt x="2666" y="2939"/>
                      <a:pt x="2687" y="2932"/>
                      <a:pt x="2703" y="2918"/>
                    </a:cubicBezTo>
                    <a:cubicBezTo>
                      <a:pt x="2758" y="2873"/>
                      <a:pt x="2746" y="2769"/>
                      <a:pt x="2668" y="2607"/>
                    </a:cubicBezTo>
                    <a:cubicBezTo>
                      <a:pt x="2603" y="2473"/>
                      <a:pt x="2498" y="2315"/>
                      <a:pt x="2372" y="2157"/>
                    </a:cubicBezTo>
                    <a:cubicBezTo>
                      <a:pt x="2602" y="2238"/>
                      <a:pt x="2838" y="2293"/>
                      <a:pt x="3000" y="2293"/>
                    </a:cubicBezTo>
                    <a:cubicBezTo>
                      <a:pt x="3106" y="2293"/>
                      <a:pt x="3180" y="2270"/>
                      <a:pt x="3200" y="2216"/>
                    </a:cubicBezTo>
                    <a:cubicBezTo>
                      <a:pt x="3251" y="2078"/>
                      <a:pt x="2909" y="1868"/>
                      <a:pt x="2533" y="1722"/>
                    </a:cubicBezTo>
                    <a:cubicBezTo>
                      <a:pt x="2930" y="1648"/>
                      <a:pt x="3304" y="1503"/>
                      <a:pt x="3279" y="1359"/>
                    </a:cubicBezTo>
                    <a:moveTo>
                      <a:pt x="2633" y="664"/>
                    </a:moveTo>
                    <a:lnTo>
                      <a:pt x="2633" y="664"/>
                    </a:lnTo>
                    <a:cubicBezTo>
                      <a:pt x="2729" y="618"/>
                      <a:pt x="2793" y="602"/>
                      <a:pt x="2832" y="602"/>
                    </a:cubicBezTo>
                    <a:cubicBezTo>
                      <a:pt x="2853" y="602"/>
                      <a:pt x="2867" y="607"/>
                      <a:pt x="2873" y="614"/>
                    </a:cubicBezTo>
                    <a:cubicBezTo>
                      <a:pt x="2919" y="670"/>
                      <a:pt x="2754" y="939"/>
                      <a:pt x="2378" y="1251"/>
                    </a:cubicBezTo>
                    <a:lnTo>
                      <a:pt x="2378" y="1251"/>
                    </a:lnTo>
                    <a:cubicBezTo>
                      <a:pt x="2364" y="1263"/>
                      <a:pt x="2351" y="1274"/>
                      <a:pt x="2337" y="1285"/>
                    </a:cubicBezTo>
                    <a:cubicBezTo>
                      <a:pt x="2194" y="1313"/>
                      <a:pt x="2056" y="1349"/>
                      <a:pt x="1939" y="1391"/>
                    </a:cubicBezTo>
                    <a:cubicBezTo>
                      <a:pt x="2002" y="1283"/>
                      <a:pt x="2063" y="1154"/>
                      <a:pt x="2116" y="1019"/>
                    </a:cubicBezTo>
                    <a:cubicBezTo>
                      <a:pt x="2129" y="1008"/>
                      <a:pt x="2142" y="996"/>
                      <a:pt x="2157" y="984"/>
                    </a:cubicBezTo>
                    <a:cubicBezTo>
                      <a:pt x="2323" y="846"/>
                      <a:pt x="2492" y="733"/>
                      <a:pt x="2633" y="664"/>
                    </a:cubicBezTo>
                    <a:moveTo>
                      <a:pt x="1567" y="1927"/>
                    </a:moveTo>
                    <a:lnTo>
                      <a:pt x="1567" y="1927"/>
                    </a:lnTo>
                    <a:cubicBezTo>
                      <a:pt x="1587" y="1900"/>
                      <a:pt x="1605" y="1873"/>
                      <a:pt x="1620" y="1847"/>
                    </a:cubicBezTo>
                    <a:cubicBezTo>
                      <a:pt x="1631" y="1875"/>
                      <a:pt x="1644" y="1905"/>
                      <a:pt x="1659" y="1936"/>
                    </a:cubicBezTo>
                    <a:cubicBezTo>
                      <a:pt x="1646" y="2039"/>
                      <a:pt x="1619" y="2159"/>
                      <a:pt x="1581" y="2285"/>
                    </a:cubicBezTo>
                    <a:cubicBezTo>
                      <a:pt x="1566" y="2154"/>
                      <a:pt x="1561" y="2031"/>
                      <a:pt x="1567" y="1927"/>
                    </a:cubicBezTo>
                    <a:moveTo>
                      <a:pt x="1713" y="1352"/>
                    </a:moveTo>
                    <a:lnTo>
                      <a:pt x="1713" y="1352"/>
                    </a:lnTo>
                    <a:cubicBezTo>
                      <a:pt x="1692" y="1380"/>
                      <a:pt x="1674" y="1407"/>
                      <a:pt x="1658" y="1433"/>
                    </a:cubicBezTo>
                    <a:cubicBezTo>
                      <a:pt x="1648" y="1404"/>
                      <a:pt x="1635" y="1374"/>
                      <a:pt x="1620" y="1343"/>
                    </a:cubicBezTo>
                    <a:cubicBezTo>
                      <a:pt x="1633" y="1248"/>
                      <a:pt x="1658" y="1129"/>
                      <a:pt x="1699" y="994"/>
                    </a:cubicBezTo>
                    <a:cubicBezTo>
                      <a:pt x="1713" y="1125"/>
                      <a:pt x="1718" y="1248"/>
                      <a:pt x="1713" y="1352"/>
                    </a:cubicBezTo>
                    <a:moveTo>
                      <a:pt x="1749" y="1556"/>
                    </a:moveTo>
                    <a:lnTo>
                      <a:pt x="1749" y="1556"/>
                    </a:lnTo>
                    <a:cubicBezTo>
                      <a:pt x="1746" y="1556"/>
                      <a:pt x="1743" y="1556"/>
                      <a:pt x="1740" y="1557"/>
                    </a:cubicBezTo>
                    <a:cubicBezTo>
                      <a:pt x="1741" y="1554"/>
                      <a:pt x="1743" y="1551"/>
                      <a:pt x="1743" y="1547"/>
                    </a:cubicBezTo>
                    <a:cubicBezTo>
                      <a:pt x="1753" y="1541"/>
                      <a:pt x="1763" y="1535"/>
                      <a:pt x="1774" y="1528"/>
                    </a:cubicBezTo>
                    <a:cubicBezTo>
                      <a:pt x="1766" y="1539"/>
                      <a:pt x="1757" y="1548"/>
                      <a:pt x="1749" y="1556"/>
                    </a:cubicBezTo>
                    <a:moveTo>
                      <a:pt x="1556" y="1532"/>
                    </a:moveTo>
                    <a:lnTo>
                      <a:pt x="1556" y="1532"/>
                    </a:lnTo>
                    <a:cubicBezTo>
                      <a:pt x="1556" y="1535"/>
                      <a:pt x="1556" y="1537"/>
                      <a:pt x="1557" y="1540"/>
                    </a:cubicBezTo>
                    <a:cubicBezTo>
                      <a:pt x="1553" y="1539"/>
                      <a:pt x="1550" y="1537"/>
                      <a:pt x="1547" y="1536"/>
                    </a:cubicBezTo>
                    <a:cubicBezTo>
                      <a:pt x="1541" y="1527"/>
                      <a:pt x="1536" y="1518"/>
                      <a:pt x="1529" y="1508"/>
                    </a:cubicBezTo>
                    <a:cubicBezTo>
                      <a:pt x="1540" y="1517"/>
                      <a:pt x="1548" y="1525"/>
                      <a:pt x="1556" y="1532"/>
                    </a:cubicBezTo>
                    <a:moveTo>
                      <a:pt x="1517" y="1595"/>
                    </a:moveTo>
                    <a:lnTo>
                      <a:pt x="1517" y="1595"/>
                    </a:lnTo>
                    <a:cubicBezTo>
                      <a:pt x="1514" y="1595"/>
                      <a:pt x="1512" y="1596"/>
                      <a:pt x="1509" y="1596"/>
                    </a:cubicBezTo>
                    <a:cubicBezTo>
                      <a:pt x="1500" y="1592"/>
                      <a:pt x="1490" y="1587"/>
                      <a:pt x="1480" y="1581"/>
                    </a:cubicBezTo>
                    <a:cubicBezTo>
                      <a:pt x="1492" y="1583"/>
                      <a:pt x="1503" y="1586"/>
                      <a:pt x="1513" y="1588"/>
                    </a:cubicBezTo>
                    <a:cubicBezTo>
                      <a:pt x="1514" y="1590"/>
                      <a:pt x="1516" y="1593"/>
                      <a:pt x="1517" y="1595"/>
                    </a:cubicBezTo>
                    <a:moveTo>
                      <a:pt x="1511" y="1662"/>
                    </a:moveTo>
                    <a:lnTo>
                      <a:pt x="1511" y="1662"/>
                    </a:lnTo>
                    <a:cubicBezTo>
                      <a:pt x="1509" y="1664"/>
                      <a:pt x="1507" y="1666"/>
                      <a:pt x="1504" y="1668"/>
                    </a:cubicBezTo>
                    <a:cubicBezTo>
                      <a:pt x="1494" y="1668"/>
                      <a:pt x="1484" y="1669"/>
                      <a:pt x="1472" y="1669"/>
                    </a:cubicBezTo>
                    <a:cubicBezTo>
                      <a:pt x="1483" y="1665"/>
                      <a:pt x="1493" y="1662"/>
                      <a:pt x="1503" y="1659"/>
                    </a:cubicBezTo>
                    <a:cubicBezTo>
                      <a:pt x="1505" y="1660"/>
                      <a:pt x="1508" y="1661"/>
                      <a:pt x="1511" y="1662"/>
                    </a:cubicBezTo>
                    <a:moveTo>
                      <a:pt x="1531" y="1725"/>
                    </a:moveTo>
                    <a:lnTo>
                      <a:pt x="1531" y="1725"/>
                    </a:lnTo>
                    <a:cubicBezTo>
                      <a:pt x="1533" y="1724"/>
                      <a:pt x="1536" y="1724"/>
                      <a:pt x="1539" y="1724"/>
                    </a:cubicBezTo>
                    <a:cubicBezTo>
                      <a:pt x="1538" y="1726"/>
                      <a:pt x="1537" y="1729"/>
                      <a:pt x="1536" y="1732"/>
                    </a:cubicBezTo>
                    <a:cubicBezTo>
                      <a:pt x="1528" y="1738"/>
                      <a:pt x="1519" y="1743"/>
                      <a:pt x="1509" y="1749"/>
                    </a:cubicBezTo>
                    <a:cubicBezTo>
                      <a:pt x="1517" y="1740"/>
                      <a:pt x="1524" y="1732"/>
                      <a:pt x="1531" y="1725"/>
                    </a:cubicBezTo>
                    <a:moveTo>
                      <a:pt x="1760" y="1470"/>
                    </a:moveTo>
                    <a:lnTo>
                      <a:pt x="1760" y="1470"/>
                    </a:lnTo>
                    <a:cubicBezTo>
                      <a:pt x="1764" y="1443"/>
                      <a:pt x="1768" y="1414"/>
                      <a:pt x="1770" y="1382"/>
                    </a:cubicBezTo>
                    <a:cubicBezTo>
                      <a:pt x="1770" y="1379"/>
                      <a:pt x="1771" y="1377"/>
                      <a:pt x="1771" y="1374"/>
                    </a:cubicBezTo>
                    <a:cubicBezTo>
                      <a:pt x="1829" y="1297"/>
                      <a:pt x="1911" y="1207"/>
                      <a:pt x="2015" y="1110"/>
                    </a:cubicBezTo>
                    <a:cubicBezTo>
                      <a:pt x="1958" y="1240"/>
                      <a:pt x="1901" y="1346"/>
                      <a:pt x="1847" y="1427"/>
                    </a:cubicBezTo>
                    <a:cubicBezTo>
                      <a:pt x="1816" y="1441"/>
                      <a:pt x="1786" y="1455"/>
                      <a:pt x="1760" y="1470"/>
                    </a:cubicBezTo>
                    <a:moveTo>
                      <a:pt x="1692" y="1513"/>
                    </a:moveTo>
                    <a:lnTo>
                      <a:pt x="1692" y="1513"/>
                    </a:lnTo>
                    <a:cubicBezTo>
                      <a:pt x="1689" y="1514"/>
                      <a:pt x="1687" y="1516"/>
                      <a:pt x="1684" y="1518"/>
                    </a:cubicBezTo>
                    <a:cubicBezTo>
                      <a:pt x="1684" y="1515"/>
                      <a:pt x="1683" y="1512"/>
                      <a:pt x="1683" y="1508"/>
                    </a:cubicBezTo>
                    <a:cubicBezTo>
                      <a:pt x="1688" y="1499"/>
                      <a:pt x="1693" y="1489"/>
                      <a:pt x="1699" y="1479"/>
                    </a:cubicBezTo>
                    <a:cubicBezTo>
                      <a:pt x="1697" y="1491"/>
                      <a:pt x="1694" y="1502"/>
                      <a:pt x="1692" y="1513"/>
                    </a:cubicBezTo>
                    <a:moveTo>
                      <a:pt x="1621" y="1503"/>
                    </a:moveTo>
                    <a:lnTo>
                      <a:pt x="1621" y="1503"/>
                    </a:lnTo>
                    <a:cubicBezTo>
                      <a:pt x="1620" y="1506"/>
                      <a:pt x="1619" y="1509"/>
                      <a:pt x="1618" y="1512"/>
                    </a:cubicBezTo>
                    <a:cubicBezTo>
                      <a:pt x="1615" y="1509"/>
                      <a:pt x="1614" y="1507"/>
                      <a:pt x="1611" y="1504"/>
                    </a:cubicBezTo>
                    <a:cubicBezTo>
                      <a:pt x="1610" y="1493"/>
                      <a:pt x="1610" y="1481"/>
                      <a:pt x="1610" y="1468"/>
                    </a:cubicBezTo>
                    <a:cubicBezTo>
                      <a:pt x="1615" y="1481"/>
                      <a:pt x="1618" y="1492"/>
                      <a:pt x="1621" y="1503"/>
                    </a:cubicBezTo>
                    <a:moveTo>
                      <a:pt x="1552" y="1451"/>
                    </a:moveTo>
                    <a:lnTo>
                      <a:pt x="1552" y="1451"/>
                    </a:lnTo>
                    <a:cubicBezTo>
                      <a:pt x="1531" y="1434"/>
                      <a:pt x="1508" y="1416"/>
                      <a:pt x="1481" y="1398"/>
                    </a:cubicBezTo>
                    <a:cubicBezTo>
                      <a:pt x="1479" y="1397"/>
                      <a:pt x="1477" y="1395"/>
                      <a:pt x="1475" y="1394"/>
                    </a:cubicBezTo>
                    <a:cubicBezTo>
                      <a:pt x="1438" y="1304"/>
                      <a:pt x="1400" y="1189"/>
                      <a:pt x="1368" y="1050"/>
                    </a:cubicBezTo>
                    <a:cubicBezTo>
                      <a:pt x="1452" y="1165"/>
                      <a:pt x="1516" y="1267"/>
                      <a:pt x="1559" y="1353"/>
                    </a:cubicBezTo>
                    <a:cubicBezTo>
                      <a:pt x="1555" y="1388"/>
                      <a:pt x="1553" y="1421"/>
                      <a:pt x="1552" y="1451"/>
                    </a:cubicBezTo>
                    <a:moveTo>
                      <a:pt x="1469" y="1519"/>
                    </a:moveTo>
                    <a:lnTo>
                      <a:pt x="1469" y="1519"/>
                    </a:lnTo>
                    <a:cubicBezTo>
                      <a:pt x="1442" y="1516"/>
                      <a:pt x="1414" y="1512"/>
                      <a:pt x="1381" y="1509"/>
                    </a:cubicBezTo>
                    <a:cubicBezTo>
                      <a:pt x="1379" y="1509"/>
                      <a:pt x="1376" y="1509"/>
                      <a:pt x="1374" y="1509"/>
                    </a:cubicBezTo>
                    <a:cubicBezTo>
                      <a:pt x="1291" y="1446"/>
                      <a:pt x="1201" y="1362"/>
                      <a:pt x="1110" y="1266"/>
                    </a:cubicBezTo>
                    <a:cubicBezTo>
                      <a:pt x="1232" y="1319"/>
                      <a:pt x="1340" y="1376"/>
                      <a:pt x="1427" y="1433"/>
                    </a:cubicBezTo>
                    <a:cubicBezTo>
                      <a:pt x="1441" y="1465"/>
                      <a:pt x="1455" y="1494"/>
                      <a:pt x="1469" y="1519"/>
                    </a:cubicBezTo>
                    <a:moveTo>
                      <a:pt x="1359" y="1572"/>
                    </a:moveTo>
                    <a:lnTo>
                      <a:pt x="1359" y="1572"/>
                    </a:lnTo>
                    <a:cubicBezTo>
                      <a:pt x="1385" y="1591"/>
                      <a:pt x="1409" y="1607"/>
                      <a:pt x="1432" y="1621"/>
                    </a:cubicBezTo>
                    <a:cubicBezTo>
                      <a:pt x="1407" y="1631"/>
                      <a:pt x="1380" y="1642"/>
                      <a:pt x="1351" y="1656"/>
                    </a:cubicBezTo>
                    <a:cubicBezTo>
                      <a:pt x="1349" y="1657"/>
                      <a:pt x="1347" y="1659"/>
                      <a:pt x="1344" y="1660"/>
                    </a:cubicBezTo>
                    <a:cubicBezTo>
                      <a:pt x="1241" y="1646"/>
                      <a:pt x="1121" y="1619"/>
                      <a:pt x="995" y="1581"/>
                    </a:cubicBezTo>
                    <a:cubicBezTo>
                      <a:pt x="1090" y="1571"/>
                      <a:pt x="1181" y="1564"/>
                      <a:pt x="1263" y="1564"/>
                    </a:cubicBezTo>
                    <a:cubicBezTo>
                      <a:pt x="1294" y="1564"/>
                      <a:pt x="1324" y="1565"/>
                      <a:pt x="1353" y="1567"/>
                    </a:cubicBezTo>
                    <a:cubicBezTo>
                      <a:pt x="1355" y="1568"/>
                      <a:pt x="1357" y="1570"/>
                      <a:pt x="1359" y="1572"/>
                    </a:cubicBezTo>
                    <a:moveTo>
                      <a:pt x="1362" y="1721"/>
                    </a:moveTo>
                    <a:lnTo>
                      <a:pt x="1362" y="1721"/>
                    </a:lnTo>
                    <a:cubicBezTo>
                      <a:pt x="1394" y="1725"/>
                      <a:pt x="1424" y="1726"/>
                      <a:pt x="1450" y="1727"/>
                    </a:cubicBezTo>
                    <a:cubicBezTo>
                      <a:pt x="1434" y="1748"/>
                      <a:pt x="1416" y="1771"/>
                      <a:pt x="1398" y="1798"/>
                    </a:cubicBezTo>
                    <a:cubicBezTo>
                      <a:pt x="1397" y="1800"/>
                      <a:pt x="1395" y="1803"/>
                      <a:pt x="1394" y="1804"/>
                    </a:cubicBezTo>
                    <a:cubicBezTo>
                      <a:pt x="1297" y="1845"/>
                      <a:pt x="1180" y="1881"/>
                      <a:pt x="1051" y="1911"/>
                    </a:cubicBezTo>
                    <a:cubicBezTo>
                      <a:pt x="1158" y="1833"/>
                      <a:pt x="1261" y="1767"/>
                      <a:pt x="1355" y="1720"/>
                    </a:cubicBezTo>
                    <a:cubicBezTo>
                      <a:pt x="1357" y="1721"/>
                      <a:pt x="1360" y="1721"/>
                      <a:pt x="1362" y="1721"/>
                    </a:cubicBezTo>
                    <a:moveTo>
                      <a:pt x="1440" y="1849"/>
                    </a:moveTo>
                    <a:lnTo>
                      <a:pt x="1440" y="1849"/>
                    </a:lnTo>
                    <a:cubicBezTo>
                      <a:pt x="1470" y="1836"/>
                      <a:pt x="1496" y="1823"/>
                      <a:pt x="1519" y="1810"/>
                    </a:cubicBezTo>
                    <a:cubicBezTo>
                      <a:pt x="1516" y="1837"/>
                      <a:pt x="1512" y="1865"/>
                      <a:pt x="1509" y="1898"/>
                    </a:cubicBezTo>
                    <a:cubicBezTo>
                      <a:pt x="1509" y="1900"/>
                      <a:pt x="1509" y="1903"/>
                      <a:pt x="1509" y="1906"/>
                    </a:cubicBezTo>
                    <a:cubicBezTo>
                      <a:pt x="1450" y="1984"/>
                      <a:pt x="1368" y="2073"/>
                      <a:pt x="1265" y="2170"/>
                    </a:cubicBezTo>
                    <a:cubicBezTo>
                      <a:pt x="1319" y="2048"/>
                      <a:pt x="1376" y="1939"/>
                      <a:pt x="1433" y="1852"/>
                    </a:cubicBezTo>
                    <a:cubicBezTo>
                      <a:pt x="1435" y="1851"/>
                      <a:pt x="1438" y="1850"/>
                      <a:pt x="1440" y="1849"/>
                    </a:cubicBezTo>
                    <a:moveTo>
                      <a:pt x="1588" y="1768"/>
                    </a:moveTo>
                    <a:lnTo>
                      <a:pt x="1588" y="1768"/>
                    </a:lnTo>
                    <a:cubicBezTo>
                      <a:pt x="1590" y="1766"/>
                      <a:pt x="1592" y="1764"/>
                      <a:pt x="1595" y="1762"/>
                    </a:cubicBezTo>
                    <a:cubicBezTo>
                      <a:pt x="1596" y="1764"/>
                      <a:pt x="1596" y="1767"/>
                      <a:pt x="1596" y="1770"/>
                    </a:cubicBezTo>
                    <a:cubicBezTo>
                      <a:pt x="1592" y="1779"/>
                      <a:pt x="1587" y="1789"/>
                      <a:pt x="1581" y="1799"/>
                    </a:cubicBezTo>
                    <a:cubicBezTo>
                      <a:pt x="1583" y="1788"/>
                      <a:pt x="1585" y="1778"/>
                      <a:pt x="1588" y="1768"/>
                    </a:cubicBezTo>
                    <a:moveTo>
                      <a:pt x="1658" y="1777"/>
                    </a:moveTo>
                    <a:lnTo>
                      <a:pt x="1658" y="1777"/>
                    </a:lnTo>
                    <a:cubicBezTo>
                      <a:pt x="1659" y="1775"/>
                      <a:pt x="1660" y="1771"/>
                      <a:pt x="1662" y="1768"/>
                    </a:cubicBezTo>
                    <a:cubicBezTo>
                      <a:pt x="1664" y="1771"/>
                      <a:pt x="1665" y="1772"/>
                      <a:pt x="1667" y="1775"/>
                    </a:cubicBezTo>
                    <a:cubicBezTo>
                      <a:pt x="1668" y="1785"/>
                      <a:pt x="1669" y="1797"/>
                      <a:pt x="1669" y="1809"/>
                    </a:cubicBezTo>
                    <a:cubicBezTo>
                      <a:pt x="1664" y="1798"/>
                      <a:pt x="1661" y="1787"/>
                      <a:pt x="1658" y="1777"/>
                    </a:cubicBezTo>
                    <a:moveTo>
                      <a:pt x="1721" y="1918"/>
                    </a:moveTo>
                    <a:lnTo>
                      <a:pt x="1721" y="1918"/>
                    </a:lnTo>
                    <a:cubicBezTo>
                      <a:pt x="1725" y="1886"/>
                      <a:pt x="1726" y="1856"/>
                      <a:pt x="1727" y="1830"/>
                    </a:cubicBezTo>
                    <a:cubicBezTo>
                      <a:pt x="1750" y="1849"/>
                      <a:pt x="1776" y="1868"/>
                      <a:pt x="1805" y="1887"/>
                    </a:cubicBezTo>
                    <a:cubicBezTo>
                      <a:pt x="1842" y="1976"/>
                      <a:pt x="1879" y="2092"/>
                      <a:pt x="1911" y="2230"/>
                    </a:cubicBezTo>
                    <a:cubicBezTo>
                      <a:pt x="1827" y="2115"/>
                      <a:pt x="1764" y="2012"/>
                      <a:pt x="1720" y="1926"/>
                    </a:cubicBezTo>
                    <a:cubicBezTo>
                      <a:pt x="1720" y="1923"/>
                      <a:pt x="1721" y="1920"/>
                      <a:pt x="1721" y="1918"/>
                    </a:cubicBezTo>
                    <a:moveTo>
                      <a:pt x="1725" y="1750"/>
                    </a:moveTo>
                    <a:lnTo>
                      <a:pt x="1725" y="1750"/>
                    </a:lnTo>
                    <a:cubicBezTo>
                      <a:pt x="1724" y="1747"/>
                      <a:pt x="1723" y="1744"/>
                      <a:pt x="1723" y="1740"/>
                    </a:cubicBezTo>
                    <a:cubicBezTo>
                      <a:pt x="1726" y="1741"/>
                      <a:pt x="1729" y="1742"/>
                      <a:pt x="1732" y="1743"/>
                    </a:cubicBezTo>
                    <a:cubicBezTo>
                      <a:pt x="1738" y="1753"/>
                      <a:pt x="1744" y="1763"/>
                      <a:pt x="1750" y="1773"/>
                    </a:cubicBezTo>
                    <a:cubicBezTo>
                      <a:pt x="1741" y="1766"/>
                      <a:pt x="1732" y="1758"/>
                      <a:pt x="1725" y="1750"/>
                    </a:cubicBezTo>
                    <a:moveTo>
                      <a:pt x="1811" y="1761"/>
                    </a:moveTo>
                    <a:lnTo>
                      <a:pt x="1811" y="1761"/>
                    </a:lnTo>
                    <a:cubicBezTo>
                      <a:pt x="1840" y="1766"/>
                      <a:pt x="1872" y="1769"/>
                      <a:pt x="1906" y="1771"/>
                    </a:cubicBezTo>
                    <a:cubicBezTo>
                      <a:pt x="1989" y="1835"/>
                      <a:pt x="2079" y="1918"/>
                      <a:pt x="2170" y="2015"/>
                    </a:cubicBezTo>
                    <a:cubicBezTo>
                      <a:pt x="2040" y="1958"/>
                      <a:pt x="1934" y="1901"/>
                      <a:pt x="1853" y="1848"/>
                    </a:cubicBezTo>
                    <a:cubicBezTo>
                      <a:pt x="1840" y="1817"/>
                      <a:pt x="1826" y="1787"/>
                      <a:pt x="1811" y="1761"/>
                    </a:cubicBezTo>
                    <a:moveTo>
                      <a:pt x="1768" y="1693"/>
                    </a:moveTo>
                    <a:lnTo>
                      <a:pt x="1768" y="1693"/>
                    </a:lnTo>
                    <a:cubicBezTo>
                      <a:pt x="1766" y="1690"/>
                      <a:pt x="1764" y="1688"/>
                      <a:pt x="1762" y="1685"/>
                    </a:cubicBezTo>
                    <a:cubicBezTo>
                      <a:pt x="1765" y="1684"/>
                      <a:pt x="1767" y="1684"/>
                      <a:pt x="1770" y="1683"/>
                    </a:cubicBezTo>
                    <a:cubicBezTo>
                      <a:pt x="1780" y="1688"/>
                      <a:pt x="1790" y="1694"/>
                      <a:pt x="1800" y="1700"/>
                    </a:cubicBezTo>
                    <a:cubicBezTo>
                      <a:pt x="1789" y="1698"/>
                      <a:pt x="1778" y="1696"/>
                      <a:pt x="1768" y="1693"/>
                    </a:cubicBezTo>
                    <a:moveTo>
                      <a:pt x="1920" y="1708"/>
                    </a:moveTo>
                    <a:lnTo>
                      <a:pt x="1920" y="1708"/>
                    </a:lnTo>
                    <a:cubicBezTo>
                      <a:pt x="1895" y="1689"/>
                      <a:pt x="1870" y="1674"/>
                      <a:pt x="1847" y="1659"/>
                    </a:cubicBezTo>
                    <a:cubicBezTo>
                      <a:pt x="1875" y="1648"/>
                      <a:pt x="1905" y="1636"/>
                      <a:pt x="1937" y="1620"/>
                    </a:cubicBezTo>
                    <a:cubicBezTo>
                      <a:pt x="2032" y="1633"/>
                      <a:pt x="2151" y="1659"/>
                      <a:pt x="2286" y="1699"/>
                    </a:cubicBezTo>
                    <a:cubicBezTo>
                      <a:pt x="2145" y="1715"/>
                      <a:pt x="2024" y="1719"/>
                      <a:pt x="1927" y="1713"/>
                    </a:cubicBezTo>
                    <a:cubicBezTo>
                      <a:pt x="1925" y="1712"/>
                      <a:pt x="1923" y="1710"/>
                      <a:pt x="1920" y="1708"/>
                    </a:cubicBezTo>
                    <a:moveTo>
                      <a:pt x="1778" y="1622"/>
                    </a:moveTo>
                    <a:lnTo>
                      <a:pt x="1778" y="1622"/>
                    </a:lnTo>
                    <a:cubicBezTo>
                      <a:pt x="1775" y="1620"/>
                      <a:pt x="1771" y="1619"/>
                      <a:pt x="1768" y="1618"/>
                    </a:cubicBezTo>
                    <a:cubicBezTo>
                      <a:pt x="1771" y="1615"/>
                      <a:pt x="1773" y="1614"/>
                      <a:pt x="1776" y="1611"/>
                    </a:cubicBezTo>
                    <a:cubicBezTo>
                      <a:pt x="1785" y="1611"/>
                      <a:pt x="1795" y="1610"/>
                      <a:pt x="1806" y="1610"/>
                    </a:cubicBezTo>
                    <a:cubicBezTo>
                      <a:pt x="1808" y="1610"/>
                      <a:pt x="1809" y="1611"/>
                      <a:pt x="1811" y="1611"/>
                    </a:cubicBezTo>
                    <a:cubicBezTo>
                      <a:pt x="1799" y="1615"/>
                      <a:pt x="1788" y="1618"/>
                      <a:pt x="1778" y="1622"/>
                    </a:cubicBezTo>
                    <a:moveTo>
                      <a:pt x="1829" y="1553"/>
                    </a:moveTo>
                    <a:lnTo>
                      <a:pt x="1829" y="1553"/>
                    </a:lnTo>
                    <a:cubicBezTo>
                      <a:pt x="1848" y="1530"/>
                      <a:pt x="1867" y="1503"/>
                      <a:pt x="1887" y="1475"/>
                    </a:cubicBezTo>
                    <a:cubicBezTo>
                      <a:pt x="1976" y="1438"/>
                      <a:pt x="2091" y="1400"/>
                      <a:pt x="2229" y="1368"/>
                    </a:cubicBezTo>
                    <a:cubicBezTo>
                      <a:pt x="2115" y="1452"/>
                      <a:pt x="2012" y="1516"/>
                      <a:pt x="1926" y="1559"/>
                    </a:cubicBezTo>
                    <a:cubicBezTo>
                      <a:pt x="1892" y="1555"/>
                      <a:pt x="1859" y="1554"/>
                      <a:pt x="1829" y="1553"/>
                    </a:cubicBezTo>
                    <a:moveTo>
                      <a:pt x="2012" y="299"/>
                    </a:moveTo>
                    <a:lnTo>
                      <a:pt x="2012" y="299"/>
                    </a:lnTo>
                    <a:cubicBezTo>
                      <a:pt x="2096" y="176"/>
                      <a:pt x="2156" y="133"/>
                      <a:pt x="2186" y="133"/>
                    </a:cubicBezTo>
                    <a:cubicBezTo>
                      <a:pt x="2189" y="133"/>
                      <a:pt x="2192" y="134"/>
                      <a:pt x="2195" y="135"/>
                    </a:cubicBezTo>
                    <a:cubicBezTo>
                      <a:pt x="2263" y="160"/>
                      <a:pt x="2254" y="476"/>
                      <a:pt x="2085" y="934"/>
                    </a:cubicBezTo>
                    <a:cubicBezTo>
                      <a:pt x="2079" y="951"/>
                      <a:pt x="2072" y="967"/>
                      <a:pt x="2066" y="984"/>
                    </a:cubicBezTo>
                    <a:cubicBezTo>
                      <a:pt x="1956" y="1079"/>
                      <a:pt x="1855" y="1180"/>
                      <a:pt x="1774" y="1276"/>
                    </a:cubicBezTo>
                    <a:cubicBezTo>
                      <a:pt x="1775" y="1153"/>
                      <a:pt x="1764" y="1012"/>
                      <a:pt x="1741" y="865"/>
                    </a:cubicBezTo>
                    <a:cubicBezTo>
                      <a:pt x="1748" y="848"/>
                      <a:pt x="1753" y="831"/>
                      <a:pt x="1759" y="814"/>
                    </a:cubicBezTo>
                    <a:cubicBezTo>
                      <a:pt x="1834" y="611"/>
                      <a:pt x="1924" y="428"/>
                      <a:pt x="2012" y="299"/>
                    </a:cubicBezTo>
                    <a:moveTo>
                      <a:pt x="1368" y="59"/>
                    </a:moveTo>
                    <a:lnTo>
                      <a:pt x="1368" y="59"/>
                    </a:lnTo>
                    <a:cubicBezTo>
                      <a:pt x="1370" y="59"/>
                      <a:pt x="1371" y="59"/>
                      <a:pt x="1373" y="59"/>
                    </a:cubicBezTo>
                    <a:cubicBezTo>
                      <a:pt x="1446" y="59"/>
                      <a:pt x="1592" y="335"/>
                      <a:pt x="1673" y="806"/>
                    </a:cubicBezTo>
                    <a:cubicBezTo>
                      <a:pt x="1675" y="824"/>
                      <a:pt x="1678" y="841"/>
                      <a:pt x="1681" y="858"/>
                    </a:cubicBezTo>
                    <a:cubicBezTo>
                      <a:pt x="1633" y="996"/>
                      <a:pt x="1596" y="1134"/>
                      <a:pt x="1574" y="1257"/>
                    </a:cubicBezTo>
                    <a:cubicBezTo>
                      <a:pt x="1512" y="1149"/>
                      <a:pt x="1431" y="1031"/>
                      <a:pt x="1340" y="917"/>
                    </a:cubicBezTo>
                    <a:cubicBezTo>
                      <a:pt x="1337" y="900"/>
                      <a:pt x="1333" y="883"/>
                      <a:pt x="1330" y="865"/>
                    </a:cubicBezTo>
                    <a:cubicBezTo>
                      <a:pt x="1248" y="384"/>
                      <a:pt x="1297" y="71"/>
                      <a:pt x="1368" y="59"/>
                    </a:cubicBezTo>
                    <a:moveTo>
                      <a:pt x="614" y="407"/>
                    </a:moveTo>
                    <a:lnTo>
                      <a:pt x="614" y="407"/>
                    </a:lnTo>
                    <a:cubicBezTo>
                      <a:pt x="620" y="401"/>
                      <a:pt x="628" y="399"/>
                      <a:pt x="640" y="399"/>
                    </a:cubicBezTo>
                    <a:cubicBezTo>
                      <a:pt x="729" y="399"/>
                      <a:pt x="973" y="567"/>
                      <a:pt x="1251" y="901"/>
                    </a:cubicBezTo>
                    <a:cubicBezTo>
                      <a:pt x="1263" y="915"/>
                      <a:pt x="1273" y="929"/>
                      <a:pt x="1284" y="943"/>
                    </a:cubicBezTo>
                    <a:cubicBezTo>
                      <a:pt x="1313" y="1085"/>
                      <a:pt x="1349" y="1224"/>
                      <a:pt x="1392" y="1342"/>
                    </a:cubicBezTo>
                    <a:cubicBezTo>
                      <a:pt x="1286" y="1279"/>
                      <a:pt x="1158" y="1218"/>
                      <a:pt x="1019" y="1164"/>
                    </a:cubicBezTo>
                    <a:cubicBezTo>
                      <a:pt x="1007" y="1151"/>
                      <a:pt x="996" y="1137"/>
                      <a:pt x="984" y="1123"/>
                    </a:cubicBezTo>
                    <a:cubicBezTo>
                      <a:pt x="672" y="748"/>
                      <a:pt x="558" y="453"/>
                      <a:pt x="614" y="407"/>
                    </a:cubicBezTo>
                    <a:moveTo>
                      <a:pt x="135" y="1085"/>
                    </a:moveTo>
                    <a:lnTo>
                      <a:pt x="135" y="1085"/>
                    </a:lnTo>
                    <a:cubicBezTo>
                      <a:pt x="144" y="1060"/>
                      <a:pt x="193" y="1045"/>
                      <a:pt x="274" y="1045"/>
                    </a:cubicBezTo>
                    <a:cubicBezTo>
                      <a:pt x="412" y="1045"/>
                      <a:pt x="645" y="1088"/>
                      <a:pt x="933" y="1194"/>
                    </a:cubicBezTo>
                    <a:cubicBezTo>
                      <a:pt x="950" y="1200"/>
                      <a:pt x="967" y="1207"/>
                      <a:pt x="984" y="1214"/>
                    </a:cubicBezTo>
                    <a:cubicBezTo>
                      <a:pt x="1082" y="1327"/>
                      <a:pt x="1182" y="1426"/>
                      <a:pt x="1276" y="1505"/>
                    </a:cubicBezTo>
                    <a:cubicBezTo>
                      <a:pt x="1153" y="1505"/>
                      <a:pt x="1011" y="1516"/>
                      <a:pt x="864" y="1538"/>
                    </a:cubicBezTo>
                    <a:cubicBezTo>
                      <a:pt x="847" y="1532"/>
                      <a:pt x="830" y="1526"/>
                      <a:pt x="813" y="1520"/>
                    </a:cubicBezTo>
                    <a:cubicBezTo>
                      <a:pt x="356" y="1351"/>
                      <a:pt x="110" y="1153"/>
                      <a:pt x="135" y="1085"/>
                    </a:cubicBezTo>
                    <a:moveTo>
                      <a:pt x="59" y="1911"/>
                    </a:moveTo>
                    <a:lnTo>
                      <a:pt x="59" y="1911"/>
                    </a:lnTo>
                    <a:cubicBezTo>
                      <a:pt x="54" y="1884"/>
                      <a:pt x="102" y="1828"/>
                      <a:pt x="253" y="1762"/>
                    </a:cubicBezTo>
                    <a:cubicBezTo>
                      <a:pt x="396" y="1698"/>
                      <a:pt x="593" y="1644"/>
                      <a:pt x="805" y="1607"/>
                    </a:cubicBezTo>
                    <a:cubicBezTo>
                      <a:pt x="824" y="1604"/>
                      <a:pt x="841" y="1602"/>
                      <a:pt x="859" y="1599"/>
                    </a:cubicBezTo>
                    <a:cubicBezTo>
                      <a:pt x="1000" y="1648"/>
                      <a:pt x="1136" y="1684"/>
                      <a:pt x="1258" y="1706"/>
                    </a:cubicBezTo>
                    <a:cubicBezTo>
                      <a:pt x="1151" y="1766"/>
                      <a:pt x="1034" y="1846"/>
                      <a:pt x="917" y="1939"/>
                    </a:cubicBezTo>
                    <a:cubicBezTo>
                      <a:pt x="899" y="1943"/>
                      <a:pt x="882" y="1946"/>
                      <a:pt x="864" y="1949"/>
                    </a:cubicBezTo>
                    <a:cubicBezTo>
                      <a:pt x="383" y="2032"/>
                      <a:pt x="71" y="1983"/>
                      <a:pt x="59" y="1911"/>
                    </a:cubicBezTo>
                    <a:moveTo>
                      <a:pt x="646" y="2616"/>
                    </a:moveTo>
                    <a:lnTo>
                      <a:pt x="646" y="2616"/>
                    </a:lnTo>
                    <a:cubicBezTo>
                      <a:pt x="498" y="2687"/>
                      <a:pt x="424" y="2687"/>
                      <a:pt x="406" y="2665"/>
                    </a:cubicBezTo>
                    <a:cubicBezTo>
                      <a:pt x="360" y="2610"/>
                      <a:pt x="526" y="2341"/>
                      <a:pt x="900" y="2029"/>
                    </a:cubicBezTo>
                    <a:cubicBezTo>
                      <a:pt x="914" y="2017"/>
                      <a:pt x="928" y="2006"/>
                      <a:pt x="942" y="1995"/>
                    </a:cubicBezTo>
                    <a:cubicBezTo>
                      <a:pt x="1089" y="1966"/>
                      <a:pt x="1226" y="1930"/>
                      <a:pt x="1342" y="1888"/>
                    </a:cubicBezTo>
                    <a:cubicBezTo>
                      <a:pt x="1279" y="1994"/>
                      <a:pt x="1218" y="2122"/>
                      <a:pt x="1163" y="2261"/>
                    </a:cubicBezTo>
                    <a:cubicBezTo>
                      <a:pt x="1150" y="2272"/>
                      <a:pt x="1136" y="2284"/>
                      <a:pt x="1122" y="2295"/>
                    </a:cubicBezTo>
                    <a:cubicBezTo>
                      <a:pt x="956" y="2434"/>
                      <a:pt x="788" y="2547"/>
                      <a:pt x="646" y="2616"/>
                    </a:cubicBezTo>
                    <a:moveTo>
                      <a:pt x="1084" y="3145"/>
                    </a:moveTo>
                    <a:lnTo>
                      <a:pt x="1084" y="3145"/>
                    </a:lnTo>
                    <a:cubicBezTo>
                      <a:pt x="1016" y="3120"/>
                      <a:pt x="1025" y="2804"/>
                      <a:pt x="1194" y="2346"/>
                    </a:cubicBezTo>
                    <a:cubicBezTo>
                      <a:pt x="1200" y="2329"/>
                      <a:pt x="1207" y="2313"/>
                      <a:pt x="1213" y="2296"/>
                    </a:cubicBezTo>
                    <a:cubicBezTo>
                      <a:pt x="1328" y="2196"/>
                      <a:pt x="1428" y="2096"/>
                      <a:pt x="1505" y="2004"/>
                    </a:cubicBezTo>
                    <a:cubicBezTo>
                      <a:pt x="1505" y="2127"/>
                      <a:pt x="1516" y="2268"/>
                      <a:pt x="1538" y="2415"/>
                    </a:cubicBezTo>
                    <a:cubicBezTo>
                      <a:pt x="1532" y="2432"/>
                      <a:pt x="1526" y="2450"/>
                      <a:pt x="1520" y="2466"/>
                    </a:cubicBezTo>
                    <a:cubicBezTo>
                      <a:pt x="1351" y="2924"/>
                      <a:pt x="1152" y="3169"/>
                      <a:pt x="1084" y="3145"/>
                    </a:cubicBezTo>
                    <a:moveTo>
                      <a:pt x="1911" y="3221"/>
                    </a:moveTo>
                    <a:lnTo>
                      <a:pt x="1911" y="3221"/>
                    </a:lnTo>
                    <a:cubicBezTo>
                      <a:pt x="1884" y="3226"/>
                      <a:pt x="1828" y="3177"/>
                      <a:pt x="1761" y="3027"/>
                    </a:cubicBezTo>
                    <a:cubicBezTo>
                      <a:pt x="1698" y="2883"/>
                      <a:pt x="1643" y="2687"/>
                      <a:pt x="1607" y="2474"/>
                    </a:cubicBezTo>
                    <a:cubicBezTo>
                      <a:pt x="1604" y="2456"/>
                      <a:pt x="1601" y="2439"/>
                      <a:pt x="1599" y="2421"/>
                    </a:cubicBezTo>
                    <a:cubicBezTo>
                      <a:pt x="1647" y="2280"/>
                      <a:pt x="1684" y="2144"/>
                      <a:pt x="1705" y="2022"/>
                    </a:cubicBezTo>
                    <a:cubicBezTo>
                      <a:pt x="1767" y="2131"/>
                      <a:pt x="1849" y="2249"/>
                      <a:pt x="1939" y="2363"/>
                    </a:cubicBezTo>
                    <a:cubicBezTo>
                      <a:pt x="1943" y="2380"/>
                      <a:pt x="1946" y="2397"/>
                      <a:pt x="1949" y="2415"/>
                    </a:cubicBezTo>
                    <a:cubicBezTo>
                      <a:pt x="2032" y="2896"/>
                      <a:pt x="1983" y="3209"/>
                      <a:pt x="1911" y="3221"/>
                    </a:cubicBezTo>
                    <a:moveTo>
                      <a:pt x="2665" y="2874"/>
                    </a:moveTo>
                    <a:lnTo>
                      <a:pt x="2665" y="2874"/>
                    </a:lnTo>
                    <a:cubicBezTo>
                      <a:pt x="2644" y="2891"/>
                      <a:pt x="2571" y="2878"/>
                      <a:pt x="2438" y="2780"/>
                    </a:cubicBezTo>
                    <a:cubicBezTo>
                      <a:pt x="2312" y="2687"/>
                      <a:pt x="2166" y="2545"/>
                      <a:pt x="2029" y="2379"/>
                    </a:cubicBezTo>
                    <a:cubicBezTo>
                      <a:pt x="2017" y="2365"/>
                      <a:pt x="2006" y="2351"/>
                      <a:pt x="1995" y="2338"/>
                    </a:cubicBezTo>
                    <a:cubicBezTo>
                      <a:pt x="1967" y="2195"/>
                      <a:pt x="1931" y="2057"/>
                      <a:pt x="1889" y="1939"/>
                    </a:cubicBezTo>
                    <a:cubicBezTo>
                      <a:pt x="1997" y="2002"/>
                      <a:pt x="2126" y="2063"/>
                      <a:pt x="2261" y="2116"/>
                    </a:cubicBezTo>
                    <a:cubicBezTo>
                      <a:pt x="2272" y="2129"/>
                      <a:pt x="2284" y="2143"/>
                      <a:pt x="2295" y="2157"/>
                    </a:cubicBezTo>
                    <a:cubicBezTo>
                      <a:pt x="2433" y="2323"/>
                      <a:pt x="2547" y="2492"/>
                      <a:pt x="2615" y="2633"/>
                    </a:cubicBezTo>
                    <a:cubicBezTo>
                      <a:pt x="2687" y="2782"/>
                      <a:pt x="2687" y="2855"/>
                      <a:pt x="2665" y="2874"/>
                    </a:cubicBezTo>
                    <a:moveTo>
                      <a:pt x="3144" y="2195"/>
                    </a:moveTo>
                    <a:lnTo>
                      <a:pt x="3144" y="2195"/>
                    </a:lnTo>
                    <a:cubicBezTo>
                      <a:pt x="3120" y="2263"/>
                      <a:pt x="2803" y="2255"/>
                      <a:pt x="2346" y="2086"/>
                    </a:cubicBezTo>
                    <a:cubicBezTo>
                      <a:pt x="2329" y="2079"/>
                      <a:pt x="2312" y="2073"/>
                      <a:pt x="2295" y="2066"/>
                    </a:cubicBezTo>
                    <a:cubicBezTo>
                      <a:pt x="2198" y="1953"/>
                      <a:pt x="2098" y="1854"/>
                      <a:pt x="2004" y="1775"/>
                    </a:cubicBezTo>
                    <a:cubicBezTo>
                      <a:pt x="2007" y="1775"/>
                      <a:pt x="2010" y="1775"/>
                      <a:pt x="2013" y="1775"/>
                    </a:cubicBezTo>
                    <a:cubicBezTo>
                      <a:pt x="2136" y="1775"/>
                      <a:pt x="2275" y="1762"/>
                      <a:pt x="2414" y="1742"/>
                    </a:cubicBezTo>
                    <a:cubicBezTo>
                      <a:pt x="2431" y="1748"/>
                      <a:pt x="2448" y="1753"/>
                      <a:pt x="2466" y="1760"/>
                    </a:cubicBezTo>
                    <a:lnTo>
                      <a:pt x="2466" y="1760"/>
                    </a:lnTo>
                    <a:cubicBezTo>
                      <a:pt x="2923" y="1929"/>
                      <a:pt x="3170" y="2127"/>
                      <a:pt x="3144" y="2195"/>
                    </a:cubicBezTo>
                    <a:moveTo>
                      <a:pt x="2474" y="1673"/>
                    </a:moveTo>
                    <a:lnTo>
                      <a:pt x="2474" y="1673"/>
                    </a:lnTo>
                    <a:cubicBezTo>
                      <a:pt x="2456" y="1676"/>
                      <a:pt x="2438" y="1679"/>
                      <a:pt x="2421" y="1681"/>
                    </a:cubicBezTo>
                    <a:cubicBezTo>
                      <a:pt x="2284" y="1634"/>
                      <a:pt x="2146" y="1596"/>
                      <a:pt x="2023" y="1574"/>
                    </a:cubicBezTo>
                    <a:cubicBezTo>
                      <a:pt x="2131" y="1512"/>
                      <a:pt x="2249" y="1431"/>
                      <a:pt x="2363" y="1340"/>
                    </a:cubicBezTo>
                    <a:cubicBezTo>
                      <a:pt x="2380" y="1337"/>
                      <a:pt x="2397" y="1334"/>
                      <a:pt x="2415" y="1331"/>
                    </a:cubicBezTo>
                    <a:cubicBezTo>
                      <a:pt x="2594" y="1300"/>
                      <a:pt x="2748" y="1287"/>
                      <a:pt x="2873" y="1287"/>
                    </a:cubicBezTo>
                    <a:cubicBezTo>
                      <a:pt x="3087" y="1287"/>
                      <a:pt x="3213" y="1323"/>
                      <a:pt x="3221" y="1369"/>
                    </a:cubicBezTo>
                    <a:cubicBezTo>
                      <a:pt x="3233" y="1440"/>
                      <a:pt x="2955" y="1590"/>
                      <a:pt x="2474" y="16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20"/>
              <p:cNvSpPr/>
              <p:nvPr/>
            </p:nvSpPr>
            <p:spPr>
              <a:xfrm>
                <a:off x="7203600" y="417240"/>
                <a:ext cx="1171440" cy="1072080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978" extrusionOk="0">
                    <a:moveTo>
                      <a:pt x="2458" y="1362"/>
                    </a:moveTo>
                    <a:lnTo>
                      <a:pt x="2458" y="1362"/>
                    </a:lnTo>
                    <a:cubicBezTo>
                      <a:pt x="2241" y="1342"/>
                      <a:pt x="2043" y="1345"/>
                      <a:pt x="1894" y="1366"/>
                    </a:cubicBezTo>
                    <a:cubicBezTo>
                      <a:pt x="2007" y="1266"/>
                      <a:pt x="2138" y="1117"/>
                      <a:pt x="2264" y="939"/>
                    </a:cubicBezTo>
                    <a:cubicBezTo>
                      <a:pt x="2524" y="571"/>
                      <a:pt x="2661" y="220"/>
                      <a:pt x="2570" y="155"/>
                    </a:cubicBezTo>
                    <a:cubicBezTo>
                      <a:pt x="2478" y="90"/>
                      <a:pt x="2193" y="336"/>
                      <a:pt x="1933" y="705"/>
                    </a:cubicBezTo>
                    <a:cubicBezTo>
                      <a:pt x="1806" y="883"/>
                      <a:pt x="1710" y="1056"/>
                      <a:pt x="1653" y="1196"/>
                    </a:cubicBezTo>
                    <a:cubicBezTo>
                      <a:pt x="1624" y="1048"/>
                      <a:pt x="1560" y="860"/>
                      <a:pt x="1469" y="662"/>
                    </a:cubicBezTo>
                    <a:cubicBezTo>
                      <a:pt x="1280" y="253"/>
                      <a:pt x="1044" y="-42"/>
                      <a:pt x="943" y="5"/>
                    </a:cubicBezTo>
                    <a:cubicBezTo>
                      <a:pt x="841" y="53"/>
                      <a:pt x="912" y="423"/>
                      <a:pt x="1100" y="832"/>
                    </a:cubicBezTo>
                    <a:cubicBezTo>
                      <a:pt x="1191" y="1030"/>
                      <a:pt x="1293" y="1201"/>
                      <a:pt x="1386" y="1319"/>
                    </a:cubicBezTo>
                    <a:cubicBezTo>
                      <a:pt x="1243" y="1271"/>
                      <a:pt x="1049" y="1232"/>
                      <a:pt x="832" y="1212"/>
                    </a:cubicBezTo>
                    <a:cubicBezTo>
                      <a:pt x="383" y="1171"/>
                      <a:pt x="10" y="1228"/>
                      <a:pt x="0" y="1339"/>
                    </a:cubicBezTo>
                    <a:cubicBezTo>
                      <a:pt x="-10" y="1451"/>
                      <a:pt x="346" y="1575"/>
                      <a:pt x="795" y="1616"/>
                    </a:cubicBezTo>
                    <a:cubicBezTo>
                      <a:pt x="1012" y="1636"/>
                      <a:pt x="1210" y="1633"/>
                      <a:pt x="1360" y="1612"/>
                    </a:cubicBezTo>
                    <a:cubicBezTo>
                      <a:pt x="1247" y="1712"/>
                      <a:pt x="1115" y="1861"/>
                      <a:pt x="989" y="2039"/>
                    </a:cubicBezTo>
                    <a:cubicBezTo>
                      <a:pt x="729" y="2407"/>
                      <a:pt x="593" y="2758"/>
                      <a:pt x="684" y="2823"/>
                    </a:cubicBezTo>
                    <a:cubicBezTo>
                      <a:pt x="775" y="2888"/>
                      <a:pt x="1061" y="2642"/>
                      <a:pt x="1321" y="2273"/>
                    </a:cubicBezTo>
                    <a:cubicBezTo>
                      <a:pt x="1447" y="2095"/>
                      <a:pt x="1543" y="1922"/>
                      <a:pt x="1599" y="1782"/>
                    </a:cubicBezTo>
                    <a:cubicBezTo>
                      <a:pt x="1630" y="1930"/>
                      <a:pt x="1693" y="2118"/>
                      <a:pt x="1784" y="2315"/>
                    </a:cubicBezTo>
                    <a:cubicBezTo>
                      <a:pt x="1973" y="2725"/>
                      <a:pt x="2209" y="3020"/>
                      <a:pt x="2310" y="2973"/>
                    </a:cubicBezTo>
                    <a:cubicBezTo>
                      <a:pt x="2412" y="2925"/>
                      <a:pt x="2342" y="2555"/>
                      <a:pt x="2153" y="2146"/>
                    </a:cubicBezTo>
                    <a:cubicBezTo>
                      <a:pt x="2062" y="1948"/>
                      <a:pt x="1959" y="1777"/>
                      <a:pt x="1867" y="1659"/>
                    </a:cubicBezTo>
                    <a:cubicBezTo>
                      <a:pt x="2010" y="1707"/>
                      <a:pt x="2205" y="1746"/>
                      <a:pt x="2421" y="1766"/>
                    </a:cubicBezTo>
                    <a:cubicBezTo>
                      <a:pt x="2871" y="1807"/>
                      <a:pt x="3243" y="1750"/>
                      <a:pt x="3254" y="1639"/>
                    </a:cubicBezTo>
                    <a:cubicBezTo>
                      <a:pt x="3264" y="1527"/>
                      <a:pt x="2908" y="1403"/>
                      <a:pt x="2458" y="13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20"/>
              <p:cNvSpPr/>
              <p:nvPr/>
            </p:nvSpPr>
            <p:spPr>
              <a:xfrm>
                <a:off x="7193160" y="406800"/>
                <a:ext cx="1192320" cy="1092960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3036" extrusionOk="0">
                    <a:moveTo>
                      <a:pt x="3067" y="1475"/>
                    </a:moveTo>
                    <a:lnTo>
                      <a:pt x="3067" y="1475"/>
                    </a:lnTo>
                    <a:cubicBezTo>
                      <a:pt x="2915" y="1422"/>
                      <a:pt x="2710" y="1381"/>
                      <a:pt x="2490" y="1361"/>
                    </a:cubicBezTo>
                    <a:cubicBezTo>
                      <a:pt x="2323" y="1346"/>
                      <a:pt x="2153" y="1343"/>
                      <a:pt x="2009" y="1355"/>
                    </a:cubicBezTo>
                    <a:cubicBezTo>
                      <a:pt x="2112" y="1253"/>
                      <a:pt x="2219" y="1123"/>
                      <a:pt x="2317" y="985"/>
                    </a:cubicBezTo>
                    <a:cubicBezTo>
                      <a:pt x="2560" y="642"/>
                      <a:pt x="2740" y="248"/>
                      <a:pt x="2615" y="160"/>
                    </a:cubicBezTo>
                    <a:cubicBezTo>
                      <a:pt x="2491" y="72"/>
                      <a:pt x="2180" y="373"/>
                      <a:pt x="1937" y="717"/>
                    </a:cubicBezTo>
                    <a:cubicBezTo>
                      <a:pt x="1840" y="855"/>
                      <a:pt x="1753" y="1000"/>
                      <a:pt x="1691" y="1131"/>
                    </a:cubicBezTo>
                    <a:cubicBezTo>
                      <a:pt x="1654" y="991"/>
                      <a:pt x="1595" y="832"/>
                      <a:pt x="1525" y="679"/>
                    </a:cubicBezTo>
                    <a:cubicBezTo>
                      <a:pt x="1433" y="479"/>
                      <a:pt x="1326" y="299"/>
                      <a:pt x="1225" y="173"/>
                    </a:cubicBezTo>
                    <a:cubicBezTo>
                      <a:pt x="1113" y="33"/>
                      <a:pt x="1024" y="-22"/>
                      <a:pt x="960" y="8"/>
                    </a:cubicBezTo>
                    <a:cubicBezTo>
                      <a:pt x="895" y="37"/>
                      <a:pt x="879" y="142"/>
                      <a:pt x="912" y="318"/>
                    </a:cubicBezTo>
                    <a:cubicBezTo>
                      <a:pt x="943" y="476"/>
                      <a:pt x="1010" y="674"/>
                      <a:pt x="1103" y="874"/>
                    </a:cubicBezTo>
                    <a:cubicBezTo>
                      <a:pt x="1176" y="1032"/>
                      <a:pt x="1258" y="1178"/>
                      <a:pt x="1339" y="1294"/>
                    </a:cubicBezTo>
                    <a:cubicBezTo>
                      <a:pt x="1202" y="1256"/>
                      <a:pt x="1038" y="1228"/>
                      <a:pt x="864" y="1211"/>
                    </a:cubicBezTo>
                    <a:cubicBezTo>
                      <a:pt x="445" y="1173"/>
                      <a:pt x="14" y="1214"/>
                      <a:pt x="0" y="1366"/>
                    </a:cubicBezTo>
                    <a:cubicBezTo>
                      <a:pt x="-7" y="1437"/>
                      <a:pt x="75" y="1502"/>
                      <a:pt x="244" y="1561"/>
                    </a:cubicBezTo>
                    <a:cubicBezTo>
                      <a:pt x="397" y="1614"/>
                      <a:pt x="601" y="1655"/>
                      <a:pt x="821" y="1675"/>
                    </a:cubicBezTo>
                    <a:cubicBezTo>
                      <a:pt x="920" y="1684"/>
                      <a:pt x="1017" y="1688"/>
                      <a:pt x="1108" y="1688"/>
                    </a:cubicBezTo>
                    <a:cubicBezTo>
                      <a:pt x="1177" y="1688"/>
                      <a:pt x="1242" y="1686"/>
                      <a:pt x="1304" y="1680"/>
                    </a:cubicBezTo>
                    <a:cubicBezTo>
                      <a:pt x="1202" y="1780"/>
                      <a:pt x="1095" y="1908"/>
                      <a:pt x="994" y="2051"/>
                    </a:cubicBezTo>
                    <a:cubicBezTo>
                      <a:pt x="752" y="2394"/>
                      <a:pt x="571" y="2788"/>
                      <a:pt x="696" y="2876"/>
                    </a:cubicBezTo>
                    <a:cubicBezTo>
                      <a:pt x="711" y="2887"/>
                      <a:pt x="728" y="2892"/>
                      <a:pt x="748" y="2892"/>
                    </a:cubicBezTo>
                    <a:cubicBezTo>
                      <a:pt x="894" y="2892"/>
                      <a:pt x="1160" y="2621"/>
                      <a:pt x="1374" y="2319"/>
                    </a:cubicBezTo>
                    <a:cubicBezTo>
                      <a:pt x="1475" y="2176"/>
                      <a:pt x="1560" y="2033"/>
                      <a:pt x="1620" y="1904"/>
                    </a:cubicBezTo>
                    <a:cubicBezTo>
                      <a:pt x="1657" y="2045"/>
                      <a:pt x="1716" y="2204"/>
                      <a:pt x="1787" y="2357"/>
                    </a:cubicBezTo>
                    <a:cubicBezTo>
                      <a:pt x="1949" y="2708"/>
                      <a:pt x="2174" y="3036"/>
                      <a:pt x="2317" y="3036"/>
                    </a:cubicBezTo>
                    <a:cubicBezTo>
                      <a:pt x="2329" y="3036"/>
                      <a:pt x="2341" y="3034"/>
                      <a:pt x="2352" y="3028"/>
                    </a:cubicBezTo>
                    <a:cubicBezTo>
                      <a:pt x="2416" y="2999"/>
                      <a:pt x="2432" y="2894"/>
                      <a:pt x="2399" y="2718"/>
                    </a:cubicBezTo>
                    <a:cubicBezTo>
                      <a:pt x="2369" y="2560"/>
                      <a:pt x="2301" y="2362"/>
                      <a:pt x="2209" y="2162"/>
                    </a:cubicBezTo>
                    <a:lnTo>
                      <a:pt x="2209" y="2162"/>
                    </a:lnTo>
                    <a:cubicBezTo>
                      <a:pt x="2136" y="2004"/>
                      <a:pt x="2054" y="1858"/>
                      <a:pt x="1973" y="1742"/>
                    </a:cubicBezTo>
                    <a:cubicBezTo>
                      <a:pt x="2112" y="1780"/>
                      <a:pt x="2280" y="1809"/>
                      <a:pt x="2448" y="1824"/>
                    </a:cubicBezTo>
                    <a:cubicBezTo>
                      <a:pt x="2545" y="1833"/>
                      <a:pt x="2643" y="1838"/>
                      <a:pt x="2736" y="1838"/>
                    </a:cubicBezTo>
                    <a:cubicBezTo>
                      <a:pt x="3044" y="1838"/>
                      <a:pt x="3301" y="1787"/>
                      <a:pt x="3312" y="1670"/>
                    </a:cubicBezTo>
                    <a:cubicBezTo>
                      <a:pt x="3318" y="1599"/>
                      <a:pt x="3236" y="1534"/>
                      <a:pt x="3067" y="1475"/>
                    </a:cubicBezTo>
                    <a:moveTo>
                      <a:pt x="1985" y="751"/>
                    </a:moveTo>
                    <a:lnTo>
                      <a:pt x="1985" y="751"/>
                    </a:lnTo>
                    <a:cubicBezTo>
                      <a:pt x="2241" y="389"/>
                      <a:pt x="2475" y="202"/>
                      <a:pt x="2560" y="202"/>
                    </a:cubicBezTo>
                    <a:cubicBezTo>
                      <a:pt x="2569" y="202"/>
                      <a:pt x="2576" y="204"/>
                      <a:pt x="2582" y="208"/>
                    </a:cubicBezTo>
                    <a:cubicBezTo>
                      <a:pt x="2641" y="250"/>
                      <a:pt x="2550" y="553"/>
                      <a:pt x="2269" y="951"/>
                    </a:cubicBezTo>
                    <a:cubicBezTo>
                      <a:pt x="2138" y="1136"/>
                      <a:pt x="2014" y="1274"/>
                      <a:pt x="1912" y="1366"/>
                    </a:cubicBezTo>
                    <a:cubicBezTo>
                      <a:pt x="1840" y="1377"/>
                      <a:pt x="1778" y="1392"/>
                      <a:pt x="1731" y="1411"/>
                    </a:cubicBezTo>
                    <a:cubicBezTo>
                      <a:pt x="1733" y="1360"/>
                      <a:pt x="1727" y="1297"/>
                      <a:pt x="1713" y="1226"/>
                    </a:cubicBezTo>
                    <a:cubicBezTo>
                      <a:pt x="1766" y="1099"/>
                      <a:pt x="1855" y="935"/>
                      <a:pt x="1985" y="751"/>
                    </a:cubicBezTo>
                    <a:moveTo>
                      <a:pt x="1642" y="1591"/>
                    </a:moveTo>
                    <a:lnTo>
                      <a:pt x="1642" y="1591"/>
                    </a:lnTo>
                    <a:cubicBezTo>
                      <a:pt x="1645" y="1589"/>
                      <a:pt x="1647" y="1586"/>
                      <a:pt x="1649" y="1584"/>
                    </a:cubicBezTo>
                    <a:cubicBezTo>
                      <a:pt x="1651" y="1586"/>
                      <a:pt x="1653" y="1588"/>
                      <a:pt x="1654" y="1590"/>
                    </a:cubicBezTo>
                    <a:cubicBezTo>
                      <a:pt x="1655" y="1613"/>
                      <a:pt x="1651" y="1646"/>
                      <a:pt x="1640" y="1689"/>
                    </a:cubicBezTo>
                    <a:cubicBezTo>
                      <a:pt x="1636" y="1648"/>
                      <a:pt x="1637" y="1615"/>
                      <a:pt x="1642" y="1591"/>
                    </a:cubicBezTo>
                    <a:moveTo>
                      <a:pt x="1601" y="1473"/>
                    </a:moveTo>
                    <a:lnTo>
                      <a:pt x="1601" y="1473"/>
                    </a:lnTo>
                    <a:cubicBezTo>
                      <a:pt x="1602" y="1475"/>
                      <a:pt x="1602" y="1478"/>
                      <a:pt x="1603" y="1480"/>
                    </a:cubicBezTo>
                    <a:cubicBezTo>
                      <a:pt x="1599" y="1480"/>
                      <a:pt x="1597" y="1480"/>
                      <a:pt x="1594" y="1481"/>
                    </a:cubicBezTo>
                    <a:cubicBezTo>
                      <a:pt x="1573" y="1470"/>
                      <a:pt x="1547" y="1450"/>
                      <a:pt x="1517" y="1420"/>
                    </a:cubicBezTo>
                    <a:cubicBezTo>
                      <a:pt x="1556" y="1439"/>
                      <a:pt x="1584" y="1457"/>
                      <a:pt x="1601" y="1473"/>
                    </a:cubicBezTo>
                    <a:moveTo>
                      <a:pt x="1669" y="1446"/>
                    </a:moveTo>
                    <a:lnTo>
                      <a:pt x="1669" y="1446"/>
                    </a:lnTo>
                    <a:cubicBezTo>
                      <a:pt x="1667" y="1449"/>
                      <a:pt x="1664" y="1450"/>
                      <a:pt x="1662" y="1452"/>
                    </a:cubicBezTo>
                    <a:cubicBezTo>
                      <a:pt x="1659" y="1450"/>
                      <a:pt x="1658" y="1447"/>
                      <a:pt x="1655" y="1444"/>
                    </a:cubicBezTo>
                    <a:cubicBezTo>
                      <a:pt x="1655" y="1419"/>
                      <a:pt x="1660" y="1385"/>
                      <a:pt x="1672" y="1345"/>
                    </a:cubicBezTo>
                    <a:cubicBezTo>
                      <a:pt x="1675" y="1387"/>
                      <a:pt x="1674" y="1422"/>
                      <a:pt x="1669" y="1446"/>
                    </a:cubicBezTo>
                    <a:moveTo>
                      <a:pt x="1597" y="1546"/>
                    </a:moveTo>
                    <a:lnTo>
                      <a:pt x="1597" y="1546"/>
                    </a:lnTo>
                    <a:cubicBezTo>
                      <a:pt x="1595" y="1548"/>
                      <a:pt x="1595" y="1551"/>
                      <a:pt x="1594" y="1553"/>
                    </a:cubicBezTo>
                    <a:cubicBezTo>
                      <a:pt x="1574" y="1565"/>
                      <a:pt x="1544" y="1577"/>
                      <a:pt x="1502" y="1589"/>
                    </a:cubicBezTo>
                    <a:cubicBezTo>
                      <a:pt x="1537" y="1565"/>
                      <a:pt x="1566" y="1551"/>
                      <a:pt x="1588" y="1543"/>
                    </a:cubicBezTo>
                    <a:cubicBezTo>
                      <a:pt x="1590" y="1544"/>
                      <a:pt x="1594" y="1545"/>
                      <a:pt x="1597" y="1546"/>
                    </a:cubicBezTo>
                    <a:moveTo>
                      <a:pt x="1712" y="1566"/>
                    </a:moveTo>
                    <a:lnTo>
                      <a:pt x="1712" y="1566"/>
                    </a:lnTo>
                    <a:cubicBezTo>
                      <a:pt x="1712" y="1562"/>
                      <a:pt x="1710" y="1559"/>
                      <a:pt x="1709" y="1556"/>
                    </a:cubicBezTo>
                    <a:cubicBezTo>
                      <a:pt x="1712" y="1555"/>
                      <a:pt x="1714" y="1555"/>
                      <a:pt x="1717" y="1554"/>
                    </a:cubicBezTo>
                    <a:cubicBezTo>
                      <a:pt x="1738" y="1566"/>
                      <a:pt x="1764" y="1586"/>
                      <a:pt x="1796" y="1617"/>
                    </a:cubicBezTo>
                    <a:cubicBezTo>
                      <a:pt x="1759" y="1600"/>
                      <a:pt x="1731" y="1582"/>
                      <a:pt x="1712" y="1566"/>
                    </a:cubicBezTo>
                    <a:moveTo>
                      <a:pt x="1715" y="1491"/>
                    </a:moveTo>
                    <a:lnTo>
                      <a:pt x="1715" y="1491"/>
                    </a:lnTo>
                    <a:cubicBezTo>
                      <a:pt x="1716" y="1488"/>
                      <a:pt x="1717" y="1485"/>
                      <a:pt x="1718" y="1482"/>
                    </a:cubicBezTo>
                    <a:cubicBezTo>
                      <a:pt x="1739" y="1469"/>
                      <a:pt x="1772" y="1456"/>
                      <a:pt x="1814" y="1445"/>
                    </a:cubicBezTo>
                    <a:cubicBezTo>
                      <a:pt x="1779" y="1469"/>
                      <a:pt x="1750" y="1485"/>
                      <a:pt x="1725" y="1493"/>
                    </a:cubicBezTo>
                    <a:cubicBezTo>
                      <a:pt x="1722" y="1492"/>
                      <a:pt x="1718" y="1492"/>
                      <a:pt x="1715" y="1491"/>
                    </a:cubicBezTo>
                    <a:moveTo>
                      <a:pt x="1156" y="849"/>
                    </a:moveTo>
                    <a:lnTo>
                      <a:pt x="1156" y="849"/>
                    </a:lnTo>
                    <a:cubicBezTo>
                      <a:pt x="1066" y="653"/>
                      <a:pt x="1000" y="460"/>
                      <a:pt x="970" y="306"/>
                    </a:cubicBezTo>
                    <a:cubicBezTo>
                      <a:pt x="939" y="144"/>
                      <a:pt x="958" y="73"/>
                      <a:pt x="984" y="61"/>
                    </a:cubicBezTo>
                    <a:cubicBezTo>
                      <a:pt x="987" y="60"/>
                      <a:pt x="991" y="59"/>
                      <a:pt x="995" y="59"/>
                    </a:cubicBezTo>
                    <a:cubicBezTo>
                      <a:pt x="1027" y="59"/>
                      <a:pt x="1089" y="97"/>
                      <a:pt x="1179" y="210"/>
                    </a:cubicBezTo>
                    <a:cubicBezTo>
                      <a:pt x="1277" y="332"/>
                      <a:pt x="1381" y="508"/>
                      <a:pt x="1471" y="703"/>
                    </a:cubicBezTo>
                    <a:cubicBezTo>
                      <a:pt x="1566" y="909"/>
                      <a:pt x="1623" y="1086"/>
                      <a:pt x="1652" y="1221"/>
                    </a:cubicBezTo>
                    <a:cubicBezTo>
                      <a:pt x="1625" y="1288"/>
                      <a:pt x="1608" y="1349"/>
                      <a:pt x="1602" y="1400"/>
                    </a:cubicBezTo>
                    <a:cubicBezTo>
                      <a:pt x="1562" y="1374"/>
                      <a:pt x="1509" y="1349"/>
                      <a:pt x="1440" y="1325"/>
                    </a:cubicBezTo>
                    <a:cubicBezTo>
                      <a:pt x="1438" y="1325"/>
                      <a:pt x="1436" y="1323"/>
                      <a:pt x="1433" y="1323"/>
                    </a:cubicBezTo>
                    <a:cubicBezTo>
                      <a:pt x="1340" y="1202"/>
                      <a:pt x="1242" y="1035"/>
                      <a:pt x="1156" y="849"/>
                    </a:cubicBezTo>
                    <a:moveTo>
                      <a:pt x="827" y="1616"/>
                    </a:moveTo>
                    <a:lnTo>
                      <a:pt x="827" y="1616"/>
                    </a:lnTo>
                    <a:cubicBezTo>
                      <a:pt x="611" y="1597"/>
                      <a:pt x="412" y="1557"/>
                      <a:pt x="264" y="1506"/>
                    </a:cubicBezTo>
                    <a:cubicBezTo>
                      <a:pt x="108" y="1451"/>
                      <a:pt x="56" y="1399"/>
                      <a:pt x="59" y="1371"/>
                    </a:cubicBezTo>
                    <a:cubicBezTo>
                      <a:pt x="64" y="1314"/>
                      <a:pt x="256" y="1257"/>
                      <a:pt x="574" y="1257"/>
                    </a:cubicBezTo>
                    <a:cubicBezTo>
                      <a:pt x="660" y="1257"/>
                      <a:pt x="755" y="1261"/>
                      <a:pt x="858" y="1270"/>
                    </a:cubicBezTo>
                    <a:cubicBezTo>
                      <a:pt x="1062" y="1289"/>
                      <a:pt x="1252" y="1326"/>
                      <a:pt x="1397" y="1373"/>
                    </a:cubicBezTo>
                    <a:cubicBezTo>
                      <a:pt x="1399" y="1375"/>
                      <a:pt x="1401" y="1377"/>
                      <a:pt x="1402" y="1380"/>
                    </a:cubicBezTo>
                    <a:cubicBezTo>
                      <a:pt x="1447" y="1435"/>
                      <a:pt x="1488" y="1477"/>
                      <a:pt x="1525" y="1506"/>
                    </a:cubicBezTo>
                    <a:cubicBezTo>
                      <a:pt x="1483" y="1528"/>
                      <a:pt x="1435" y="1561"/>
                      <a:pt x="1381" y="1608"/>
                    </a:cubicBezTo>
                    <a:cubicBezTo>
                      <a:pt x="1379" y="1610"/>
                      <a:pt x="1377" y="1612"/>
                      <a:pt x="1376" y="1613"/>
                    </a:cubicBezTo>
                    <a:cubicBezTo>
                      <a:pt x="1224" y="1634"/>
                      <a:pt x="1031" y="1635"/>
                      <a:pt x="827" y="1616"/>
                    </a:cubicBezTo>
                    <a:moveTo>
                      <a:pt x="1326" y="2285"/>
                    </a:moveTo>
                    <a:lnTo>
                      <a:pt x="1326" y="2285"/>
                    </a:lnTo>
                    <a:cubicBezTo>
                      <a:pt x="1044" y="2684"/>
                      <a:pt x="789" y="2870"/>
                      <a:pt x="730" y="2828"/>
                    </a:cubicBezTo>
                    <a:cubicBezTo>
                      <a:pt x="671" y="2786"/>
                      <a:pt x="761" y="2483"/>
                      <a:pt x="1043" y="2085"/>
                    </a:cubicBezTo>
                    <a:cubicBezTo>
                      <a:pt x="1161" y="1917"/>
                      <a:pt x="1288" y="1771"/>
                      <a:pt x="1401" y="1669"/>
                    </a:cubicBezTo>
                    <a:cubicBezTo>
                      <a:pt x="1404" y="1669"/>
                      <a:pt x="1406" y="1669"/>
                      <a:pt x="1409" y="1668"/>
                    </a:cubicBezTo>
                    <a:cubicBezTo>
                      <a:pt x="1480" y="1657"/>
                      <a:pt x="1537" y="1642"/>
                      <a:pt x="1581" y="1625"/>
                    </a:cubicBezTo>
                    <a:cubicBezTo>
                      <a:pt x="1578" y="1676"/>
                      <a:pt x="1584" y="1738"/>
                      <a:pt x="1598" y="1809"/>
                    </a:cubicBezTo>
                    <a:cubicBezTo>
                      <a:pt x="1539" y="1950"/>
                      <a:pt x="1444" y="2118"/>
                      <a:pt x="1326" y="2285"/>
                    </a:cubicBezTo>
                    <a:moveTo>
                      <a:pt x="2155" y="2187"/>
                    </a:moveTo>
                    <a:lnTo>
                      <a:pt x="2155" y="2187"/>
                    </a:lnTo>
                    <a:lnTo>
                      <a:pt x="2155" y="2187"/>
                    </a:lnTo>
                    <a:cubicBezTo>
                      <a:pt x="2246" y="2383"/>
                      <a:pt x="2311" y="2575"/>
                      <a:pt x="2341" y="2730"/>
                    </a:cubicBezTo>
                    <a:cubicBezTo>
                      <a:pt x="2372" y="2892"/>
                      <a:pt x="2353" y="2963"/>
                      <a:pt x="2327" y="2975"/>
                    </a:cubicBezTo>
                    <a:cubicBezTo>
                      <a:pt x="2262" y="3005"/>
                      <a:pt x="2044" y="2776"/>
                      <a:pt x="1840" y="2332"/>
                    </a:cubicBezTo>
                    <a:cubicBezTo>
                      <a:pt x="1745" y="2127"/>
                      <a:pt x="1687" y="1949"/>
                      <a:pt x="1659" y="1815"/>
                    </a:cubicBezTo>
                    <a:cubicBezTo>
                      <a:pt x="1660" y="1812"/>
                      <a:pt x="1662" y="1810"/>
                      <a:pt x="1662" y="1807"/>
                    </a:cubicBezTo>
                    <a:cubicBezTo>
                      <a:pt x="1689" y="1740"/>
                      <a:pt x="1704" y="1683"/>
                      <a:pt x="1710" y="1636"/>
                    </a:cubicBezTo>
                    <a:cubicBezTo>
                      <a:pt x="1754" y="1665"/>
                      <a:pt x="1811" y="1691"/>
                      <a:pt x="1879" y="1714"/>
                    </a:cubicBezTo>
                    <a:cubicBezTo>
                      <a:pt x="1972" y="1835"/>
                      <a:pt x="2070" y="2001"/>
                      <a:pt x="2155" y="2187"/>
                    </a:cubicBezTo>
                    <a:moveTo>
                      <a:pt x="2453" y="1766"/>
                    </a:moveTo>
                    <a:lnTo>
                      <a:pt x="2453" y="1766"/>
                    </a:lnTo>
                    <a:cubicBezTo>
                      <a:pt x="2228" y="1745"/>
                      <a:pt x="2045" y="1706"/>
                      <a:pt x="1914" y="1663"/>
                    </a:cubicBezTo>
                    <a:cubicBezTo>
                      <a:pt x="1913" y="1661"/>
                      <a:pt x="1911" y="1659"/>
                      <a:pt x="1909" y="1656"/>
                    </a:cubicBezTo>
                    <a:cubicBezTo>
                      <a:pt x="1865" y="1600"/>
                      <a:pt x="1823" y="1559"/>
                      <a:pt x="1786" y="1530"/>
                    </a:cubicBezTo>
                    <a:cubicBezTo>
                      <a:pt x="1832" y="1507"/>
                      <a:pt x="1883" y="1469"/>
                      <a:pt x="1937" y="1422"/>
                    </a:cubicBezTo>
                    <a:cubicBezTo>
                      <a:pt x="2011" y="1412"/>
                      <a:pt x="2100" y="1406"/>
                      <a:pt x="2202" y="1406"/>
                    </a:cubicBezTo>
                    <a:cubicBezTo>
                      <a:pt x="2287" y="1406"/>
                      <a:pt x="2382" y="1410"/>
                      <a:pt x="2485" y="1420"/>
                    </a:cubicBezTo>
                    <a:cubicBezTo>
                      <a:pt x="2700" y="1440"/>
                      <a:pt x="2900" y="1479"/>
                      <a:pt x="3048" y="1530"/>
                    </a:cubicBezTo>
                    <a:cubicBezTo>
                      <a:pt x="3203" y="1585"/>
                      <a:pt x="3256" y="1637"/>
                      <a:pt x="3253" y="1665"/>
                    </a:cubicBezTo>
                    <a:cubicBezTo>
                      <a:pt x="3246" y="1737"/>
                      <a:pt x="2939" y="1810"/>
                      <a:pt x="2453" y="17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20"/>
              <p:cNvSpPr/>
              <p:nvPr/>
            </p:nvSpPr>
            <p:spPr>
              <a:xfrm>
                <a:off x="7253280" y="367920"/>
                <a:ext cx="1071720" cy="1171080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3253" extrusionOk="0">
                    <a:moveTo>
                      <a:pt x="2972" y="942"/>
                    </a:moveTo>
                    <a:lnTo>
                      <a:pt x="2972" y="942"/>
                    </a:lnTo>
                    <a:cubicBezTo>
                      <a:pt x="2925" y="841"/>
                      <a:pt x="2555" y="911"/>
                      <a:pt x="2146" y="1100"/>
                    </a:cubicBezTo>
                    <a:cubicBezTo>
                      <a:pt x="1948" y="1191"/>
                      <a:pt x="1777" y="1293"/>
                      <a:pt x="1658" y="1386"/>
                    </a:cubicBezTo>
                    <a:cubicBezTo>
                      <a:pt x="1707" y="1243"/>
                      <a:pt x="1746" y="1048"/>
                      <a:pt x="1766" y="831"/>
                    </a:cubicBezTo>
                    <a:cubicBezTo>
                      <a:pt x="1807" y="382"/>
                      <a:pt x="1750" y="10"/>
                      <a:pt x="1638" y="0"/>
                    </a:cubicBezTo>
                    <a:cubicBezTo>
                      <a:pt x="1527" y="-11"/>
                      <a:pt x="1403" y="345"/>
                      <a:pt x="1361" y="794"/>
                    </a:cubicBezTo>
                    <a:cubicBezTo>
                      <a:pt x="1341" y="1011"/>
                      <a:pt x="1344" y="1210"/>
                      <a:pt x="1366" y="1359"/>
                    </a:cubicBezTo>
                    <a:cubicBezTo>
                      <a:pt x="1266" y="1246"/>
                      <a:pt x="1117" y="1115"/>
                      <a:pt x="939" y="989"/>
                    </a:cubicBezTo>
                    <a:cubicBezTo>
                      <a:pt x="571" y="728"/>
                      <a:pt x="220" y="592"/>
                      <a:pt x="155" y="683"/>
                    </a:cubicBezTo>
                    <a:cubicBezTo>
                      <a:pt x="90" y="775"/>
                      <a:pt x="336" y="1060"/>
                      <a:pt x="705" y="1320"/>
                    </a:cubicBezTo>
                    <a:cubicBezTo>
                      <a:pt x="882" y="1446"/>
                      <a:pt x="1056" y="1543"/>
                      <a:pt x="1196" y="1599"/>
                    </a:cubicBezTo>
                    <a:cubicBezTo>
                      <a:pt x="1048" y="1629"/>
                      <a:pt x="860" y="1692"/>
                      <a:pt x="662" y="1784"/>
                    </a:cubicBezTo>
                    <a:cubicBezTo>
                      <a:pt x="252" y="1973"/>
                      <a:pt x="-42" y="2208"/>
                      <a:pt x="5" y="2310"/>
                    </a:cubicBezTo>
                    <a:cubicBezTo>
                      <a:pt x="52" y="2412"/>
                      <a:pt x="423" y="2341"/>
                      <a:pt x="832" y="2153"/>
                    </a:cubicBezTo>
                    <a:cubicBezTo>
                      <a:pt x="1030" y="2061"/>
                      <a:pt x="1200" y="1959"/>
                      <a:pt x="1319" y="1867"/>
                    </a:cubicBezTo>
                    <a:cubicBezTo>
                      <a:pt x="1271" y="2009"/>
                      <a:pt x="1232" y="2204"/>
                      <a:pt x="1211" y="2421"/>
                    </a:cubicBezTo>
                    <a:cubicBezTo>
                      <a:pt x="1171" y="2870"/>
                      <a:pt x="1228" y="3242"/>
                      <a:pt x="1339" y="3253"/>
                    </a:cubicBezTo>
                    <a:cubicBezTo>
                      <a:pt x="1451" y="3263"/>
                      <a:pt x="1575" y="2907"/>
                      <a:pt x="1616" y="2458"/>
                    </a:cubicBezTo>
                    <a:cubicBezTo>
                      <a:pt x="1636" y="2241"/>
                      <a:pt x="1633" y="2042"/>
                      <a:pt x="1612" y="1893"/>
                    </a:cubicBezTo>
                    <a:cubicBezTo>
                      <a:pt x="1712" y="2006"/>
                      <a:pt x="1861" y="2137"/>
                      <a:pt x="2038" y="2263"/>
                    </a:cubicBezTo>
                    <a:cubicBezTo>
                      <a:pt x="2407" y="2524"/>
                      <a:pt x="2758" y="2660"/>
                      <a:pt x="2823" y="2569"/>
                    </a:cubicBezTo>
                    <a:cubicBezTo>
                      <a:pt x="2887" y="2477"/>
                      <a:pt x="2641" y="2192"/>
                      <a:pt x="2273" y="1932"/>
                    </a:cubicBezTo>
                    <a:cubicBezTo>
                      <a:pt x="2095" y="1805"/>
                      <a:pt x="1921" y="1709"/>
                      <a:pt x="1782" y="1653"/>
                    </a:cubicBezTo>
                    <a:cubicBezTo>
                      <a:pt x="1929" y="1623"/>
                      <a:pt x="2117" y="1560"/>
                      <a:pt x="2315" y="1468"/>
                    </a:cubicBezTo>
                    <a:cubicBezTo>
                      <a:pt x="2725" y="1280"/>
                      <a:pt x="3019" y="1044"/>
                      <a:pt x="2972" y="9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20"/>
              <p:cNvSpPr/>
              <p:nvPr/>
            </p:nvSpPr>
            <p:spPr>
              <a:xfrm>
                <a:off x="7242840" y="357120"/>
                <a:ext cx="1092960" cy="1192320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3312" extrusionOk="0">
                    <a:moveTo>
                      <a:pt x="3028" y="960"/>
                    </a:moveTo>
                    <a:lnTo>
                      <a:pt x="3028" y="960"/>
                    </a:lnTo>
                    <a:cubicBezTo>
                      <a:pt x="2998" y="895"/>
                      <a:pt x="2894" y="879"/>
                      <a:pt x="2718" y="913"/>
                    </a:cubicBezTo>
                    <a:cubicBezTo>
                      <a:pt x="2560" y="943"/>
                      <a:pt x="2362" y="1011"/>
                      <a:pt x="2162" y="1103"/>
                    </a:cubicBezTo>
                    <a:cubicBezTo>
                      <a:pt x="2004" y="1176"/>
                      <a:pt x="1858" y="1258"/>
                      <a:pt x="1742" y="1339"/>
                    </a:cubicBezTo>
                    <a:cubicBezTo>
                      <a:pt x="1780" y="1199"/>
                      <a:pt x="1808" y="1032"/>
                      <a:pt x="1824" y="864"/>
                    </a:cubicBezTo>
                    <a:cubicBezTo>
                      <a:pt x="1862" y="446"/>
                      <a:pt x="1822" y="14"/>
                      <a:pt x="1670" y="0"/>
                    </a:cubicBezTo>
                    <a:cubicBezTo>
                      <a:pt x="1599" y="-6"/>
                      <a:pt x="1533" y="76"/>
                      <a:pt x="1474" y="245"/>
                    </a:cubicBezTo>
                    <a:cubicBezTo>
                      <a:pt x="1422" y="397"/>
                      <a:pt x="1381" y="602"/>
                      <a:pt x="1361" y="821"/>
                    </a:cubicBezTo>
                    <a:cubicBezTo>
                      <a:pt x="1345" y="989"/>
                      <a:pt x="1342" y="1159"/>
                      <a:pt x="1355" y="1303"/>
                    </a:cubicBezTo>
                    <a:cubicBezTo>
                      <a:pt x="1255" y="1202"/>
                      <a:pt x="1127" y="1095"/>
                      <a:pt x="985" y="994"/>
                    </a:cubicBezTo>
                    <a:cubicBezTo>
                      <a:pt x="642" y="752"/>
                      <a:pt x="248" y="571"/>
                      <a:pt x="159" y="696"/>
                    </a:cubicBezTo>
                    <a:cubicBezTo>
                      <a:pt x="71" y="821"/>
                      <a:pt x="373" y="1132"/>
                      <a:pt x="716" y="1375"/>
                    </a:cubicBezTo>
                    <a:cubicBezTo>
                      <a:pt x="859" y="1475"/>
                      <a:pt x="1003" y="1560"/>
                      <a:pt x="1131" y="1620"/>
                    </a:cubicBezTo>
                    <a:cubicBezTo>
                      <a:pt x="991" y="1657"/>
                      <a:pt x="832" y="1716"/>
                      <a:pt x="679" y="1787"/>
                    </a:cubicBezTo>
                    <a:cubicBezTo>
                      <a:pt x="297" y="1963"/>
                      <a:pt x="-56" y="2213"/>
                      <a:pt x="7" y="2352"/>
                    </a:cubicBezTo>
                    <a:cubicBezTo>
                      <a:pt x="27" y="2395"/>
                      <a:pt x="79" y="2416"/>
                      <a:pt x="163" y="2416"/>
                    </a:cubicBezTo>
                    <a:cubicBezTo>
                      <a:pt x="205" y="2416"/>
                      <a:pt x="257" y="2411"/>
                      <a:pt x="317" y="2399"/>
                    </a:cubicBezTo>
                    <a:cubicBezTo>
                      <a:pt x="476" y="2369"/>
                      <a:pt x="673" y="2301"/>
                      <a:pt x="873" y="2209"/>
                    </a:cubicBezTo>
                    <a:cubicBezTo>
                      <a:pt x="1036" y="2134"/>
                      <a:pt x="1180" y="2052"/>
                      <a:pt x="1294" y="1973"/>
                    </a:cubicBezTo>
                    <a:cubicBezTo>
                      <a:pt x="1256" y="2110"/>
                      <a:pt x="1228" y="2274"/>
                      <a:pt x="1211" y="2448"/>
                    </a:cubicBezTo>
                    <a:cubicBezTo>
                      <a:pt x="1191" y="2667"/>
                      <a:pt x="1193" y="2876"/>
                      <a:pt x="1218" y="3036"/>
                    </a:cubicBezTo>
                    <a:cubicBezTo>
                      <a:pt x="1245" y="3212"/>
                      <a:pt x="1295" y="3306"/>
                      <a:pt x="1365" y="3312"/>
                    </a:cubicBezTo>
                    <a:cubicBezTo>
                      <a:pt x="1368" y="3312"/>
                      <a:pt x="1371" y="3312"/>
                      <a:pt x="1373" y="3312"/>
                    </a:cubicBezTo>
                    <a:cubicBezTo>
                      <a:pt x="1441" y="3312"/>
                      <a:pt x="1504" y="3230"/>
                      <a:pt x="1561" y="3067"/>
                    </a:cubicBezTo>
                    <a:cubicBezTo>
                      <a:pt x="1614" y="2915"/>
                      <a:pt x="1654" y="2710"/>
                      <a:pt x="1674" y="2490"/>
                    </a:cubicBezTo>
                    <a:cubicBezTo>
                      <a:pt x="1691" y="2316"/>
                      <a:pt x="1692" y="2150"/>
                      <a:pt x="1680" y="2009"/>
                    </a:cubicBezTo>
                    <a:cubicBezTo>
                      <a:pt x="1782" y="2111"/>
                      <a:pt x="1913" y="2220"/>
                      <a:pt x="2051" y="2317"/>
                    </a:cubicBezTo>
                    <a:cubicBezTo>
                      <a:pt x="2231" y="2444"/>
                      <a:pt x="2412" y="2547"/>
                      <a:pt x="2563" y="2605"/>
                    </a:cubicBezTo>
                    <a:cubicBezTo>
                      <a:pt x="2651" y="2640"/>
                      <a:pt x="2722" y="2657"/>
                      <a:pt x="2775" y="2657"/>
                    </a:cubicBezTo>
                    <a:cubicBezTo>
                      <a:pt x="2823" y="2657"/>
                      <a:pt x="2856" y="2643"/>
                      <a:pt x="2876" y="2616"/>
                    </a:cubicBezTo>
                    <a:cubicBezTo>
                      <a:pt x="2964" y="2491"/>
                      <a:pt x="2662" y="2180"/>
                      <a:pt x="2319" y="1938"/>
                    </a:cubicBezTo>
                    <a:cubicBezTo>
                      <a:pt x="2181" y="1840"/>
                      <a:pt x="2035" y="1753"/>
                      <a:pt x="1905" y="1691"/>
                    </a:cubicBezTo>
                    <a:cubicBezTo>
                      <a:pt x="2044" y="1655"/>
                      <a:pt x="2204" y="1596"/>
                      <a:pt x="2357" y="1525"/>
                    </a:cubicBezTo>
                    <a:cubicBezTo>
                      <a:pt x="2739" y="1349"/>
                      <a:pt x="3092" y="1098"/>
                      <a:pt x="3028" y="960"/>
                    </a:cubicBezTo>
                    <a:moveTo>
                      <a:pt x="1490" y="1597"/>
                    </a:moveTo>
                    <a:lnTo>
                      <a:pt x="1490" y="1597"/>
                    </a:lnTo>
                    <a:cubicBezTo>
                      <a:pt x="1487" y="1596"/>
                      <a:pt x="1484" y="1594"/>
                      <a:pt x="1482" y="1594"/>
                    </a:cubicBezTo>
                    <a:cubicBezTo>
                      <a:pt x="1469" y="1572"/>
                      <a:pt x="1456" y="1541"/>
                      <a:pt x="1446" y="1500"/>
                    </a:cubicBezTo>
                    <a:cubicBezTo>
                      <a:pt x="1470" y="1537"/>
                      <a:pt x="1485" y="1566"/>
                      <a:pt x="1493" y="1588"/>
                    </a:cubicBezTo>
                    <a:cubicBezTo>
                      <a:pt x="1491" y="1591"/>
                      <a:pt x="1491" y="1594"/>
                      <a:pt x="1490" y="1597"/>
                    </a:cubicBezTo>
                    <a:moveTo>
                      <a:pt x="1452" y="1650"/>
                    </a:moveTo>
                    <a:lnTo>
                      <a:pt x="1452" y="1650"/>
                    </a:lnTo>
                    <a:cubicBezTo>
                      <a:pt x="1450" y="1652"/>
                      <a:pt x="1448" y="1653"/>
                      <a:pt x="1446" y="1655"/>
                    </a:cubicBezTo>
                    <a:cubicBezTo>
                      <a:pt x="1422" y="1655"/>
                      <a:pt x="1390" y="1652"/>
                      <a:pt x="1347" y="1640"/>
                    </a:cubicBezTo>
                    <a:cubicBezTo>
                      <a:pt x="1388" y="1636"/>
                      <a:pt x="1422" y="1638"/>
                      <a:pt x="1446" y="1643"/>
                    </a:cubicBezTo>
                    <a:cubicBezTo>
                      <a:pt x="1448" y="1645"/>
                      <a:pt x="1450" y="1648"/>
                      <a:pt x="1452" y="1650"/>
                    </a:cubicBezTo>
                    <a:moveTo>
                      <a:pt x="1471" y="1712"/>
                    </a:moveTo>
                    <a:lnTo>
                      <a:pt x="1471" y="1712"/>
                    </a:lnTo>
                    <a:cubicBezTo>
                      <a:pt x="1474" y="1712"/>
                      <a:pt x="1477" y="1710"/>
                      <a:pt x="1480" y="1710"/>
                    </a:cubicBezTo>
                    <a:cubicBezTo>
                      <a:pt x="1480" y="1712"/>
                      <a:pt x="1481" y="1714"/>
                      <a:pt x="1482" y="1717"/>
                    </a:cubicBezTo>
                    <a:cubicBezTo>
                      <a:pt x="1469" y="1739"/>
                      <a:pt x="1448" y="1765"/>
                      <a:pt x="1420" y="1794"/>
                    </a:cubicBezTo>
                    <a:cubicBezTo>
                      <a:pt x="1438" y="1756"/>
                      <a:pt x="1456" y="1729"/>
                      <a:pt x="1471" y="1712"/>
                    </a:cubicBezTo>
                    <a:moveTo>
                      <a:pt x="1544" y="1721"/>
                    </a:moveTo>
                    <a:lnTo>
                      <a:pt x="1544" y="1721"/>
                    </a:lnTo>
                    <a:cubicBezTo>
                      <a:pt x="1545" y="1719"/>
                      <a:pt x="1545" y="1718"/>
                      <a:pt x="1545" y="1716"/>
                    </a:cubicBezTo>
                    <a:cubicBezTo>
                      <a:pt x="1548" y="1717"/>
                      <a:pt x="1550" y="1718"/>
                      <a:pt x="1553" y="1718"/>
                    </a:cubicBezTo>
                    <a:cubicBezTo>
                      <a:pt x="1565" y="1739"/>
                      <a:pt x="1578" y="1769"/>
                      <a:pt x="1589" y="1812"/>
                    </a:cubicBezTo>
                    <a:cubicBezTo>
                      <a:pt x="1566" y="1778"/>
                      <a:pt x="1550" y="1749"/>
                      <a:pt x="1542" y="1726"/>
                    </a:cubicBezTo>
                    <a:cubicBezTo>
                      <a:pt x="1543" y="1724"/>
                      <a:pt x="1544" y="1722"/>
                      <a:pt x="1544" y="1721"/>
                    </a:cubicBezTo>
                    <a:moveTo>
                      <a:pt x="1583" y="1662"/>
                    </a:moveTo>
                    <a:lnTo>
                      <a:pt x="1583" y="1662"/>
                    </a:lnTo>
                    <a:cubicBezTo>
                      <a:pt x="1586" y="1660"/>
                      <a:pt x="1588" y="1658"/>
                      <a:pt x="1591" y="1656"/>
                    </a:cubicBezTo>
                    <a:cubicBezTo>
                      <a:pt x="1592" y="1656"/>
                      <a:pt x="1593" y="1656"/>
                      <a:pt x="1594" y="1656"/>
                    </a:cubicBezTo>
                    <a:cubicBezTo>
                      <a:pt x="1619" y="1656"/>
                      <a:pt x="1651" y="1661"/>
                      <a:pt x="1690" y="1672"/>
                    </a:cubicBezTo>
                    <a:cubicBezTo>
                      <a:pt x="1649" y="1676"/>
                      <a:pt x="1615" y="1675"/>
                      <a:pt x="1590" y="1669"/>
                    </a:cubicBezTo>
                    <a:cubicBezTo>
                      <a:pt x="1588" y="1667"/>
                      <a:pt x="1586" y="1665"/>
                      <a:pt x="1583" y="1662"/>
                    </a:cubicBezTo>
                    <a:moveTo>
                      <a:pt x="1565" y="1601"/>
                    </a:moveTo>
                    <a:lnTo>
                      <a:pt x="1565" y="1601"/>
                    </a:lnTo>
                    <a:cubicBezTo>
                      <a:pt x="1562" y="1602"/>
                      <a:pt x="1558" y="1602"/>
                      <a:pt x="1556" y="1603"/>
                    </a:cubicBezTo>
                    <a:cubicBezTo>
                      <a:pt x="1556" y="1600"/>
                      <a:pt x="1556" y="1597"/>
                      <a:pt x="1555" y="1594"/>
                    </a:cubicBezTo>
                    <a:cubicBezTo>
                      <a:pt x="1566" y="1573"/>
                      <a:pt x="1586" y="1547"/>
                      <a:pt x="1617" y="1516"/>
                    </a:cubicBezTo>
                    <a:cubicBezTo>
                      <a:pt x="1599" y="1554"/>
                      <a:pt x="1581" y="1583"/>
                      <a:pt x="1565" y="1601"/>
                    </a:cubicBezTo>
                    <a:moveTo>
                      <a:pt x="1419" y="827"/>
                    </a:moveTo>
                    <a:lnTo>
                      <a:pt x="1419" y="827"/>
                    </a:lnTo>
                    <a:cubicBezTo>
                      <a:pt x="1439" y="612"/>
                      <a:pt x="1479" y="412"/>
                      <a:pt x="1530" y="264"/>
                    </a:cubicBezTo>
                    <a:cubicBezTo>
                      <a:pt x="1583" y="112"/>
                      <a:pt x="1634" y="59"/>
                      <a:pt x="1663" y="59"/>
                    </a:cubicBezTo>
                    <a:lnTo>
                      <a:pt x="1664" y="59"/>
                    </a:lnTo>
                    <a:cubicBezTo>
                      <a:pt x="1737" y="65"/>
                      <a:pt x="1810" y="373"/>
                      <a:pt x="1765" y="859"/>
                    </a:cubicBezTo>
                    <a:cubicBezTo>
                      <a:pt x="1745" y="1084"/>
                      <a:pt x="1706" y="1266"/>
                      <a:pt x="1663" y="1398"/>
                    </a:cubicBezTo>
                    <a:cubicBezTo>
                      <a:pt x="1661" y="1399"/>
                      <a:pt x="1659" y="1401"/>
                      <a:pt x="1656" y="1403"/>
                    </a:cubicBezTo>
                    <a:cubicBezTo>
                      <a:pt x="1600" y="1447"/>
                      <a:pt x="1558" y="1488"/>
                      <a:pt x="1530" y="1526"/>
                    </a:cubicBezTo>
                    <a:cubicBezTo>
                      <a:pt x="1508" y="1484"/>
                      <a:pt x="1474" y="1436"/>
                      <a:pt x="1428" y="1381"/>
                    </a:cubicBezTo>
                    <a:cubicBezTo>
                      <a:pt x="1426" y="1379"/>
                      <a:pt x="1424" y="1377"/>
                      <a:pt x="1422" y="1375"/>
                    </a:cubicBezTo>
                    <a:cubicBezTo>
                      <a:pt x="1404" y="1239"/>
                      <a:pt x="1399" y="1052"/>
                      <a:pt x="1419" y="827"/>
                    </a:cubicBezTo>
                    <a:moveTo>
                      <a:pt x="750" y="1326"/>
                    </a:moveTo>
                    <a:lnTo>
                      <a:pt x="750" y="1326"/>
                    </a:lnTo>
                    <a:cubicBezTo>
                      <a:pt x="352" y="1045"/>
                      <a:pt x="166" y="789"/>
                      <a:pt x="208" y="730"/>
                    </a:cubicBezTo>
                    <a:cubicBezTo>
                      <a:pt x="216" y="719"/>
                      <a:pt x="233" y="713"/>
                      <a:pt x="260" y="713"/>
                    </a:cubicBezTo>
                    <a:cubicBezTo>
                      <a:pt x="370" y="713"/>
                      <a:pt x="629" y="816"/>
                      <a:pt x="951" y="1043"/>
                    </a:cubicBezTo>
                    <a:lnTo>
                      <a:pt x="951" y="1043"/>
                    </a:lnTo>
                    <a:cubicBezTo>
                      <a:pt x="1118" y="1161"/>
                      <a:pt x="1264" y="1287"/>
                      <a:pt x="1366" y="1401"/>
                    </a:cubicBezTo>
                    <a:cubicBezTo>
                      <a:pt x="1376" y="1472"/>
                      <a:pt x="1391" y="1534"/>
                      <a:pt x="1411" y="1581"/>
                    </a:cubicBezTo>
                    <a:cubicBezTo>
                      <a:pt x="1360" y="1578"/>
                      <a:pt x="1298" y="1584"/>
                      <a:pt x="1227" y="1598"/>
                    </a:cubicBezTo>
                    <a:cubicBezTo>
                      <a:pt x="1086" y="1540"/>
                      <a:pt x="917" y="1445"/>
                      <a:pt x="750" y="1326"/>
                    </a:cubicBezTo>
                    <a:moveTo>
                      <a:pt x="849" y="2156"/>
                    </a:moveTo>
                    <a:lnTo>
                      <a:pt x="849" y="2156"/>
                    </a:lnTo>
                    <a:cubicBezTo>
                      <a:pt x="653" y="2246"/>
                      <a:pt x="460" y="2312"/>
                      <a:pt x="306" y="2341"/>
                    </a:cubicBezTo>
                    <a:cubicBezTo>
                      <a:pt x="144" y="2372"/>
                      <a:pt x="72" y="2353"/>
                      <a:pt x="61" y="2328"/>
                    </a:cubicBezTo>
                    <a:cubicBezTo>
                      <a:pt x="30" y="2262"/>
                      <a:pt x="260" y="2045"/>
                      <a:pt x="703" y="1840"/>
                    </a:cubicBezTo>
                    <a:cubicBezTo>
                      <a:pt x="909" y="1745"/>
                      <a:pt x="1086" y="1688"/>
                      <a:pt x="1221" y="1659"/>
                    </a:cubicBezTo>
                    <a:cubicBezTo>
                      <a:pt x="1224" y="1661"/>
                      <a:pt x="1226" y="1662"/>
                      <a:pt x="1229" y="1663"/>
                    </a:cubicBezTo>
                    <a:cubicBezTo>
                      <a:pt x="1295" y="1689"/>
                      <a:pt x="1352" y="1705"/>
                      <a:pt x="1399" y="1711"/>
                    </a:cubicBezTo>
                    <a:cubicBezTo>
                      <a:pt x="1373" y="1751"/>
                      <a:pt x="1349" y="1803"/>
                      <a:pt x="1325" y="1871"/>
                    </a:cubicBezTo>
                    <a:cubicBezTo>
                      <a:pt x="1324" y="1874"/>
                      <a:pt x="1323" y="1876"/>
                      <a:pt x="1322" y="1879"/>
                    </a:cubicBezTo>
                    <a:cubicBezTo>
                      <a:pt x="1212" y="1964"/>
                      <a:pt x="1051" y="2062"/>
                      <a:pt x="849" y="2156"/>
                    </a:cubicBezTo>
                    <a:moveTo>
                      <a:pt x="1616" y="2485"/>
                    </a:moveTo>
                    <a:lnTo>
                      <a:pt x="1616" y="2485"/>
                    </a:lnTo>
                    <a:cubicBezTo>
                      <a:pt x="1596" y="2700"/>
                      <a:pt x="1557" y="2900"/>
                      <a:pt x="1505" y="3048"/>
                    </a:cubicBezTo>
                    <a:cubicBezTo>
                      <a:pt x="1451" y="3203"/>
                      <a:pt x="1399" y="3255"/>
                      <a:pt x="1371" y="3253"/>
                    </a:cubicBezTo>
                    <a:cubicBezTo>
                      <a:pt x="1343" y="3251"/>
                      <a:pt x="1301" y="3190"/>
                      <a:pt x="1276" y="3027"/>
                    </a:cubicBezTo>
                    <a:cubicBezTo>
                      <a:pt x="1252" y="2872"/>
                      <a:pt x="1251" y="2668"/>
                      <a:pt x="1270" y="2453"/>
                    </a:cubicBezTo>
                    <a:cubicBezTo>
                      <a:pt x="1289" y="2250"/>
                      <a:pt x="1325" y="2060"/>
                      <a:pt x="1373" y="1914"/>
                    </a:cubicBezTo>
                    <a:cubicBezTo>
                      <a:pt x="1430" y="1869"/>
                      <a:pt x="1475" y="1825"/>
                      <a:pt x="1506" y="1786"/>
                    </a:cubicBezTo>
                    <a:cubicBezTo>
                      <a:pt x="1529" y="1832"/>
                      <a:pt x="1566" y="1883"/>
                      <a:pt x="1613" y="1937"/>
                    </a:cubicBezTo>
                    <a:cubicBezTo>
                      <a:pt x="1633" y="2088"/>
                      <a:pt x="1635" y="2282"/>
                      <a:pt x="1616" y="2485"/>
                    </a:cubicBezTo>
                    <a:moveTo>
                      <a:pt x="2285" y="1986"/>
                    </a:moveTo>
                    <a:lnTo>
                      <a:pt x="2285" y="1986"/>
                    </a:lnTo>
                    <a:cubicBezTo>
                      <a:pt x="2683" y="2267"/>
                      <a:pt x="2869" y="2523"/>
                      <a:pt x="2828" y="2582"/>
                    </a:cubicBezTo>
                    <a:cubicBezTo>
                      <a:pt x="2812" y="2605"/>
                      <a:pt x="2738" y="2610"/>
                      <a:pt x="2584" y="2550"/>
                    </a:cubicBezTo>
                    <a:cubicBezTo>
                      <a:pt x="2438" y="2494"/>
                      <a:pt x="2261" y="2394"/>
                      <a:pt x="2084" y="2269"/>
                    </a:cubicBezTo>
                    <a:cubicBezTo>
                      <a:pt x="1900" y="2138"/>
                      <a:pt x="1761" y="2014"/>
                      <a:pt x="1669" y="1911"/>
                    </a:cubicBezTo>
                    <a:cubicBezTo>
                      <a:pt x="1669" y="1908"/>
                      <a:pt x="1668" y="1906"/>
                      <a:pt x="1668" y="1903"/>
                    </a:cubicBezTo>
                    <a:cubicBezTo>
                      <a:pt x="1657" y="1832"/>
                      <a:pt x="1642" y="1775"/>
                      <a:pt x="1624" y="1731"/>
                    </a:cubicBezTo>
                    <a:cubicBezTo>
                      <a:pt x="1632" y="1732"/>
                      <a:pt x="1640" y="1732"/>
                      <a:pt x="1649" y="1732"/>
                    </a:cubicBezTo>
                    <a:cubicBezTo>
                      <a:pt x="1695" y="1732"/>
                      <a:pt x="1750" y="1726"/>
                      <a:pt x="1810" y="1714"/>
                    </a:cubicBezTo>
                    <a:cubicBezTo>
                      <a:pt x="1937" y="1766"/>
                      <a:pt x="2101" y="1855"/>
                      <a:pt x="2285" y="1986"/>
                    </a:cubicBezTo>
                    <a:moveTo>
                      <a:pt x="1815" y="1652"/>
                    </a:moveTo>
                    <a:lnTo>
                      <a:pt x="1815" y="1652"/>
                    </a:lnTo>
                    <a:cubicBezTo>
                      <a:pt x="1748" y="1626"/>
                      <a:pt x="1687" y="1608"/>
                      <a:pt x="1636" y="1602"/>
                    </a:cubicBezTo>
                    <a:cubicBezTo>
                      <a:pt x="1664" y="1559"/>
                      <a:pt x="1690" y="1501"/>
                      <a:pt x="1714" y="1433"/>
                    </a:cubicBezTo>
                    <a:cubicBezTo>
                      <a:pt x="1834" y="1340"/>
                      <a:pt x="2001" y="1242"/>
                      <a:pt x="2187" y="1156"/>
                    </a:cubicBezTo>
                    <a:cubicBezTo>
                      <a:pt x="2383" y="1066"/>
                      <a:pt x="2575" y="1000"/>
                      <a:pt x="2729" y="971"/>
                    </a:cubicBezTo>
                    <a:cubicBezTo>
                      <a:pt x="2789" y="960"/>
                      <a:pt x="2837" y="955"/>
                      <a:pt x="2873" y="955"/>
                    </a:cubicBezTo>
                    <a:cubicBezTo>
                      <a:pt x="2936" y="955"/>
                      <a:pt x="2967" y="968"/>
                      <a:pt x="2975" y="984"/>
                    </a:cubicBezTo>
                    <a:cubicBezTo>
                      <a:pt x="3005" y="1050"/>
                      <a:pt x="2775" y="1267"/>
                      <a:pt x="2332" y="1472"/>
                    </a:cubicBezTo>
                    <a:cubicBezTo>
                      <a:pt x="2127" y="1566"/>
                      <a:pt x="1950" y="1624"/>
                      <a:pt x="1815" y="1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20"/>
              <p:cNvSpPr/>
              <p:nvPr/>
            </p:nvSpPr>
            <p:spPr>
              <a:xfrm>
                <a:off x="7665840" y="829800"/>
                <a:ext cx="246600" cy="246600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85" extrusionOk="0">
                    <a:moveTo>
                      <a:pt x="224" y="664"/>
                    </a:moveTo>
                    <a:lnTo>
                      <a:pt x="224" y="664"/>
                    </a:lnTo>
                    <a:cubicBezTo>
                      <a:pt x="47" y="599"/>
                      <a:pt x="-44" y="402"/>
                      <a:pt x="21" y="225"/>
                    </a:cubicBezTo>
                    <a:cubicBezTo>
                      <a:pt x="87" y="47"/>
                      <a:pt x="284" y="-44"/>
                      <a:pt x="461" y="22"/>
                    </a:cubicBezTo>
                    <a:cubicBezTo>
                      <a:pt x="638" y="87"/>
                      <a:pt x="729" y="284"/>
                      <a:pt x="664" y="461"/>
                    </a:cubicBezTo>
                    <a:cubicBezTo>
                      <a:pt x="599" y="639"/>
                      <a:pt x="402" y="730"/>
                      <a:pt x="224" y="6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38" name="Google Shape;838;p20"/>
            <p:cNvSpPr/>
            <p:nvPr/>
          </p:nvSpPr>
          <p:spPr>
            <a:xfrm rot="-2674307" flipH="1">
              <a:off x="8966040" y="2396657"/>
              <a:ext cx="141920" cy="14192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839" name="Google Shape;839;p20"/>
            <p:cNvSpPr/>
            <p:nvPr/>
          </p:nvSpPr>
          <p:spPr>
            <a:xfrm rot="-2679291" flipH="1">
              <a:off x="8538810" y="1827879"/>
              <a:ext cx="70429" cy="70429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840" name="Google Shape;840;p20"/>
            <p:cNvSpPr/>
            <p:nvPr/>
          </p:nvSpPr>
          <p:spPr>
            <a:xfrm rot="-2679291" flipH="1">
              <a:off x="8851635" y="2608204"/>
              <a:ext cx="70429" cy="70429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grpSp>
          <p:nvGrpSpPr>
            <p:cNvPr id="841" name="Google Shape;841;p20"/>
            <p:cNvGrpSpPr/>
            <p:nvPr/>
          </p:nvGrpSpPr>
          <p:grpSpPr>
            <a:xfrm rot="-2674789" flipH="1">
              <a:off x="8539303" y="2569098"/>
              <a:ext cx="283646" cy="283646"/>
              <a:chOff x="7314840" y="1753920"/>
              <a:chExt cx="948960" cy="948960"/>
            </a:xfrm>
          </p:grpSpPr>
          <p:sp>
            <p:nvSpPr>
              <p:cNvPr id="842" name="Google Shape;842;p20"/>
              <p:cNvSpPr/>
              <p:nvPr/>
            </p:nvSpPr>
            <p:spPr>
              <a:xfrm>
                <a:off x="7314840" y="1753920"/>
                <a:ext cx="948960" cy="948960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2636" extrusionOk="0">
                    <a:moveTo>
                      <a:pt x="2636" y="1439"/>
                    </a:moveTo>
                    <a:lnTo>
                      <a:pt x="2636" y="1439"/>
                    </a:lnTo>
                    <a:cubicBezTo>
                      <a:pt x="2644" y="1349"/>
                      <a:pt x="2356" y="1248"/>
                      <a:pt x="1992" y="1215"/>
                    </a:cubicBezTo>
                    <a:cubicBezTo>
                      <a:pt x="1975" y="1214"/>
                      <a:pt x="1958" y="1212"/>
                      <a:pt x="1942" y="1211"/>
                    </a:cubicBezTo>
                    <a:cubicBezTo>
                      <a:pt x="1957" y="1204"/>
                      <a:pt x="1972" y="1198"/>
                      <a:pt x="1987" y="1191"/>
                    </a:cubicBezTo>
                    <a:cubicBezTo>
                      <a:pt x="2319" y="1037"/>
                      <a:pt x="2558" y="846"/>
                      <a:pt x="2520" y="764"/>
                    </a:cubicBezTo>
                    <a:cubicBezTo>
                      <a:pt x="2481" y="681"/>
                      <a:pt x="2181" y="739"/>
                      <a:pt x="1849" y="892"/>
                    </a:cubicBezTo>
                    <a:cubicBezTo>
                      <a:pt x="1834" y="898"/>
                      <a:pt x="1819" y="906"/>
                      <a:pt x="1805" y="913"/>
                    </a:cubicBezTo>
                    <a:cubicBezTo>
                      <a:pt x="1814" y="900"/>
                      <a:pt x="1824" y="887"/>
                      <a:pt x="1834" y="873"/>
                    </a:cubicBezTo>
                    <a:cubicBezTo>
                      <a:pt x="2045" y="574"/>
                      <a:pt x="2156" y="290"/>
                      <a:pt x="2082" y="237"/>
                    </a:cubicBezTo>
                    <a:cubicBezTo>
                      <a:pt x="2008" y="185"/>
                      <a:pt x="1776" y="384"/>
                      <a:pt x="1565" y="683"/>
                    </a:cubicBezTo>
                    <a:cubicBezTo>
                      <a:pt x="1556" y="697"/>
                      <a:pt x="1546" y="710"/>
                      <a:pt x="1537" y="724"/>
                    </a:cubicBezTo>
                    <a:cubicBezTo>
                      <a:pt x="1539" y="707"/>
                      <a:pt x="1541" y="691"/>
                      <a:pt x="1542" y="674"/>
                    </a:cubicBezTo>
                    <a:cubicBezTo>
                      <a:pt x="1575" y="310"/>
                      <a:pt x="1529" y="9"/>
                      <a:pt x="1439" y="0"/>
                    </a:cubicBezTo>
                    <a:cubicBezTo>
                      <a:pt x="1348" y="-8"/>
                      <a:pt x="1248" y="280"/>
                      <a:pt x="1214" y="644"/>
                    </a:cubicBezTo>
                    <a:cubicBezTo>
                      <a:pt x="1213" y="661"/>
                      <a:pt x="1211" y="678"/>
                      <a:pt x="1210" y="694"/>
                    </a:cubicBezTo>
                    <a:cubicBezTo>
                      <a:pt x="1204" y="679"/>
                      <a:pt x="1197" y="663"/>
                      <a:pt x="1190" y="648"/>
                    </a:cubicBezTo>
                    <a:cubicBezTo>
                      <a:pt x="1037" y="316"/>
                      <a:pt x="846" y="78"/>
                      <a:pt x="763" y="116"/>
                    </a:cubicBezTo>
                    <a:cubicBezTo>
                      <a:pt x="681" y="154"/>
                      <a:pt x="738" y="454"/>
                      <a:pt x="891" y="786"/>
                    </a:cubicBezTo>
                    <a:cubicBezTo>
                      <a:pt x="898" y="801"/>
                      <a:pt x="905" y="816"/>
                      <a:pt x="913" y="831"/>
                    </a:cubicBezTo>
                    <a:cubicBezTo>
                      <a:pt x="899" y="822"/>
                      <a:pt x="886" y="812"/>
                      <a:pt x="872" y="802"/>
                    </a:cubicBezTo>
                    <a:cubicBezTo>
                      <a:pt x="574" y="591"/>
                      <a:pt x="289" y="480"/>
                      <a:pt x="237" y="554"/>
                    </a:cubicBezTo>
                    <a:cubicBezTo>
                      <a:pt x="184" y="628"/>
                      <a:pt x="384" y="860"/>
                      <a:pt x="682" y="1071"/>
                    </a:cubicBezTo>
                    <a:cubicBezTo>
                      <a:pt x="696" y="1080"/>
                      <a:pt x="710" y="1090"/>
                      <a:pt x="724" y="1099"/>
                    </a:cubicBezTo>
                    <a:cubicBezTo>
                      <a:pt x="707" y="1097"/>
                      <a:pt x="691" y="1095"/>
                      <a:pt x="674" y="1094"/>
                    </a:cubicBezTo>
                    <a:cubicBezTo>
                      <a:pt x="310" y="1060"/>
                      <a:pt x="8" y="1106"/>
                      <a:pt x="0" y="1197"/>
                    </a:cubicBezTo>
                    <a:cubicBezTo>
                      <a:pt x="-9" y="1288"/>
                      <a:pt x="280" y="1388"/>
                      <a:pt x="643" y="1422"/>
                    </a:cubicBezTo>
                    <a:cubicBezTo>
                      <a:pt x="660" y="1423"/>
                      <a:pt x="677" y="1424"/>
                      <a:pt x="693" y="1425"/>
                    </a:cubicBezTo>
                    <a:cubicBezTo>
                      <a:pt x="678" y="1432"/>
                      <a:pt x="663" y="1438"/>
                      <a:pt x="648" y="1446"/>
                    </a:cubicBezTo>
                    <a:cubicBezTo>
                      <a:pt x="316" y="1599"/>
                      <a:pt x="78" y="1789"/>
                      <a:pt x="116" y="1872"/>
                    </a:cubicBezTo>
                    <a:cubicBezTo>
                      <a:pt x="154" y="1955"/>
                      <a:pt x="453" y="1898"/>
                      <a:pt x="785" y="1745"/>
                    </a:cubicBezTo>
                    <a:cubicBezTo>
                      <a:pt x="801" y="1737"/>
                      <a:pt x="816" y="1730"/>
                      <a:pt x="831" y="1723"/>
                    </a:cubicBezTo>
                    <a:cubicBezTo>
                      <a:pt x="821" y="1736"/>
                      <a:pt x="811" y="1750"/>
                      <a:pt x="802" y="1764"/>
                    </a:cubicBezTo>
                    <a:cubicBezTo>
                      <a:pt x="590" y="2062"/>
                      <a:pt x="479" y="2347"/>
                      <a:pt x="554" y="2399"/>
                    </a:cubicBezTo>
                    <a:cubicBezTo>
                      <a:pt x="628" y="2452"/>
                      <a:pt x="859" y="2252"/>
                      <a:pt x="1070" y="1954"/>
                    </a:cubicBezTo>
                    <a:cubicBezTo>
                      <a:pt x="1080" y="1940"/>
                      <a:pt x="1089" y="1926"/>
                      <a:pt x="1099" y="1912"/>
                    </a:cubicBezTo>
                    <a:cubicBezTo>
                      <a:pt x="1097" y="1929"/>
                      <a:pt x="1095" y="1945"/>
                      <a:pt x="1093" y="1962"/>
                    </a:cubicBezTo>
                    <a:cubicBezTo>
                      <a:pt x="1060" y="2326"/>
                      <a:pt x="1106" y="2628"/>
                      <a:pt x="1196" y="2636"/>
                    </a:cubicBezTo>
                    <a:cubicBezTo>
                      <a:pt x="1287" y="2644"/>
                      <a:pt x="1387" y="2356"/>
                      <a:pt x="1421" y="1992"/>
                    </a:cubicBezTo>
                    <a:cubicBezTo>
                      <a:pt x="1422" y="1975"/>
                      <a:pt x="1424" y="1959"/>
                      <a:pt x="1425" y="1942"/>
                    </a:cubicBezTo>
                    <a:cubicBezTo>
                      <a:pt x="1432" y="1958"/>
                      <a:pt x="1438" y="1973"/>
                      <a:pt x="1445" y="1988"/>
                    </a:cubicBezTo>
                    <a:cubicBezTo>
                      <a:pt x="1598" y="2320"/>
                      <a:pt x="1789" y="2558"/>
                      <a:pt x="1871" y="2520"/>
                    </a:cubicBezTo>
                    <a:cubicBezTo>
                      <a:pt x="1954" y="2482"/>
                      <a:pt x="1897" y="2182"/>
                      <a:pt x="1744" y="1850"/>
                    </a:cubicBezTo>
                    <a:cubicBezTo>
                      <a:pt x="1737" y="1835"/>
                      <a:pt x="1730" y="1820"/>
                      <a:pt x="1723" y="1805"/>
                    </a:cubicBezTo>
                    <a:cubicBezTo>
                      <a:pt x="1736" y="1815"/>
                      <a:pt x="1749" y="1825"/>
                      <a:pt x="1763" y="1834"/>
                    </a:cubicBezTo>
                    <a:cubicBezTo>
                      <a:pt x="2061" y="2045"/>
                      <a:pt x="2346" y="2156"/>
                      <a:pt x="2398" y="2082"/>
                    </a:cubicBezTo>
                    <a:cubicBezTo>
                      <a:pt x="2451" y="2007"/>
                      <a:pt x="2252" y="1776"/>
                      <a:pt x="1953" y="1566"/>
                    </a:cubicBezTo>
                    <a:cubicBezTo>
                      <a:pt x="1939" y="1556"/>
                      <a:pt x="1926" y="1547"/>
                      <a:pt x="1912" y="1538"/>
                    </a:cubicBezTo>
                    <a:cubicBezTo>
                      <a:pt x="1928" y="1539"/>
                      <a:pt x="1945" y="1541"/>
                      <a:pt x="1962" y="1543"/>
                    </a:cubicBezTo>
                    <a:cubicBezTo>
                      <a:pt x="2326" y="1576"/>
                      <a:pt x="2627" y="1530"/>
                      <a:pt x="2636" y="14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20"/>
              <p:cNvSpPr/>
              <p:nvPr/>
            </p:nvSpPr>
            <p:spPr>
              <a:xfrm>
                <a:off x="7689600" y="2128320"/>
                <a:ext cx="199800" cy="199800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55" extrusionOk="0">
                    <a:moveTo>
                      <a:pt x="393" y="530"/>
                    </a:moveTo>
                    <a:lnTo>
                      <a:pt x="393" y="530"/>
                    </a:lnTo>
                    <a:cubicBezTo>
                      <a:pt x="253" y="594"/>
                      <a:pt x="89" y="533"/>
                      <a:pt x="25" y="394"/>
                    </a:cubicBezTo>
                    <a:cubicBezTo>
                      <a:pt x="-39" y="255"/>
                      <a:pt x="21" y="91"/>
                      <a:pt x="160" y="26"/>
                    </a:cubicBezTo>
                    <a:cubicBezTo>
                      <a:pt x="299" y="-38"/>
                      <a:pt x="464" y="23"/>
                      <a:pt x="529" y="162"/>
                    </a:cubicBezTo>
                    <a:cubicBezTo>
                      <a:pt x="593" y="301"/>
                      <a:pt x="532" y="466"/>
                      <a:pt x="393" y="5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44" name="Google Shape;844;p20"/>
          <p:cNvGrpSpPr/>
          <p:nvPr/>
        </p:nvGrpSpPr>
        <p:grpSpPr>
          <a:xfrm rot="-5615009">
            <a:off x="742086" y="-460504"/>
            <a:ext cx="506199" cy="1614829"/>
            <a:chOff x="8471630" y="1455235"/>
            <a:chExt cx="506221" cy="1614902"/>
          </a:xfrm>
        </p:grpSpPr>
        <p:sp>
          <p:nvSpPr>
            <p:cNvPr id="845" name="Google Shape;845;p20"/>
            <p:cNvSpPr/>
            <p:nvPr/>
          </p:nvSpPr>
          <p:spPr>
            <a:xfrm rot="10466612">
              <a:off x="8749073" y="1463756"/>
              <a:ext cx="182160" cy="127080"/>
            </a:xfrm>
            <a:custGeom>
              <a:avLst/>
              <a:gdLst/>
              <a:ahLst/>
              <a:cxnLst/>
              <a:rect l="l" t="t" r="r" b="b"/>
              <a:pathLst>
                <a:path w="506" h="353" extrusionOk="0">
                  <a:moveTo>
                    <a:pt x="28" y="164"/>
                  </a:moveTo>
                  <a:lnTo>
                    <a:pt x="28" y="164"/>
                  </a:lnTo>
                  <a:cubicBezTo>
                    <a:pt x="30" y="157"/>
                    <a:pt x="33" y="151"/>
                    <a:pt x="36" y="146"/>
                  </a:cubicBezTo>
                  <a:cubicBezTo>
                    <a:pt x="39" y="141"/>
                    <a:pt x="42" y="138"/>
                    <a:pt x="46" y="134"/>
                  </a:cubicBezTo>
                  <a:cubicBezTo>
                    <a:pt x="50" y="131"/>
                    <a:pt x="55" y="129"/>
                    <a:pt x="60" y="127"/>
                  </a:cubicBezTo>
                  <a:cubicBezTo>
                    <a:pt x="65" y="125"/>
                    <a:pt x="70" y="123"/>
                    <a:pt x="77" y="121"/>
                  </a:cubicBezTo>
                  <a:cubicBezTo>
                    <a:pt x="84" y="119"/>
                    <a:pt x="91" y="117"/>
                    <a:pt x="100" y="115"/>
                  </a:cubicBezTo>
                  <a:cubicBezTo>
                    <a:pt x="109" y="112"/>
                    <a:pt x="118" y="110"/>
                    <a:pt x="126" y="107"/>
                  </a:cubicBezTo>
                  <a:cubicBezTo>
                    <a:pt x="135" y="105"/>
                    <a:pt x="145" y="102"/>
                    <a:pt x="155" y="99"/>
                  </a:cubicBezTo>
                  <a:cubicBezTo>
                    <a:pt x="165" y="76"/>
                    <a:pt x="178" y="57"/>
                    <a:pt x="194" y="42"/>
                  </a:cubicBezTo>
                  <a:cubicBezTo>
                    <a:pt x="209" y="28"/>
                    <a:pt x="227" y="16"/>
                    <a:pt x="247" y="10"/>
                  </a:cubicBezTo>
                  <a:cubicBezTo>
                    <a:pt x="266" y="2"/>
                    <a:pt x="288" y="0"/>
                    <a:pt x="311" y="1"/>
                  </a:cubicBezTo>
                  <a:cubicBezTo>
                    <a:pt x="334" y="2"/>
                    <a:pt x="357" y="7"/>
                    <a:pt x="381" y="16"/>
                  </a:cubicBezTo>
                  <a:cubicBezTo>
                    <a:pt x="406" y="24"/>
                    <a:pt x="427" y="37"/>
                    <a:pt x="445" y="51"/>
                  </a:cubicBezTo>
                  <a:cubicBezTo>
                    <a:pt x="463" y="66"/>
                    <a:pt x="478" y="84"/>
                    <a:pt x="488" y="103"/>
                  </a:cubicBezTo>
                  <a:cubicBezTo>
                    <a:pt x="499" y="122"/>
                    <a:pt x="505" y="144"/>
                    <a:pt x="506" y="167"/>
                  </a:cubicBezTo>
                  <a:cubicBezTo>
                    <a:pt x="508" y="191"/>
                    <a:pt x="504" y="215"/>
                    <a:pt x="495" y="240"/>
                  </a:cubicBezTo>
                  <a:cubicBezTo>
                    <a:pt x="485" y="268"/>
                    <a:pt x="472" y="290"/>
                    <a:pt x="455" y="307"/>
                  </a:cubicBezTo>
                  <a:cubicBezTo>
                    <a:pt x="439" y="324"/>
                    <a:pt x="420" y="336"/>
                    <a:pt x="399" y="343"/>
                  </a:cubicBezTo>
                  <a:cubicBezTo>
                    <a:pt x="379" y="351"/>
                    <a:pt x="357" y="354"/>
                    <a:pt x="334" y="353"/>
                  </a:cubicBezTo>
                  <a:cubicBezTo>
                    <a:pt x="310" y="352"/>
                    <a:pt x="287" y="347"/>
                    <a:pt x="264" y="338"/>
                  </a:cubicBezTo>
                  <a:cubicBezTo>
                    <a:pt x="247" y="332"/>
                    <a:pt x="231" y="324"/>
                    <a:pt x="215" y="314"/>
                  </a:cubicBezTo>
                  <a:cubicBezTo>
                    <a:pt x="200" y="304"/>
                    <a:pt x="187" y="292"/>
                    <a:pt x="175" y="278"/>
                  </a:cubicBezTo>
                  <a:cubicBezTo>
                    <a:pt x="164" y="265"/>
                    <a:pt x="155" y="249"/>
                    <a:pt x="148" y="232"/>
                  </a:cubicBezTo>
                  <a:cubicBezTo>
                    <a:pt x="141" y="215"/>
                    <a:pt x="138" y="196"/>
                    <a:pt x="138" y="176"/>
                  </a:cubicBezTo>
                  <a:cubicBezTo>
                    <a:pt x="63" y="199"/>
                    <a:pt x="63" y="199"/>
                    <a:pt x="63" y="199"/>
                  </a:cubicBezTo>
                  <a:cubicBezTo>
                    <a:pt x="57" y="201"/>
                    <a:pt x="52" y="204"/>
                    <a:pt x="47" y="207"/>
                  </a:cubicBezTo>
                  <a:cubicBezTo>
                    <a:pt x="41" y="210"/>
                    <a:pt x="37" y="213"/>
                    <a:pt x="34" y="217"/>
                  </a:cubicBezTo>
                  <a:cubicBezTo>
                    <a:pt x="15" y="245"/>
                    <a:pt x="15" y="245"/>
                    <a:pt x="15" y="245"/>
                  </a:cubicBezTo>
                  <a:cubicBezTo>
                    <a:pt x="0" y="239"/>
                    <a:pt x="0" y="239"/>
                    <a:pt x="0" y="239"/>
                  </a:cubicBezTo>
                  <a:lnTo>
                    <a:pt x="28" y="164"/>
                  </a:lnTo>
                  <a:moveTo>
                    <a:pt x="173" y="127"/>
                  </a:moveTo>
                  <a:lnTo>
                    <a:pt x="173" y="127"/>
                  </a:lnTo>
                  <a:cubicBezTo>
                    <a:pt x="168" y="141"/>
                    <a:pt x="167" y="154"/>
                    <a:pt x="171" y="168"/>
                  </a:cubicBezTo>
                  <a:cubicBezTo>
                    <a:pt x="174" y="181"/>
                    <a:pt x="181" y="193"/>
                    <a:pt x="191" y="205"/>
                  </a:cubicBezTo>
                  <a:cubicBezTo>
                    <a:pt x="201" y="217"/>
                    <a:pt x="214" y="227"/>
                    <a:pt x="229" y="237"/>
                  </a:cubicBezTo>
                  <a:cubicBezTo>
                    <a:pt x="245" y="246"/>
                    <a:pt x="263" y="255"/>
                    <a:pt x="283" y="262"/>
                  </a:cubicBezTo>
                  <a:cubicBezTo>
                    <a:pt x="306" y="270"/>
                    <a:pt x="327" y="276"/>
                    <a:pt x="347" y="279"/>
                  </a:cubicBezTo>
                  <a:cubicBezTo>
                    <a:pt x="367" y="283"/>
                    <a:pt x="386" y="283"/>
                    <a:pt x="402" y="281"/>
                  </a:cubicBezTo>
                  <a:cubicBezTo>
                    <a:pt x="418" y="278"/>
                    <a:pt x="433" y="273"/>
                    <a:pt x="445" y="264"/>
                  </a:cubicBezTo>
                  <a:cubicBezTo>
                    <a:pt x="457" y="255"/>
                    <a:pt x="465" y="243"/>
                    <a:pt x="471" y="227"/>
                  </a:cubicBezTo>
                  <a:cubicBezTo>
                    <a:pt x="476" y="212"/>
                    <a:pt x="477" y="198"/>
                    <a:pt x="473" y="184"/>
                  </a:cubicBezTo>
                  <a:cubicBezTo>
                    <a:pt x="469" y="171"/>
                    <a:pt x="463" y="158"/>
                    <a:pt x="452" y="147"/>
                  </a:cubicBezTo>
                  <a:cubicBezTo>
                    <a:pt x="441" y="135"/>
                    <a:pt x="428" y="125"/>
                    <a:pt x="413" y="116"/>
                  </a:cubicBezTo>
                  <a:cubicBezTo>
                    <a:pt x="397" y="107"/>
                    <a:pt x="380" y="99"/>
                    <a:pt x="362" y="93"/>
                  </a:cubicBezTo>
                  <a:cubicBezTo>
                    <a:pt x="340" y="84"/>
                    <a:pt x="319" y="79"/>
                    <a:pt x="298" y="75"/>
                  </a:cubicBezTo>
                  <a:cubicBezTo>
                    <a:pt x="278" y="71"/>
                    <a:pt x="260" y="71"/>
                    <a:pt x="243" y="74"/>
                  </a:cubicBezTo>
                  <a:cubicBezTo>
                    <a:pt x="227" y="76"/>
                    <a:pt x="213" y="82"/>
                    <a:pt x="200" y="90"/>
                  </a:cubicBezTo>
                  <a:cubicBezTo>
                    <a:pt x="188" y="98"/>
                    <a:pt x="179" y="111"/>
                    <a:pt x="173" y="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0"/>
            <p:cNvSpPr/>
            <p:nvPr/>
          </p:nvSpPr>
          <p:spPr>
            <a:xfrm>
              <a:off x="8638670" y="2047833"/>
              <a:ext cx="155520" cy="164160"/>
            </a:xfrm>
            <a:custGeom>
              <a:avLst/>
              <a:gdLst/>
              <a:ahLst/>
              <a:cxnLst/>
              <a:rect l="l" t="t" r="r" b="b"/>
              <a:pathLst>
                <a:path w="432" h="456" extrusionOk="0">
                  <a:moveTo>
                    <a:pt x="157" y="13"/>
                  </a:moveTo>
                  <a:lnTo>
                    <a:pt x="157" y="13"/>
                  </a:lnTo>
                  <a:cubicBezTo>
                    <a:pt x="131" y="45"/>
                    <a:pt x="131" y="45"/>
                    <a:pt x="131" y="45"/>
                  </a:cubicBezTo>
                  <a:cubicBezTo>
                    <a:pt x="128" y="48"/>
                    <a:pt x="127" y="52"/>
                    <a:pt x="126" y="55"/>
                  </a:cubicBezTo>
                  <a:cubicBezTo>
                    <a:pt x="126" y="59"/>
                    <a:pt x="127" y="62"/>
                    <a:pt x="130" y="66"/>
                  </a:cubicBezTo>
                  <a:cubicBezTo>
                    <a:pt x="308" y="308"/>
                    <a:pt x="308" y="308"/>
                    <a:pt x="308" y="308"/>
                  </a:cubicBezTo>
                  <a:cubicBezTo>
                    <a:pt x="372" y="261"/>
                    <a:pt x="372" y="261"/>
                    <a:pt x="372" y="261"/>
                  </a:cubicBezTo>
                  <a:cubicBezTo>
                    <a:pt x="375" y="259"/>
                    <a:pt x="377" y="257"/>
                    <a:pt x="377" y="255"/>
                  </a:cubicBezTo>
                  <a:cubicBezTo>
                    <a:pt x="377" y="252"/>
                    <a:pt x="377" y="250"/>
                    <a:pt x="376" y="247"/>
                  </a:cubicBezTo>
                  <a:cubicBezTo>
                    <a:pt x="358" y="185"/>
                    <a:pt x="358" y="185"/>
                    <a:pt x="358" y="185"/>
                  </a:cubicBezTo>
                  <a:cubicBezTo>
                    <a:pt x="374" y="174"/>
                    <a:pt x="374" y="174"/>
                    <a:pt x="374" y="174"/>
                  </a:cubicBezTo>
                  <a:cubicBezTo>
                    <a:pt x="432" y="255"/>
                    <a:pt x="432" y="255"/>
                    <a:pt x="432" y="255"/>
                  </a:cubicBezTo>
                  <a:cubicBezTo>
                    <a:pt x="158" y="456"/>
                    <a:pt x="158" y="456"/>
                    <a:pt x="158" y="456"/>
                  </a:cubicBezTo>
                  <a:cubicBezTo>
                    <a:pt x="99" y="376"/>
                    <a:pt x="99" y="376"/>
                    <a:pt x="99" y="376"/>
                  </a:cubicBezTo>
                  <a:cubicBezTo>
                    <a:pt x="113" y="366"/>
                    <a:pt x="113" y="366"/>
                    <a:pt x="113" y="366"/>
                  </a:cubicBezTo>
                  <a:cubicBezTo>
                    <a:pt x="167" y="401"/>
                    <a:pt x="167" y="401"/>
                    <a:pt x="167" y="401"/>
                  </a:cubicBezTo>
                  <a:cubicBezTo>
                    <a:pt x="169" y="402"/>
                    <a:pt x="172" y="403"/>
                    <a:pt x="174" y="404"/>
                  </a:cubicBezTo>
                  <a:cubicBezTo>
                    <a:pt x="176" y="404"/>
                    <a:pt x="178" y="404"/>
                    <a:pt x="181" y="402"/>
                  </a:cubicBezTo>
                  <a:cubicBezTo>
                    <a:pt x="246" y="354"/>
                    <a:pt x="246" y="354"/>
                    <a:pt x="246" y="354"/>
                  </a:cubicBezTo>
                  <a:cubicBezTo>
                    <a:pt x="68" y="111"/>
                    <a:pt x="68" y="111"/>
                    <a:pt x="68" y="111"/>
                  </a:cubicBezTo>
                  <a:cubicBezTo>
                    <a:pt x="65" y="108"/>
                    <a:pt x="62" y="105"/>
                    <a:pt x="58" y="105"/>
                  </a:cubicBezTo>
                  <a:cubicBezTo>
                    <a:pt x="54" y="104"/>
                    <a:pt x="51" y="104"/>
                    <a:pt x="48" y="106"/>
                  </a:cubicBezTo>
                  <a:cubicBezTo>
                    <a:pt x="10" y="121"/>
                    <a:pt x="10" y="121"/>
                    <a:pt x="10" y="121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147" y="0"/>
                    <a:pt x="147" y="0"/>
                    <a:pt x="147" y="0"/>
                  </a:cubicBezTo>
                  <a:lnTo>
                    <a:pt x="157" y="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0"/>
            <p:cNvSpPr/>
            <p:nvPr/>
          </p:nvSpPr>
          <p:spPr>
            <a:xfrm>
              <a:off x="8612949" y="1666812"/>
              <a:ext cx="155525" cy="146867"/>
            </a:xfrm>
            <a:custGeom>
              <a:avLst/>
              <a:gdLst/>
              <a:ahLst/>
              <a:cxnLst/>
              <a:rect l="l" t="t" r="r" b="b"/>
              <a:pathLst>
                <a:path w="575" h="543" extrusionOk="0">
                  <a:moveTo>
                    <a:pt x="4" y="350"/>
                  </a:moveTo>
                  <a:lnTo>
                    <a:pt x="4" y="350"/>
                  </a:lnTo>
                  <a:cubicBezTo>
                    <a:pt x="-1" y="317"/>
                    <a:pt x="-1" y="286"/>
                    <a:pt x="3" y="259"/>
                  </a:cubicBezTo>
                  <a:cubicBezTo>
                    <a:pt x="9" y="233"/>
                    <a:pt x="16" y="210"/>
                    <a:pt x="28" y="190"/>
                  </a:cubicBezTo>
                  <a:cubicBezTo>
                    <a:pt x="40" y="171"/>
                    <a:pt x="54" y="155"/>
                    <a:pt x="71" y="144"/>
                  </a:cubicBezTo>
                  <a:cubicBezTo>
                    <a:pt x="88" y="132"/>
                    <a:pt x="107" y="125"/>
                    <a:pt x="126" y="122"/>
                  </a:cubicBezTo>
                  <a:cubicBezTo>
                    <a:pt x="446" y="75"/>
                    <a:pt x="446" y="75"/>
                    <a:pt x="446" y="75"/>
                  </a:cubicBezTo>
                  <a:cubicBezTo>
                    <a:pt x="451" y="74"/>
                    <a:pt x="456" y="72"/>
                    <a:pt x="459" y="68"/>
                  </a:cubicBezTo>
                  <a:cubicBezTo>
                    <a:pt x="463" y="63"/>
                    <a:pt x="465" y="59"/>
                    <a:pt x="465" y="54"/>
                  </a:cubicBezTo>
                  <a:cubicBezTo>
                    <a:pt x="472" y="4"/>
                    <a:pt x="472" y="4"/>
                    <a:pt x="472" y="4"/>
                  </a:cubicBezTo>
                  <a:cubicBezTo>
                    <a:pt x="495" y="0"/>
                    <a:pt x="495" y="0"/>
                    <a:pt x="495" y="0"/>
                  </a:cubicBezTo>
                  <a:cubicBezTo>
                    <a:pt x="531" y="239"/>
                    <a:pt x="531" y="239"/>
                    <a:pt x="531" y="239"/>
                  </a:cubicBezTo>
                  <a:cubicBezTo>
                    <a:pt x="508" y="242"/>
                    <a:pt x="508" y="242"/>
                    <a:pt x="508" y="242"/>
                  </a:cubicBezTo>
                  <a:cubicBezTo>
                    <a:pt x="487" y="197"/>
                    <a:pt x="487" y="197"/>
                    <a:pt x="487" y="197"/>
                  </a:cubicBezTo>
                  <a:cubicBezTo>
                    <a:pt x="485" y="192"/>
                    <a:pt x="481" y="188"/>
                    <a:pt x="477" y="185"/>
                  </a:cubicBezTo>
                  <a:cubicBezTo>
                    <a:pt x="472" y="182"/>
                    <a:pt x="467" y="181"/>
                    <a:pt x="462" y="182"/>
                  </a:cubicBezTo>
                  <a:cubicBezTo>
                    <a:pt x="177" y="224"/>
                    <a:pt x="177" y="224"/>
                    <a:pt x="177" y="224"/>
                  </a:cubicBezTo>
                  <a:cubicBezTo>
                    <a:pt x="168" y="225"/>
                    <a:pt x="159" y="228"/>
                    <a:pt x="149" y="230"/>
                  </a:cubicBezTo>
                  <a:cubicBezTo>
                    <a:pt x="140" y="233"/>
                    <a:pt x="130" y="236"/>
                    <a:pt x="121" y="242"/>
                  </a:cubicBezTo>
                  <a:cubicBezTo>
                    <a:pt x="112" y="246"/>
                    <a:pt x="103" y="252"/>
                    <a:pt x="95" y="259"/>
                  </a:cubicBezTo>
                  <a:cubicBezTo>
                    <a:pt x="87" y="266"/>
                    <a:pt x="80" y="275"/>
                    <a:pt x="75" y="285"/>
                  </a:cubicBezTo>
                  <a:cubicBezTo>
                    <a:pt x="69" y="295"/>
                    <a:pt x="65" y="307"/>
                    <a:pt x="63" y="320"/>
                  </a:cubicBezTo>
                  <a:cubicBezTo>
                    <a:pt x="61" y="333"/>
                    <a:pt x="61" y="349"/>
                    <a:pt x="63" y="366"/>
                  </a:cubicBezTo>
                  <a:cubicBezTo>
                    <a:pt x="66" y="383"/>
                    <a:pt x="70" y="399"/>
                    <a:pt x="76" y="411"/>
                  </a:cubicBezTo>
                  <a:cubicBezTo>
                    <a:pt x="83" y="424"/>
                    <a:pt x="90" y="434"/>
                    <a:pt x="98" y="443"/>
                  </a:cubicBezTo>
                  <a:cubicBezTo>
                    <a:pt x="107" y="452"/>
                    <a:pt x="116" y="459"/>
                    <a:pt x="126" y="464"/>
                  </a:cubicBezTo>
                  <a:cubicBezTo>
                    <a:pt x="136" y="469"/>
                    <a:pt x="146" y="473"/>
                    <a:pt x="156" y="475"/>
                  </a:cubicBezTo>
                  <a:cubicBezTo>
                    <a:pt x="167" y="478"/>
                    <a:pt x="176" y="479"/>
                    <a:pt x="186" y="479"/>
                  </a:cubicBezTo>
                  <a:cubicBezTo>
                    <a:pt x="196" y="480"/>
                    <a:pt x="205" y="479"/>
                    <a:pt x="214" y="478"/>
                  </a:cubicBezTo>
                  <a:cubicBezTo>
                    <a:pt x="497" y="436"/>
                    <a:pt x="497" y="436"/>
                    <a:pt x="497" y="436"/>
                  </a:cubicBezTo>
                  <a:cubicBezTo>
                    <a:pt x="503" y="435"/>
                    <a:pt x="507" y="433"/>
                    <a:pt x="510" y="428"/>
                  </a:cubicBezTo>
                  <a:cubicBezTo>
                    <a:pt x="514" y="424"/>
                    <a:pt x="515" y="420"/>
                    <a:pt x="517" y="415"/>
                  </a:cubicBezTo>
                  <a:cubicBezTo>
                    <a:pt x="525" y="365"/>
                    <a:pt x="525" y="365"/>
                    <a:pt x="525" y="365"/>
                  </a:cubicBezTo>
                  <a:cubicBezTo>
                    <a:pt x="548" y="362"/>
                    <a:pt x="548" y="362"/>
                    <a:pt x="548" y="362"/>
                  </a:cubicBezTo>
                  <a:cubicBezTo>
                    <a:pt x="575" y="540"/>
                    <a:pt x="575" y="540"/>
                    <a:pt x="575" y="540"/>
                  </a:cubicBezTo>
                  <a:cubicBezTo>
                    <a:pt x="552" y="543"/>
                    <a:pt x="552" y="543"/>
                    <a:pt x="552" y="543"/>
                  </a:cubicBezTo>
                  <a:cubicBezTo>
                    <a:pt x="528" y="498"/>
                    <a:pt x="528" y="498"/>
                    <a:pt x="528" y="498"/>
                  </a:cubicBezTo>
                  <a:cubicBezTo>
                    <a:pt x="527" y="493"/>
                    <a:pt x="523" y="490"/>
                    <a:pt x="519" y="487"/>
                  </a:cubicBezTo>
                  <a:cubicBezTo>
                    <a:pt x="514" y="484"/>
                    <a:pt x="509" y="483"/>
                    <a:pt x="504" y="484"/>
                  </a:cubicBezTo>
                  <a:cubicBezTo>
                    <a:pt x="202" y="528"/>
                    <a:pt x="202" y="528"/>
                    <a:pt x="202" y="528"/>
                  </a:cubicBezTo>
                  <a:cubicBezTo>
                    <a:pt x="181" y="531"/>
                    <a:pt x="163" y="531"/>
                    <a:pt x="146" y="527"/>
                  </a:cubicBezTo>
                  <a:cubicBezTo>
                    <a:pt x="129" y="523"/>
                    <a:pt x="113" y="517"/>
                    <a:pt x="99" y="508"/>
                  </a:cubicBezTo>
                  <a:cubicBezTo>
                    <a:pt x="85" y="499"/>
                    <a:pt x="72" y="489"/>
                    <a:pt x="62" y="476"/>
                  </a:cubicBezTo>
                  <a:cubicBezTo>
                    <a:pt x="51" y="464"/>
                    <a:pt x="42" y="450"/>
                    <a:pt x="34" y="436"/>
                  </a:cubicBezTo>
                  <a:cubicBezTo>
                    <a:pt x="26" y="422"/>
                    <a:pt x="19" y="407"/>
                    <a:pt x="15" y="392"/>
                  </a:cubicBezTo>
                  <a:cubicBezTo>
                    <a:pt x="10" y="378"/>
                    <a:pt x="6" y="364"/>
                    <a:pt x="4" y="3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0"/>
            <p:cNvSpPr/>
            <p:nvPr/>
          </p:nvSpPr>
          <p:spPr>
            <a:xfrm>
              <a:off x="8846085" y="2183190"/>
              <a:ext cx="131760" cy="132840"/>
            </a:xfrm>
            <a:custGeom>
              <a:avLst/>
              <a:gdLst/>
              <a:ahLst/>
              <a:cxnLst/>
              <a:rect l="l" t="t" r="r" b="b"/>
              <a:pathLst>
                <a:path w="366" h="369" extrusionOk="0">
                  <a:moveTo>
                    <a:pt x="10" y="125"/>
                  </a:moveTo>
                  <a:lnTo>
                    <a:pt x="10" y="125"/>
                  </a:lnTo>
                  <a:cubicBezTo>
                    <a:pt x="32" y="134"/>
                    <a:pt x="32" y="134"/>
                    <a:pt x="32" y="134"/>
                  </a:cubicBezTo>
                  <a:cubicBezTo>
                    <a:pt x="38" y="137"/>
                    <a:pt x="45" y="136"/>
                    <a:pt x="52" y="133"/>
                  </a:cubicBezTo>
                  <a:cubicBezTo>
                    <a:pt x="286" y="21"/>
                    <a:pt x="286" y="21"/>
                    <a:pt x="286" y="21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366" y="19"/>
                    <a:pt x="366" y="19"/>
                    <a:pt x="366" y="19"/>
                  </a:cubicBezTo>
                  <a:cubicBezTo>
                    <a:pt x="249" y="317"/>
                    <a:pt x="249" y="317"/>
                    <a:pt x="249" y="317"/>
                  </a:cubicBezTo>
                  <a:cubicBezTo>
                    <a:pt x="248" y="320"/>
                    <a:pt x="248" y="324"/>
                    <a:pt x="248" y="327"/>
                  </a:cubicBezTo>
                  <a:cubicBezTo>
                    <a:pt x="248" y="331"/>
                    <a:pt x="249" y="334"/>
                    <a:pt x="250" y="337"/>
                  </a:cubicBezTo>
                  <a:cubicBezTo>
                    <a:pt x="260" y="358"/>
                    <a:pt x="260" y="358"/>
                    <a:pt x="260" y="358"/>
                  </a:cubicBezTo>
                  <a:cubicBezTo>
                    <a:pt x="250" y="369"/>
                    <a:pt x="250" y="369"/>
                    <a:pt x="250" y="369"/>
                  </a:cubicBezTo>
                  <a:cubicBezTo>
                    <a:pt x="145" y="271"/>
                    <a:pt x="145" y="271"/>
                    <a:pt x="145" y="271"/>
                  </a:cubicBezTo>
                  <a:cubicBezTo>
                    <a:pt x="155" y="260"/>
                    <a:pt x="155" y="260"/>
                    <a:pt x="155" y="260"/>
                  </a:cubicBezTo>
                  <a:cubicBezTo>
                    <a:pt x="193" y="281"/>
                    <a:pt x="193" y="281"/>
                    <a:pt x="193" y="281"/>
                  </a:cubicBezTo>
                  <a:cubicBezTo>
                    <a:pt x="228" y="190"/>
                    <a:pt x="228" y="190"/>
                    <a:pt x="228" y="190"/>
                  </a:cubicBezTo>
                  <a:cubicBezTo>
                    <a:pt x="151" y="118"/>
                    <a:pt x="151" y="118"/>
                    <a:pt x="151" y="118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86" y="196"/>
                    <a:pt x="86" y="196"/>
                    <a:pt x="86" y="196"/>
                  </a:cubicBezTo>
                  <a:cubicBezTo>
                    <a:pt x="76" y="207"/>
                    <a:pt x="76" y="207"/>
                    <a:pt x="76" y="207"/>
                  </a:cubicBezTo>
                  <a:cubicBezTo>
                    <a:pt x="0" y="135"/>
                    <a:pt x="0" y="135"/>
                    <a:pt x="0" y="135"/>
                  </a:cubicBezTo>
                  <a:lnTo>
                    <a:pt x="10" y="125"/>
                  </a:lnTo>
                  <a:moveTo>
                    <a:pt x="239" y="164"/>
                  </a:moveTo>
                  <a:lnTo>
                    <a:pt x="239" y="164"/>
                  </a:lnTo>
                  <a:cubicBezTo>
                    <a:pt x="270" y="84"/>
                    <a:pt x="270" y="84"/>
                    <a:pt x="270" y="84"/>
                  </a:cubicBezTo>
                  <a:cubicBezTo>
                    <a:pt x="283" y="52"/>
                    <a:pt x="283" y="52"/>
                    <a:pt x="283" y="52"/>
                  </a:cubicBezTo>
                  <a:cubicBezTo>
                    <a:pt x="176" y="106"/>
                    <a:pt x="176" y="106"/>
                    <a:pt x="176" y="106"/>
                  </a:cubicBezTo>
                  <a:lnTo>
                    <a:pt x="239" y="16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0"/>
            <p:cNvSpPr/>
            <p:nvPr/>
          </p:nvSpPr>
          <p:spPr>
            <a:xfrm>
              <a:off x="8471630" y="2486808"/>
              <a:ext cx="167050" cy="169903"/>
            </a:xfrm>
            <a:custGeom>
              <a:avLst/>
              <a:gdLst/>
              <a:ahLst/>
              <a:cxnLst/>
              <a:rect l="l" t="t" r="r" b="b"/>
              <a:pathLst>
                <a:path w="874" h="889" extrusionOk="0">
                  <a:moveTo>
                    <a:pt x="55" y="227"/>
                  </a:moveTo>
                  <a:lnTo>
                    <a:pt x="55" y="227"/>
                  </a:lnTo>
                  <a:cubicBezTo>
                    <a:pt x="66" y="205"/>
                    <a:pt x="79" y="183"/>
                    <a:pt x="93" y="163"/>
                  </a:cubicBezTo>
                  <a:cubicBezTo>
                    <a:pt x="107" y="143"/>
                    <a:pt x="121" y="123"/>
                    <a:pt x="136" y="104"/>
                  </a:cubicBezTo>
                  <a:cubicBezTo>
                    <a:pt x="151" y="86"/>
                    <a:pt x="167" y="68"/>
                    <a:pt x="183" y="51"/>
                  </a:cubicBezTo>
                  <a:cubicBezTo>
                    <a:pt x="199" y="33"/>
                    <a:pt x="216" y="16"/>
                    <a:pt x="232" y="0"/>
                  </a:cubicBezTo>
                  <a:cubicBezTo>
                    <a:pt x="454" y="98"/>
                    <a:pt x="454" y="98"/>
                    <a:pt x="454" y="98"/>
                  </a:cubicBezTo>
                  <a:cubicBezTo>
                    <a:pt x="435" y="135"/>
                    <a:pt x="435" y="135"/>
                    <a:pt x="435" y="135"/>
                  </a:cubicBezTo>
                  <a:cubicBezTo>
                    <a:pt x="300" y="127"/>
                    <a:pt x="300" y="127"/>
                    <a:pt x="300" y="127"/>
                  </a:cubicBezTo>
                  <a:cubicBezTo>
                    <a:pt x="297" y="127"/>
                    <a:pt x="293" y="127"/>
                    <a:pt x="290" y="129"/>
                  </a:cubicBezTo>
                  <a:cubicBezTo>
                    <a:pt x="286" y="129"/>
                    <a:pt x="282" y="130"/>
                    <a:pt x="278" y="131"/>
                  </a:cubicBezTo>
                  <a:cubicBezTo>
                    <a:pt x="274" y="131"/>
                    <a:pt x="270" y="132"/>
                    <a:pt x="267" y="134"/>
                  </a:cubicBezTo>
                  <a:cubicBezTo>
                    <a:pt x="264" y="135"/>
                    <a:pt x="261" y="136"/>
                    <a:pt x="259" y="138"/>
                  </a:cubicBezTo>
                  <a:cubicBezTo>
                    <a:pt x="243" y="147"/>
                    <a:pt x="228" y="157"/>
                    <a:pt x="212" y="170"/>
                  </a:cubicBezTo>
                  <a:cubicBezTo>
                    <a:pt x="197" y="183"/>
                    <a:pt x="183" y="196"/>
                    <a:pt x="170" y="210"/>
                  </a:cubicBezTo>
                  <a:cubicBezTo>
                    <a:pt x="156" y="225"/>
                    <a:pt x="144" y="238"/>
                    <a:pt x="134" y="252"/>
                  </a:cubicBezTo>
                  <a:cubicBezTo>
                    <a:pt x="124" y="266"/>
                    <a:pt x="116" y="278"/>
                    <a:pt x="111" y="289"/>
                  </a:cubicBezTo>
                  <a:cubicBezTo>
                    <a:pt x="100" y="310"/>
                    <a:pt x="94" y="330"/>
                    <a:pt x="92" y="350"/>
                  </a:cubicBezTo>
                  <a:cubicBezTo>
                    <a:pt x="90" y="370"/>
                    <a:pt x="92" y="389"/>
                    <a:pt x="98" y="407"/>
                  </a:cubicBezTo>
                  <a:cubicBezTo>
                    <a:pt x="103" y="424"/>
                    <a:pt x="112" y="440"/>
                    <a:pt x="125" y="454"/>
                  </a:cubicBezTo>
                  <a:cubicBezTo>
                    <a:pt x="137" y="468"/>
                    <a:pt x="152" y="480"/>
                    <a:pt x="169" y="489"/>
                  </a:cubicBezTo>
                  <a:cubicBezTo>
                    <a:pt x="184" y="496"/>
                    <a:pt x="197" y="501"/>
                    <a:pt x="211" y="503"/>
                  </a:cubicBezTo>
                  <a:cubicBezTo>
                    <a:pt x="224" y="505"/>
                    <a:pt x="238" y="505"/>
                    <a:pt x="252" y="501"/>
                  </a:cubicBezTo>
                  <a:cubicBezTo>
                    <a:pt x="265" y="499"/>
                    <a:pt x="279" y="493"/>
                    <a:pt x="293" y="485"/>
                  </a:cubicBezTo>
                  <a:cubicBezTo>
                    <a:pt x="307" y="477"/>
                    <a:pt x="321" y="466"/>
                    <a:pt x="337" y="453"/>
                  </a:cubicBezTo>
                  <a:cubicBezTo>
                    <a:pt x="349" y="442"/>
                    <a:pt x="361" y="431"/>
                    <a:pt x="372" y="419"/>
                  </a:cubicBezTo>
                  <a:cubicBezTo>
                    <a:pt x="384" y="407"/>
                    <a:pt x="395" y="395"/>
                    <a:pt x="406" y="384"/>
                  </a:cubicBezTo>
                  <a:cubicBezTo>
                    <a:pt x="417" y="372"/>
                    <a:pt x="428" y="360"/>
                    <a:pt x="439" y="348"/>
                  </a:cubicBezTo>
                  <a:cubicBezTo>
                    <a:pt x="450" y="337"/>
                    <a:pt x="462" y="326"/>
                    <a:pt x="475" y="315"/>
                  </a:cubicBezTo>
                  <a:cubicBezTo>
                    <a:pt x="495" y="297"/>
                    <a:pt x="517" y="283"/>
                    <a:pt x="540" y="273"/>
                  </a:cubicBezTo>
                  <a:cubicBezTo>
                    <a:pt x="563" y="263"/>
                    <a:pt x="586" y="257"/>
                    <a:pt x="610" y="254"/>
                  </a:cubicBezTo>
                  <a:cubicBezTo>
                    <a:pt x="633" y="252"/>
                    <a:pt x="657" y="252"/>
                    <a:pt x="680" y="257"/>
                  </a:cubicBezTo>
                  <a:cubicBezTo>
                    <a:pt x="703" y="261"/>
                    <a:pt x="726" y="269"/>
                    <a:pt x="748" y="280"/>
                  </a:cubicBezTo>
                  <a:cubicBezTo>
                    <a:pt x="769" y="291"/>
                    <a:pt x="788" y="305"/>
                    <a:pt x="804" y="321"/>
                  </a:cubicBezTo>
                  <a:cubicBezTo>
                    <a:pt x="820" y="338"/>
                    <a:pt x="833" y="356"/>
                    <a:pt x="843" y="376"/>
                  </a:cubicBezTo>
                  <a:cubicBezTo>
                    <a:pt x="854" y="397"/>
                    <a:pt x="862" y="418"/>
                    <a:pt x="868" y="442"/>
                  </a:cubicBezTo>
                  <a:cubicBezTo>
                    <a:pt x="873" y="466"/>
                    <a:pt x="875" y="490"/>
                    <a:pt x="874" y="515"/>
                  </a:cubicBezTo>
                  <a:cubicBezTo>
                    <a:pt x="873" y="540"/>
                    <a:pt x="870" y="566"/>
                    <a:pt x="863" y="592"/>
                  </a:cubicBezTo>
                  <a:cubicBezTo>
                    <a:pt x="856" y="618"/>
                    <a:pt x="846" y="644"/>
                    <a:pt x="833" y="669"/>
                  </a:cubicBezTo>
                  <a:cubicBezTo>
                    <a:pt x="822" y="692"/>
                    <a:pt x="809" y="713"/>
                    <a:pt x="796" y="735"/>
                  </a:cubicBezTo>
                  <a:cubicBezTo>
                    <a:pt x="783" y="755"/>
                    <a:pt x="770" y="775"/>
                    <a:pt x="756" y="793"/>
                  </a:cubicBezTo>
                  <a:cubicBezTo>
                    <a:pt x="743" y="812"/>
                    <a:pt x="729" y="829"/>
                    <a:pt x="714" y="846"/>
                  </a:cubicBezTo>
                  <a:cubicBezTo>
                    <a:pt x="701" y="861"/>
                    <a:pt x="688" y="876"/>
                    <a:pt x="675" y="889"/>
                  </a:cubicBezTo>
                  <a:cubicBezTo>
                    <a:pt x="476" y="786"/>
                    <a:pt x="476" y="786"/>
                    <a:pt x="476" y="786"/>
                  </a:cubicBezTo>
                  <a:cubicBezTo>
                    <a:pt x="495" y="749"/>
                    <a:pt x="495" y="749"/>
                    <a:pt x="495" y="749"/>
                  </a:cubicBezTo>
                  <a:cubicBezTo>
                    <a:pt x="619" y="758"/>
                    <a:pt x="619" y="758"/>
                    <a:pt x="619" y="758"/>
                  </a:cubicBezTo>
                  <a:cubicBezTo>
                    <a:pt x="625" y="759"/>
                    <a:pt x="632" y="758"/>
                    <a:pt x="639" y="755"/>
                  </a:cubicBezTo>
                  <a:cubicBezTo>
                    <a:pt x="646" y="753"/>
                    <a:pt x="652" y="750"/>
                    <a:pt x="657" y="748"/>
                  </a:cubicBezTo>
                  <a:cubicBezTo>
                    <a:pt x="669" y="743"/>
                    <a:pt x="680" y="735"/>
                    <a:pt x="691" y="725"/>
                  </a:cubicBezTo>
                  <a:cubicBezTo>
                    <a:pt x="703" y="714"/>
                    <a:pt x="713" y="703"/>
                    <a:pt x="723" y="691"/>
                  </a:cubicBezTo>
                  <a:cubicBezTo>
                    <a:pt x="733" y="679"/>
                    <a:pt x="742" y="667"/>
                    <a:pt x="750" y="656"/>
                  </a:cubicBezTo>
                  <a:cubicBezTo>
                    <a:pt x="758" y="644"/>
                    <a:pt x="764" y="633"/>
                    <a:pt x="769" y="625"/>
                  </a:cubicBezTo>
                  <a:cubicBezTo>
                    <a:pt x="778" y="606"/>
                    <a:pt x="784" y="588"/>
                    <a:pt x="786" y="570"/>
                  </a:cubicBezTo>
                  <a:cubicBezTo>
                    <a:pt x="787" y="552"/>
                    <a:pt x="786" y="536"/>
                    <a:pt x="781" y="520"/>
                  </a:cubicBezTo>
                  <a:cubicBezTo>
                    <a:pt x="777" y="505"/>
                    <a:pt x="769" y="491"/>
                    <a:pt x="759" y="479"/>
                  </a:cubicBezTo>
                  <a:cubicBezTo>
                    <a:pt x="750" y="467"/>
                    <a:pt x="738" y="458"/>
                    <a:pt x="725" y="451"/>
                  </a:cubicBezTo>
                  <a:cubicBezTo>
                    <a:pt x="711" y="444"/>
                    <a:pt x="697" y="438"/>
                    <a:pt x="682" y="435"/>
                  </a:cubicBezTo>
                  <a:cubicBezTo>
                    <a:pt x="668" y="432"/>
                    <a:pt x="653" y="431"/>
                    <a:pt x="639" y="434"/>
                  </a:cubicBezTo>
                  <a:cubicBezTo>
                    <a:pt x="625" y="436"/>
                    <a:pt x="610" y="441"/>
                    <a:pt x="596" y="449"/>
                  </a:cubicBezTo>
                  <a:cubicBezTo>
                    <a:pt x="581" y="458"/>
                    <a:pt x="565" y="469"/>
                    <a:pt x="549" y="484"/>
                  </a:cubicBezTo>
                  <a:cubicBezTo>
                    <a:pt x="538" y="495"/>
                    <a:pt x="527" y="506"/>
                    <a:pt x="516" y="517"/>
                  </a:cubicBezTo>
                  <a:cubicBezTo>
                    <a:pt x="505" y="528"/>
                    <a:pt x="495" y="539"/>
                    <a:pt x="484" y="551"/>
                  </a:cubicBezTo>
                  <a:cubicBezTo>
                    <a:pt x="473" y="562"/>
                    <a:pt x="462" y="573"/>
                    <a:pt x="450" y="584"/>
                  </a:cubicBezTo>
                  <a:cubicBezTo>
                    <a:pt x="439" y="596"/>
                    <a:pt x="426" y="608"/>
                    <a:pt x="412" y="620"/>
                  </a:cubicBezTo>
                  <a:cubicBezTo>
                    <a:pt x="395" y="634"/>
                    <a:pt x="376" y="647"/>
                    <a:pt x="356" y="658"/>
                  </a:cubicBezTo>
                  <a:cubicBezTo>
                    <a:pt x="334" y="669"/>
                    <a:pt x="312" y="677"/>
                    <a:pt x="288" y="683"/>
                  </a:cubicBezTo>
                  <a:cubicBezTo>
                    <a:pt x="265" y="688"/>
                    <a:pt x="240" y="689"/>
                    <a:pt x="213" y="686"/>
                  </a:cubicBezTo>
                  <a:cubicBezTo>
                    <a:pt x="187" y="683"/>
                    <a:pt x="161" y="675"/>
                    <a:pt x="134" y="661"/>
                  </a:cubicBezTo>
                  <a:cubicBezTo>
                    <a:pt x="104" y="646"/>
                    <a:pt x="79" y="625"/>
                    <a:pt x="56" y="599"/>
                  </a:cubicBezTo>
                  <a:cubicBezTo>
                    <a:pt x="34" y="572"/>
                    <a:pt x="18" y="541"/>
                    <a:pt x="8" y="504"/>
                  </a:cubicBezTo>
                  <a:cubicBezTo>
                    <a:pt x="-1" y="467"/>
                    <a:pt x="-3" y="425"/>
                    <a:pt x="4" y="379"/>
                  </a:cubicBezTo>
                  <a:cubicBezTo>
                    <a:pt x="10" y="332"/>
                    <a:pt x="27" y="282"/>
                    <a:pt x="55" y="2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0"/>
            <p:cNvSpPr/>
            <p:nvPr/>
          </p:nvSpPr>
          <p:spPr>
            <a:xfrm rot="1283619">
              <a:off x="8643534" y="2264895"/>
              <a:ext cx="254149" cy="252143"/>
            </a:xfrm>
            <a:custGeom>
              <a:avLst/>
              <a:gdLst/>
              <a:ahLst/>
              <a:cxnLst/>
              <a:rect l="l" t="t" r="r" b="b"/>
              <a:pathLst>
                <a:path w="1007" h="999" extrusionOk="0">
                  <a:moveTo>
                    <a:pt x="285" y="18"/>
                  </a:moveTo>
                  <a:lnTo>
                    <a:pt x="285" y="18"/>
                  </a:lnTo>
                  <a:cubicBezTo>
                    <a:pt x="268" y="98"/>
                    <a:pt x="268" y="98"/>
                    <a:pt x="268" y="98"/>
                  </a:cubicBezTo>
                  <a:cubicBezTo>
                    <a:pt x="266" y="107"/>
                    <a:pt x="267" y="116"/>
                    <a:pt x="270" y="124"/>
                  </a:cubicBezTo>
                  <a:cubicBezTo>
                    <a:pt x="273" y="131"/>
                    <a:pt x="279" y="137"/>
                    <a:pt x="287" y="141"/>
                  </a:cubicBezTo>
                  <a:cubicBezTo>
                    <a:pt x="870" y="453"/>
                    <a:pt x="870" y="453"/>
                    <a:pt x="870" y="453"/>
                  </a:cubicBezTo>
                  <a:cubicBezTo>
                    <a:pt x="878" y="457"/>
                    <a:pt x="887" y="458"/>
                    <a:pt x="895" y="457"/>
                  </a:cubicBezTo>
                  <a:cubicBezTo>
                    <a:pt x="903" y="456"/>
                    <a:pt x="910" y="451"/>
                    <a:pt x="917" y="444"/>
                  </a:cubicBezTo>
                  <a:cubicBezTo>
                    <a:pt x="974" y="385"/>
                    <a:pt x="974" y="385"/>
                    <a:pt x="974" y="385"/>
                  </a:cubicBezTo>
                  <a:cubicBezTo>
                    <a:pt x="1007" y="403"/>
                    <a:pt x="1007" y="403"/>
                    <a:pt x="1007" y="403"/>
                  </a:cubicBezTo>
                  <a:cubicBezTo>
                    <a:pt x="819" y="755"/>
                    <a:pt x="819" y="755"/>
                    <a:pt x="819" y="755"/>
                  </a:cubicBezTo>
                  <a:cubicBezTo>
                    <a:pt x="805" y="781"/>
                    <a:pt x="788" y="807"/>
                    <a:pt x="768" y="833"/>
                  </a:cubicBezTo>
                  <a:cubicBezTo>
                    <a:pt x="748" y="860"/>
                    <a:pt x="725" y="884"/>
                    <a:pt x="698" y="906"/>
                  </a:cubicBezTo>
                  <a:cubicBezTo>
                    <a:pt x="672" y="929"/>
                    <a:pt x="642" y="948"/>
                    <a:pt x="610" y="965"/>
                  </a:cubicBezTo>
                  <a:cubicBezTo>
                    <a:pt x="577" y="981"/>
                    <a:pt x="541" y="992"/>
                    <a:pt x="503" y="997"/>
                  </a:cubicBezTo>
                  <a:cubicBezTo>
                    <a:pt x="464" y="1002"/>
                    <a:pt x="422" y="1000"/>
                    <a:pt x="377" y="992"/>
                  </a:cubicBezTo>
                  <a:cubicBezTo>
                    <a:pt x="332" y="983"/>
                    <a:pt x="285" y="965"/>
                    <a:pt x="234" y="938"/>
                  </a:cubicBezTo>
                  <a:cubicBezTo>
                    <a:pt x="170" y="904"/>
                    <a:pt x="120" y="864"/>
                    <a:pt x="83" y="819"/>
                  </a:cubicBezTo>
                  <a:cubicBezTo>
                    <a:pt x="47" y="773"/>
                    <a:pt x="22" y="725"/>
                    <a:pt x="10" y="673"/>
                  </a:cubicBezTo>
                  <a:cubicBezTo>
                    <a:pt x="-2" y="622"/>
                    <a:pt x="-3" y="568"/>
                    <a:pt x="7" y="513"/>
                  </a:cubicBezTo>
                  <a:cubicBezTo>
                    <a:pt x="17" y="458"/>
                    <a:pt x="36" y="403"/>
                    <a:pt x="65" y="350"/>
                  </a:cubicBezTo>
                  <a:cubicBezTo>
                    <a:pt x="252" y="0"/>
                    <a:pt x="252" y="0"/>
                    <a:pt x="252" y="0"/>
                  </a:cubicBezTo>
                  <a:lnTo>
                    <a:pt x="285" y="18"/>
                  </a:lnTo>
                  <a:moveTo>
                    <a:pt x="123" y="386"/>
                  </a:moveTo>
                  <a:lnTo>
                    <a:pt x="123" y="386"/>
                  </a:lnTo>
                  <a:cubicBezTo>
                    <a:pt x="103" y="422"/>
                    <a:pt x="93" y="458"/>
                    <a:pt x="92" y="491"/>
                  </a:cubicBezTo>
                  <a:cubicBezTo>
                    <a:pt x="91" y="526"/>
                    <a:pt x="99" y="558"/>
                    <a:pt x="114" y="590"/>
                  </a:cubicBezTo>
                  <a:cubicBezTo>
                    <a:pt x="130" y="622"/>
                    <a:pt x="155" y="651"/>
                    <a:pt x="187" y="680"/>
                  </a:cubicBezTo>
                  <a:cubicBezTo>
                    <a:pt x="220" y="708"/>
                    <a:pt x="259" y="735"/>
                    <a:pt x="307" y="761"/>
                  </a:cubicBezTo>
                  <a:cubicBezTo>
                    <a:pt x="359" y="789"/>
                    <a:pt x="409" y="808"/>
                    <a:pt x="456" y="818"/>
                  </a:cubicBezTo>
                  <a:cubicBezTo>
                    <a:pt x="504" y="829"/>
                    <a:pt x="548" y="831"/>
                    <a:pt x="589" y="826"/>
                  </a:cubicBezTo>
                  <a:cubicBezTo>
                    <a:pt x="629" y="820"/>
                    <a:pt x="665" y="806"/>
                    <a:pt x="697" y="785"/>
                  </a:cubicBezTo>
                  <a:cubicBezTo>
                    <a:pt x="729" y="763"/>
                    <a:pt x="754" y="734"/>
                    <a:pt x="774" y="698"/>
                  </a:cubicBezTo>
                  <a:cubicBezTo>
                    <a:pt x="814" y="623"/>
                    <a:pt x="814" y="623"/>
                    <a:pt x="814" y="623"/>
                  </a:cubicBezTo>
                  <a:cubicBezTo>
                    <a:pt x="178" y="283"/>
                    <a:pt x="178" y="283"/>
                    <a:pt x="178" y="283"/>
                  </a:cubicBezTo>
                  <a:lnTo>
                    <a:pt x="123" y="38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0"/>
            <p:cNvSpPr/>
            <p:nvPr/>
          </p:nvSpPr>
          <p:spPr>
            <a:xfrm>
              <a:off x="8471645" y="2193331"/>
              <a:ext cx="167040" cy="162000"/>
            </a:xfrm>
            <a:custGeom>
              <a:avLst/>
              <a:gdLst/>
              <a:ahLst/>
              <a:cxnLst/>
              <a:rect l="l" t="t" r="r" b="b"/>
              <a:pathLst>
                <a:path w="464" h="450" extrusionOk="0">
                  <a:moveTo>
                    <a:pt x="41" y="338"/>
                  </a:moveTo>
                  <a:lnTo>
                    <a:pt x="41" y="338"/>
                  </a:lnTo>
                  <a:cubicBezTo>
                    <a:pt x="24" y="316"/>
                    <a:pt x="13" y="292"/>
                    <a:pt x="6" y="267"/>
                  </a:cubicBezTo>
                  <a:cubicBezTo>
                    <a:pt x="0" y="241"/>
                    <a:pt x="-2" y="216"/>
                    <a:pt x="2" y="190"/>
                  </a:cubicBezTo>
                  <a:cubicBezTo>
                    <a:pt x="6" y="164"/>
                    <a:pt x="15" y="139"/>
                    <a:pt x="30" y="114"/>
                  </a:cubicBezTo>
                  <a:cubicBezTo>
                    <a:pt x="46" y="90"/>
                    <a:pt x="67" y="68"/>
                    <a:pt x="94" y="48"/>
                  </a:cubicBezTo>
                  <a:cubicBezTo>
                    <a:pt x="120" y="29"/>
                    <a:pt x="147" y="15"/>
                    <a:pt x="175" y="8"/>
                  </a:cubicBezTo>
                  <a:cubicBezTo>
                    <a:pt x="203" y="1"/>
                    <a:pt x="230" y="-1"/>
                    <a:pt x="256" y="2"/>
                  </a:cubicBezTo>
                  <a:cubicBezTo>
                    <a:pt x="282" y="6"/>
                    <a:pt x="307" y="15"/>
                    <a:pt x="331" y="29"/>
                  </a:cubicBezTo>
                  <a:cubicBezTo>
                    <a:pt x="355" y="44"/>
                    <a:pt x="375" y="63"/>
                    <a:pt x="393" y="87"/>
                  </a:cubicBezTo>
                  <a:cubicBezTo>
                    <a:pt x="404" y="101"/>
                    <a:pt x="413" y="114"/>
                    <a:pt x="421" y="127"/>
                  </a:cubicBezTo>
                  <a:cubicBezTo>
                    <a:pt x="429" y="140"/>
                    <a:pt x="435" y="152"/>
                    <a:pt x="440" y="163"/>
                  </a:cubicBezTo>
                  <a:cubicBezTo>
                    <a:pt x="446" y="174"/>
                    <a:pt x="451" y="184"/>
                    <a:pt x="455" y="194"/>
                  </a:cubicBezTo>
                  <a:cubicBezTo>
                    <a:pt x="459" y="204"/>
                    <a:pt x="462" y="213"/>
                    <a:pt x="464" y="222"/>
                  </a:cubicBezTo>
                  <a:cubicBezTo>
                    <a:pt x="383" y="282"/>
                    <a:pt x="383" y="282"/>
                    <a:pt x="383" y="282"/>
                  </a:cubicBezTo>
                  <a:cubicBezTo>
                    <a:pt x="370" y="266"/>
                    <a:pt x="370" y="266"/>
                    <a:pt x="370" y="266"/>
                  </a:cubicBezTo>
                  <a:cubicBezTo>
                    <a:pt x="401" y="216"/>
                    <a:pt x="401" y="216"/>
                    <a:pt x="401" y="216"/>
                  </a:cubicBezTo>
                  <a:cubicBezTo>
                    <a:pt x="402" y="214"/>
                    <a:pt x="403" y="211"/>
                    <a:pt x="403" y="208"/>
                  </a:cubicBezTo>
                  <a:cubicBezTo>
                    <a:pt x="403" y="205"/>
                    <a:pt x="403" y="202"/>
                    <a:pt x="403" y="199"/>
                  </a:cubicBezTo>
                  <a:cubicBezTo>
                    <a:pt x="402" y="191"/>
                    <a:pt x="400" y="183"/>
                    <a:pt x="398" y="175"/>
                  </a:cubicBezTo>
                  <a:cubicBezTo>
                    <a:pt x="395" y="167"/>
                    <a:pt x="392" y="159"/>
                    <a:pt x="388" y="150"/>
                  </a:cubicBezTo>
                  <a:cubicBezTo>
                    <a:pt x="384" y="142"/>
                    <a:pt x="379" y="134"/>
                    <a:pt x="375" y="126"/>
                  </a:cubicBezTo>
                  <a:cubicBezTo>
                    <a:pt x="370" y="118"/>
                    <a:pt x="365" y="111"/>
                    <a:pt x="360" y="105"/>
                  </a:cubicBezTo>
                  <a:cubicBezTo>
                    <a:pt x="352" y="93"/>
                    <a:pt x="341" y="84"/>
                    <a:pt x="327" y="78"/>
                  </a:cubicBezTo>
                  <a:cubicBezTo>
                    <a:pt x="314" y="71"/>
                    <a:pt x="298" y="68"/>
                    <a:pt x="280" y="68"/>
                  </a:cubicBezTo>
                  <a:cubicBezTo>
                    <a:pt x="262" y="68"/>
                    <a:pt x="243" y="72"/>
                    <a:pt x="222" y="80"/>
                  </a:cubicBezTo>
                  <a:cubicBezTo>
                    <a:pt x="201" y="87"/>
                    <a:pt x="179" y="100"/>
                    <a:pt x="156" y="117"/>
                  </a:cubicBezTo>
                  <a:cubicBezTo>
                    <a:pt x="134" y="133"/>
                    <a:pt x="116" y="150"/>
                    <a:pt x="100" y="167"/>
                  </a:cubicBezTo>
                  <a:cubicBezTo>
                    <a:pt x="84" y="185"/>
                    <a:pt x="73" y="202"/>
                    <a:pt x="65" y="220"/>
                  </a:cubicBezTo>
                  <a:cubicBezTo>
                    <a:pt x="57" y="238"/>
                    <a:pt x="54" y="255"/>
                    <a:pt x="55" y="272"/>
                  </a:cubicBezTo>
                  <a:cubicBezTo>
                    <a:pt x="56" y="289"/>
                    <a:pt x="61" y="305"/>
                    <a:pt x="73" y="320"/>
                  </a:cubicBezTo>
                  <a:cubicBezTo>
                    <a:pt x="78" y="326"/>
                    <a:pt x="83" y="332"/>
                    <a:pt x="88" y="337"/>
                  </a:cubicBezTo>
                  <a:cubicBezTo>
                    <a:pt x="94" y="342"/>
                    <a:pt x="99" y="347"/>
                    <a:pt x="105" y="350"/>
                  </a:cubicBezTo>
                  <a:cubicBezTo>
                    <a:pt x="111" y="354"/>
                    <a:pt x="116" y="358"/>
                    <a:pt x="121" y="360"/>
                  </a:cubicBezTo>
                  <a:cubicBezTo>
                    <a:pt x="125" y="363"/>
                    <a:pt x="129" y="364"/>
                    <a:pt x="133" y="366"/>
                  </a:cubicBezTo>
                  <a:cubicBezTo>
                    <a:pt x="205" y="312"/>
                    <a:pt x="205" y="312"/>
                    <a:pt x="205" y="312"/>
                  </a:cubicBezTo>
                  <a:cubicBezTo>
                    <a:pt x="209" y="309"/>
                    <a:pt x="212" y="306"/>
                    <a:pt x="212" y="302"/>
                  </a:cubicBezTo>
                  <a:cubicBezTo>
                    <a:pt x="213" y="298"/>
                    <a:pt x="213" y="294"/>
                    <a:pt x="212" y="290"/>
                  </a:cubicBezTo>
                  <a:cubicBezTo>
                    <a:pt x="195" y="250"/>
                    <a:pt x="195" y="250"/>
                    <a:pt x="195" y="250"/>
                  </a:cubicBezTo>
                  <a:cubicBezTo>
                    <a:pt x="210" y="238"/>
                    <a:pt x="210" y="238"/>
                    <a:pt x="210" y="238"/>
                  </a:cubicBezTo>
                  <a:cubicBezTo>
                    <a:pt x="325" y="394"/>
                    <a:pt x="325" y="394"/>
                    <a:pt x="325" y="394"/>
                  </a:cubicBezTo>
                  <a:cubicBezTo>
                    <a:pt x="310" y="405"/>
                    <a:pt x="310" y="405"/>
                    <a:pt x="310" y="405"/>
                  </a:cubicBezTo>
                  <a:cubicBezTo>
                    <a:pt x="279" y="381"/>
                    <a:pt x="279" y="381"/>
                    <a:pt x="279" y="381"/>
                  </a:cubicBezTo>
                  <a:cubicBezTo>
                    <a:pt x="275" y="378"/>
                    <a:pt x="271" y="376"/>
                    <a:pt x="267" y="376"/>
                  </a:cubicBezTo>
                  <a:cubicBezTo>
                    <a:pt x="263" y="376"/>
                    <a:pt x="260" y="377"/>
                    <a:pt x="256" y="380"/>
                  </a:cubicBezTo>
                  <a:cubicBezTo>
                    <a:pt x="219" y="407"/>
                    <a:pt x="219" y="407"/>
                    <a:pt x="219" y="407"/>
                  </a:cubicBezTo>
                  <a:cubicBezTo>
                    <a:pt x="205" y="417"/>
                    <a:pt x="194" y="425"/>
                    <a:pt x="185" y="432"/>
                  </a:cubicBezTo>
                  <a:cubicBezTo>
                    <a:pt x="176" y="439"/>
                    <a:pt x="168" y="445"/>
                    <a:pt x="162" y="450"/>
                  </a:cubicBezTo>
                  <a:cubicBezTo>
                    <a:pt x="153" y="444"/>
                    <a:pt x="143" y="437"/>
                    <a:pt x="132" y="430"/>
                  </a:cubicBezTo>
                  <a:cubicBezTo>
                    <a:pt x="122" y="421"/>
                    <a:pt x="111" y="413"/>
                    <a:pt x="100" y="403"/>
                  </a:cubicBezTo>
                  <a:cubicBezTo>
                    <a:pt x="89" y="393"/>
                    <a:pt x="79" y="383"/>
                    <a:pt x="69" y="372"/>
                  </a:cubicBezTo>
                  <a:cubicBezTo>
                    <a:pt x="59" y="361"/>
                    <a:pt x="50" y="349"/>
                    <a:pt x="41" y="3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0"/>
            <p:cNvSpPr/>
            <p:nvPr/>
          </p:nvSpPr>
          <p:spPr>
            <a:xfrm>
              <a:off x="8702451" y="2569931"/>
              <a:ext cx="275400" cy="251221"/>
            </a:xfrm>
            <a:custGeom>
              <a:avLst/>
              <a:gdLst/>
              <a:ahLst/>
              <a:cxnLst/>
              <a:rect l="l" t="t" r="r" b="b"/>
              <a:pathLst>
                <a:path w="1014" h="925" extrusionOk="0">
                  <a:moveTo>
                    <a:pt x="59" y="689"/>
                  </a:moveTo>
                  <a:lnTo>
                    <a:pt x="59" y="689"/>
                  </a:lnTo>
                  <a:cubicBezTo>
                    <a:pt x="27" y="630"/>
                    <a:pt x="8" y="570"/>
                    <a:pt x="2" y="511"/>
                  </a:cubicBezTo>
                  <a:cubicBezTo>
                    <a:pt x="-4" y="452"/>
                    <a:pt x="2" y="395"/>
                    <a:pt x="21" y="341"/>
                  </a:cubicBezTo>
                  <a:cubicBezTo>
                    <a:pt x="39" y="287"/>
                    <a:pt x="70" y="238"/>
                    <a:pt x="113" y="191"/>
                  </a:cubicBezTo>
                  <a:cubicBezTo>
                    <a:pt x="156" y="144"/>
                    <a:pt x="210" y="103"/>
                    <a:pt x="276" y="68"/>
                  </a:cubicBezTo>
                  <a:cubicBezTo>
                    <a:pt x="319" y="45"/>
                    <a:pt x="362" y="28"/>
                    <a:pt x="404" y="17"/>
                  </a:cubicBezTo>
                  <a:cubicBezTo>
                    <a:pt x="447" y="7"/>
                    <a:pt x="489" y="1"/>
                    <a:pt x="530" y="0"/>
                  </a:cubicBezTo>
                  <a:cubicBezTo>
                    <a:pt x="571" y="0"/>
                    <a:pt x="610" y="5"/>
                    <a:pt x="649" y="16"/>
                  </a:cubicBezTo>
                  <a:cubicBezTo>
                    <a:pt x="686" y="26"/>
                    <a:pt x="722" y="41"/>
                    <a:pt x="755" y="61"/>
                  </a:cubicBezTo>
                  <a:cubicBezTo>
                    <a:pt x="788" y="81"/>
                    <a:pt x="819" y="105"/>
                    <a:pt x="847" y="134"/>
                  </a:cubicBezTo>
                  <a:cubicBezTo>
                    <a:pt x="874" y="163"/>
                    <a:pt x="898" y="196"/>
                    <a:pt x="918" y="234"/>
                  </a:cubicBezTo>
                  <a:cubicBezTo>
                    <a:pt x="928" y="253"/>
                    <a:pt x="938" y="276"/>
                    <a:pt x="949" y="302"/>
                  </a:cubicBezTo>
                  <a:cubicBezTo>
                    <a:pt x="959" y="328"/>
                    <a:pt x="969" y="355"/>
                    <a:pt x="978" y="382"/>
                  </a:cubicBezTo>
                  <a:cubicBezTo>
                    <a:pt x="987" y="410"/>
                    <a:pt x="994" y="436"/>
                    <a:pt x="1001" y="461"/>
                  </a:cubicBezTo>
                  <a:cubicBezTo>
                    <a:pt x="1007" y="486"/>
                    <a:pt x="1011" y="508"/>
                    <a:pt x="1014" y="527"/>
                  </a:cubicBezTo>
                  <a:cubicBezTo>
                    <a:pt x="813" y="634"/>
                    <a:pt x="813" y="634"/>
                    <a:pt x="813" y="634"/>
                  </a:cubicBezTo>
                  <a:cubicBezTo>
                    <a:pt x="792" y="594"/>
                    <a:pt x="792" y="594"/>
                    <a:pt x="792" y="594"/>
                  </a:cubicBezTo>
                  <a:cubicBezTo>
                    <a:pt x="872" y="494"/>
                    <a:pt x="872" y="494"/>
                    <a:pt x="872" y="494"/>
                  </a:cubicBezTo>
                  <a:cubicBezTo>
                    <a:pt x="877" y="487"/>
                    <a:pt x="881" y="481"/>
                    <a:pt x="882" y="475"/>
                  </a:cubicBezTo>
                  <a:cubicBezTo>
                    <a:pt x="884" y="469"/>
                    <a:pt x="885" y="463"/>
                    <a:pt x="885" y="456"/>
                  </a:cubicBezTo>
                  <a:cubicBezTo>
                    <a:pt x="886" y="424"/>
                    <a:pt x="883" y="392"/>
                    <a:pt x="877" y="362"/>
                  </a:cubicBezTo>
                  <a:cubicBezTo>
                    <a:pt x="871" y="332"/>
                    <a:pt x="859" y="302"/>
                    <a:pt x="844" y="273"/>
                  </a:cubicBezTo>
                  <a:cubicBezTo>
                    <a:pt x="827" y="241"/>
                    <a:pt x="804" y="216"/>
                    <a:pt x="776" y="198"/>
                  </a:cubicBezTo>
                  <a:cubicBezTo>
                    <a:pt x="747" y="179"/>
                    <a:pt x="714" y="169"/>
                    <a:pt x="675" y="166"/>
                  </a:cubicBezTo>
                  <a:cubicBezTo>
                    <a:pt x="636" y="162"/>
                    <a:pt x="594" y="167"/>
                    <a:pt x="546" y="179"/>
                  </a:cubicBezTo>
                  <a:cubicBezTo>
                    <a:pt x="499" y="192"/>
                    <a:pt x="448" y="212"/>
                    <a:pt x="393" y="241"/>
                  </a:cubicBezTo>
                  <a:cubicBezTo>
                    <a:pt x="337" y="271"/>
                    <a:pt x="290" y="304"/>
                    <a:pt x="252" y="338"/>
                  </a:cubicBezTo>
                  <a:cubicBezTo>
                    <a:pt x="214" y="373"/>
                    <a:pt x="186" y="410"/>
                    <a:pt x="168" y="448"/>
                  </a:cubicBezTo>
                  <a:cubicBezTo>
                    <a:pt x="150" y="487"/>
                    <a:pt x="142" y="527"/>
                    <a:pt x="145" y="569"/>
                  </a:cubicBezTo>
                  <a:cubicBezTo>
                    <a:pt x="147" y="611"/>
                    <a:pt x="160" y="654"/>
                    <a:pt x="184" y="698"/>
                  </a:cubicBezTo>
                  <a:cubicBezTo>
                    <a:pt x="199" y="728"/>
                    <a:pt x="216" y="752"/>
                    <a:pt x="235" y="770"/>
                  </a:cubicBezTo>
                  <a:cubicBezTo>
                    <a:pt x="253" y="789"/>
                    <a:pt x="272" y="804"/>
                    <a:pt x="290" y="816"/>
                  </a:cubicBezTo>
                  <a:cubicBezTo>
                    <a:pt x="310" y="828"/>
                    <a:pt x="328" y="837"/>
                    <a:pt x="347" y="845"/>
                  </a:cubicBezTo>
                  <a:cubicBezTo>
                    <a:pt x="366" y="852"/>
                    <a:pt x="384" y="858"/>
                    <a:pt x="400" y="864"/>
                  </a:cubicBezTo>
                  <a:cubicBezTo>
                    <a:pt x="414" y="890"/>
                    <a:pt x="414" y="890"/>
                    <a:pt x="414" y="890"/>
                  </a:cubicBezTo>
                  <a:cubicBezTo>
                    <a:pt x="349" y="925"/>
                    <a:pt x="349" y="925"/>
                    <a:pt x="349" y="925"/>
                  </a:cubicBezTo>
                  <a:cubicBezTo>
                    <a:pt x="327" y="917"/>
                    <a:pt x="302" y="905"/>
                    <a:pt x="275" y="891"/>
                  </a:cubicBezTo>
                  <a:cubicBezTo>
                    <a:pt x="248" y="876"/>
                    <a:pt x="221" y="859"/>
                    <a:pt x="195" y="839"/>
                  </a:cubicBezTo>
                  <a:cubicBezTo>
                    <a:pt x="168" y="819"/>
                    <a:pt x="143" y="797"/>
                    <a:pt x="119" y="772"/>
                  </a:cubicBezTo>
                  <a:cubicBezTo>
                    <a:pt x="95" y="747"/>
                    <a:pt x="76" y="720"/>
                    <a:pt x="59" y="6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0"/>
            <p:cNvSpPr/>
            <p:nvPr/>
          </p:nvSpPr>
          <p:spPr>
            <a:xfrm>
              <a:off x="8732151" y="2890025"/>
              <a:ext cx="167025" cy="180112"/>
            </a:xfrm>
            <a:custGeom>
              <a:avLst/>
              <a:gdLst/>
              <a:ahLst/>
              <a:cxnLst/>
              <a:rect l="l" t="t" r="r" b="b"/>
              <a:pathLst>
                <a:path w="600" h="647" extrusionOk="0">
                  <a:moveTo>
                    <a:pt x="399" y="339"/>
                  </a:moveTo>
                  <a:lnTo>
                    <a:pt x="399" y="339"/>
                  </a:lnTo>
                  <a:cubicBezTo>
                    <a:pt x="456" y="363"/>
                    <a:pt x="456" y="363"/>
                    <a:pt x="456" y="363"/>
                  </a:cubicBezTo>
                  <a:cubicBezTo>
                    <a:pt x="292" y="102"/>
                    <a:pt x="292" y="102"/>
                    <a:pt x="292" y="102"/>
                  </a:cubicBezTo>
                  <a:cubicBezTo>
                    <a:pt x="289" y="98"/>
                    <a:pt x="286" y="95"/>
                    <a:pt x="282" y="94"/>
                  </a:cubicBezTo>
                  <a:cubicBezTo>
                    <a:pt x="278" y="92"/>
                    <a:pt x="273" y="92"/>
                    <a:pt x="268" y="94"/>
                  </a:cubicBezTo>
                  <a:cubicBezTo>
                    <a:pt x="224" y="104"/>
                    <a:pt x="224" y="104"/>
                    <a:pt x="224" y="104"/>
                  </a:cubicBezTo>
                  <a:cubicBezTo>
                    <a:pt x="214" y="86"/>
                    <a:pt x="214" y="86"/>
                    <a:pt x="214" y="86"/>
                  </a:cubicBezTo>
                  <a:cubicBezTo>
                    <a:pt x="351" y="0"/>
                    <a:pt x="351" y="0"/>
                    <a:pt x="351" y="0"/>
                  </a:cubicBezTo>
                  <a:cubicBezTo>
                    <a:pt x="362" y="17"/>
                    <a:pt x="362" y="17"/>
                    <a:pt x="362" y="17"/>
                  </a:cubicBezTo>
                  <a:cubicBezTo>
                    <a:pt x="333" y="52"/>
                    <a:pt x="333" y="52"/>
                    <a:pt x="333" y="52"/>
                  </a:cubicBezTo>
                  <a:cubicBezTo>
                    <a:pt x="330" y="56"/>
                    <a:pt x="329" y="60"/>
                    <a:pt x="328" y="65"/>
                  </a:cubicBezTo>
                  <a:cubicBezTo>
                    <a:pt x="327" y="70"/>
                    <a:pt x="328" y="74"/>
                    <a:pt x="330" y="77"/>
                  </a:cubicBezTo>
                  <a:cubicBezTo>
                    <a:pt x="518" y="377"/>
                    <a:pt x="518" y="377"/>
                    <a:pt x="518" y="377"/>
                  </a:cubicBezTo>
                  <a:cubicBezTo>
                    <a:pt x="521" y="381"/>
                    <a:pt x="525" y="384"/>
                    <a:pt x="530" y="385"/>
                  </a:cubicBezTo>
                  <a:cubicBezTo>
                    <a:pt x="534" y="386"/>
                    <a:pt x="538" y="386"/>
                    <a:pt x="542" y="385"/>
                  </a:cubicBezTo>
                  <a:cubicBezTo>
                    <a:pt x="588" y="372"/>
                    <a:pt x="588" y="372"/>
                    <a:pt x="588" y="372"/>
                  </a:cubicBezTo>
                  <a:cubicBezTo>
                    <a:pt x="600" y="390"/>
                    <a:pt x="600" y="390"/>
                    <a:pt x="600" y="390"/>
                  </a:cubicBezTo>
                  <a:cubicBezTo>
                    <a:pt x="475" y="468"/>
                    <a:pt x="475" y="468"/>
                    <a:pt x="475" y="468"/>
                  </a:cubicBezTo>
                  <a:cubicBezTo>
                    <a:pt x="150" y="330"/>
                    <a:pt x="150" y="330"/>
                    <a:pt x="150" y="330"/>
                  </a:cubicBezTo>
                  <a:cubicBezTo>
                    <a:pt x="99" y="307"/>
                    <a:pt x="99" y="307"/>
                    <a:pt x="99" y="307"/>
                  </a:cubicBezTo>
                  <a:cubicBezTo>
                    <a:pt x="249" y="546"/>
                    <a:pt x="249" y="546"/>
                    <a:pt x="249" y="546"/>
                  </a:cubicBezTo>
                  <a:cubicBezTo>
                    <a:pt x="251" y="550"/>
                    <a:pt x="255" y="552"/>
                    <a:pt x="259" y="554"/>
                  </a:cubicBezTo>
                  <a:cubicBezTo>
                    <a:pt x="263" y="555"/>
                    <a:pt x="267" y="555"/>
                    <a:pt x="273" y="554"/>
                  </a:cubicBezTo>
                  <a:cubicBezTo>
                    <a:pt x="316" y="543"/>
                    <a:pt x="316" y="543"/>
                    <a:pt x="316" y="543"/>
                  </a:cubicBezTo>
                  <a:cubicBezTo>
                    <a:pt x="327" y="561"/>
                    <a:pt x="327" y="561"/>
                    <a:pt x="327" y="561"/>
                  </a:cubicBezTo>
                  <a:cubicBezTo>
                    <a:pt x="190" y="647"/>
                    <a:pt x="190" y="647"/>
                    <a:pt x="190" y="647"/>
                  </a:cubicBezTo>
                  <a:cubicBezTo>
                    <a:pt x="179" y="630"/>
                    <a:pt x="179" y="630"/>
                    <a:pt x="179" y="630"/>
                  </a:cubicBezTo>
                  <a:cubicBezTo>
                    <a:pt x="207" y="595"/>
                    <a:pt x="207" y="595"/>
                    <a:pt x="207" y="595"/>
                  </a:cubicBezTo>
                  <a:cubicBezTo>
                    <a:pt x="210" y="591"/>
                    <a:pt x="212" y="587"/>
                    <a:pt x="213" y="583"/>
                  </a:cubicBezTo>
                  <a:cubicBezTo>
                    <a:pt x="214" y="578"/>
                    <a:pt x="213" y="574"/>
                    <a:pt x="210" y="570"/>
                  </a:cubicBezTo>
                  <a:cubicBezTo>
                    <a:pt x="34" y="290"/>
                    <a:pt x="34" y="290"/>
                    <a:pt x="34" y="290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45" y="188"/>
                    <a:pt x="45" y="188"/>
                    <a:pt x="45" y="188"/>
                  </a:cubicBezTo>
                  <a:lnTo>
                    <a:pt x="399" y="33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64506" y="2359350"/>
            <a:ext cx="6681300" cy="15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864506" y="786038"/>
            <a:ext cx="16521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864506" y="3920644"/>
            <a:ext cx="6681300" cy="4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" name="Google Shape;21;p3"/>
          <p:cNvGrpSpPr/>
          <p:nvPr/>
        </p:nvGrpSpPr>
        <p:grpSpPr>
          <a:xfrm>
            <a:off x="6831120" y="-203589"/>
            <a:ext cx="3118875" cy="5435957"/>
            <a:chOff x="6831120" y="-203589"/>
            <a:chExt cx="3118875" cy="5435957"/>
          </a:xfrm>
        </p:grpSpPr>
        <p:sp>
          <p:nvSpPr>
            <p:cNvPr id="22" name="Google Shape;22;p3"/>
            <p:cNvSpPr/>
            <p:nvPr/>
          </p:nvSpPr>
          <p:spPr>
            <a:xfrm>
              <a:off x="7769344" y="4480468"/>
              <a:ext cx="2180650" cy="751900"/>
            </a:xfrm>
            <a:custGeom>
              <a:avLst/>
              <a:gdLst/>
              <a:ahLst/>
              <a:cxnLst/>
              <a:rect l="l" t="t" r="r" b="b"/>
              <a:pathLst>
                <a:path w="87226" h="30076" extrusionOk="0">
                  <a:moveTo>
                    <a:pt x="79809" y="1025"/>
                  </a:moveTo>
                  <a:cubicBezTo>
                    <a:pt x="71001" y="-925"/>
                    <a:pt x="46258" y="286"/>
                    <a:pt x="33013" y="2639"/>
                  </a:cubicBezTo>
                  <a:cubicBezTo>
                    <a:pt x="19768" y="4992"/>
                    <a:pt x="2489" y="10775"/>
                    <a:pt x="337" y="15145"/>
                  </a:cubicBezTo>
                  <a:cubicBezTo>
                    <a:pt x="-1814" y="19515"/>
                    <a:pt x="8876" y="26777"/>
                    <a:pt x="20104" y="28861"/>
                  </a:cubicBezTo>
                  <a:cubicBezTo>
                    <a:pt x="31332" y="30945"/>
                    <a:pt x="56748" y="30072"/>
                    <a:pt x="67707" y="27651"/>
                  </a:cubicBezTo>
                  <a:cubicBezTo>
                    <a:pt x="78666" y="25231"/>
                    <a:pt x="83843" y="18776"/>
                    <a:pt x="85860" y="14338"/>
                  </a:cubicBezTo>
                  <a:cubicBezTo>
                    <a:pt x="87877" y="9900"/>
                    <a:pt x="88617" y="2975"/>
                    <a:pt x="79809" y="10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  <p:sp>
          <p:nvSpPr>
            <p:cNvPr id="23" name="Google Shape;23;p3"/>
            <p:cNvSpPr/>
            <p:nvPr/>
          </p:nvSpPr>
          <p:spPr>
            <a:xfrm>
              <a:off x="6831120" y="-203589"/>
              <a:ext cx="2592150" cy="1743300"/>
            </a:xfrm>
            <a:custGeom>
              <a:avLst/>
              <a:gdLst/>
              <a:ahLst/>
              <a:cxnLst/>
              <a:rect l="l" t="t" r="r" b="b"/>
              <a:pathLst>
                <a:path w="103686" h="69732" extrusionOk="0">
                  <a:moveTo>
                    <a:pt x="9224" y="4513"/>
                  </a:moveTo>
                  <a:cubicBezTo>
                    <a:pt x="-2946" y="6396"/>
                    <a:pt x="-55" y="8884"/>
                    <a:pt x="1962" y="12582"/>
                  </a:cubicBezTo>
                  <a:cubicBezTo>
                    <a:pt x="3979" y="16280"/>
                    <a:pt x="9896" y="25088"/>
                    <a:pt x="21326" y="26701"/>
                  </a:cubicBezTo>
                  <a:cubicBezTo>
                    <a:pt x="32756" y="28315"/>
                    <a:pt x="59650" y="21860"/>
                    <a:pt x="70542" y="22263"/>
                  </a:cubicBezTo>
                  <a:cubicBezTo>
                    <a:pt x="81434" y="22666"/>
                    <a:pt x="84595" y="22397"/>
                    <a:pt x="86679" y="29121"/>
                  </a:cubicBezTo>
                  <a:cubicBezTo>
                    <a:pt x="88763" y="35845"/>
                    <a:pt x="81300" y="55881"/>
                    <a:pt x="83048" y="62605"/>
                  </a:cubicBezTo>
                  <a:cubicBezTo>
                    <a:pt x="84796" y="69329"/>
                    <a:pt x="94008" y="70203"/>
                    <a:pt x="97168" y="69463"/>
                  </a:cubicBezTo>
                  <a:cubicBezTo>
                    <a:pt x="100328" y="68723"/>
                    <a:pt x="101337" y="68790"/>
                    <a:pt x="102009" y="58167"/>
                  </a:cubicBezTo>
                  <a:cubicBezTo>
                    <a:pt x="102681" y="47544"/>
                    <a:pt x="105707" y="15204"/>
                    <a:pt x="101202" y="5724"/>
                  </a:cubicBezTo>
                  <a:cubicBezTo>
                    <a:pt x="96697" y="-3756"/>
                    <a:pt x="90310" y="1488"/>
                    <a:pt x="74980" y="1286"/>
                  </a:cubicBezTo>
                  <a:cubicBezTo>
                    <a:pt x="59650" y="1084"/>
                    <a:pt x="21394" y="2630"/>
                    <a:pt x="9224" y="45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  <p:grpSp>
        <p:nvGrpSpPr>
          <p:cNvPr id="24" name="Google Shape;24;p3"/>
          <p:cNvGrpSpPr/>
          <p:nvPr/>
        </p:nvGrpSpPr>
        <p:grpSpPr>
          <a:xfrm>
            <a:off x="8305742" y="2400686"/>
            <a:ext cx="1160348" cy="2765997"/>
            <a:chOff x="8305742" y="2400686"/>
            <a:chExt cx="1160348" cy="2765997"/>
          </a:xfrm>
        </p:grpSpPr>
        <p:grpSp>
          <p:nvGrpSpPr>
            <p:cNvPr id="25" name="Google Shape;25;p3"/>
            <p:cNvGrpSpPr/>
            <p:nvPr/>
          </p:nvGrpSpPr>
          <p:grpSpPr>
            <a:xfrm>
              <a:off x="8305742" y="4061484"/>
              <a:ext cx="918927" cy="1105199"/>
              <a:chOff x="8345972" y="4116629"/>
              <a:chExt cx="918927" cy="1105199"/>
            </a:xfrm>
          </p:grpSpPr>
          <p:sp>
            <p:nvSpPr>
              <p:cNvPr id="26" name="Google Shape;26;p3"/>
              <p:cNvSpPr/>
              <p:nvPr/>
            </p:nvSpPr>
            <p:spPr>
              <a:xfrm>
                <a:off x="8349739" y="4120397"/>
                <a:ext cx="911393" cy="1097493"/>
              </a:xfrm>
              <a:custGeom>
                <a:avLst/>
                <a:gdLst/>
                <a:ahLst/>
                <a:cxnLst/>
                <a:rect l="l" t="t" r="r" b="b"/>
                <a:pathLst>
                  <a:path w="5322" h="6409" extrusionOk="0">
                    <a:moveTo>
                      <a:pt x="5182" y="4728"/>
                    </a:moveTo>
                    <a:lnTo>
                      <a:pt x="5182" y="4728"/>
                    </a:lnTo>
                    <a:cubicBezTo>
                      <a:pt x="3844" y="2269"/>
                      <a:pt x="3844" y="2269"/>
                      <a:pt x="3844" y="2269"/>
                    </a:cubicBezTo>
                    <a:cubicBezTo>
                      <a:pt x="3745" y="2087"/>
                      <a:pt x="3554" y="1973"/>
                      <a:pt x="3346" y="1973"/>
                    </a:cubicBezTo>
                    <a:cubicBezTo>
                      <a:pt x="3273" y="1973"/>
                      <a:pt x="3273" y="1973"/>
                      <a:pt x="3273" y="1973"/>
                    </a:cubicBezTo>
                    <a:cubicBezTo>
                      <a:pt x="3273" y="1361"/>
                      <a:pt x="3273" y="1361"/>
                      <a:pt x="3273" y="1361"/>
                    </a:cubicBezTo>
                    <a:cubicBezTo>
                      <a:pt x="3453" y="1361"/>
                      <a:pt x="3453" y="1361"/>
                      <a:pt x="3453" y="1361"/>
                    </a:cubicBezTo>
                    <a:cubicBezTo>
                      <a:pt x="3580" y="1361"/>
                      <a:pt x="3683" y="1259"/>
                      <a:pt x="3683" y="1132"/>
                    </a:cubicBezTo>
                    <a:cubicBezTo>
                      <a:pt x="3683" y="229"/>
                      <a:pt x="3683" y="229"/>
                      <a:pt x="3683" y="229"/>
                    </a:cubicBezTo>
                    <a:cubicBezTo>
                      <a:pt x="3683" y="103"/>
                      <a:pt x="3580" y="0"/>
                      <a:pt x="3453" y="0"/>
                    </a:cubicBezTo>
                    <a:cubicBezTo>
                      <a:pt x="1868" y="0"/>
                      <a:pt x="1868" y="0"/>
                      <a:pt x="1868" y="0"/>
                    </a:cubicBezTo>
                    <a:cubicBezTo>
                      <a:pt x="1741" y="0"/>
                      <a:pt x="1639" y="103"/>
                      <a:pt x="1639" y="229"/>
                    </a:cubicBezTo>
                    <a:cubicBezTo>
                      <a:pt x="1639" y="1132"/>
                      <a:pt x="1639" y="1132"/>
                      <a:pt x="1639" y="1132"/>
                    </a:cubicBezTo>
                    <a:cubicBezTo>
                      <a:pt x="1639" y="1259"/>
                      <a:pt x="1741" y="1361"/>
                      <a:pt x="1868" y="1361"/>
                    </a:cubicBezTo>
                    <a:cubicBezTo>
                      <a:pt x="2049" y="1361"/>
                      <a:pt x="2049" y="1361"/>
                      <a:pt x="2049" y="1361"/>
                    </a:cubicBezTo>
                    <a:cubicBezTo>
                      <a:pt x="2049" y="1973"/>
                      <a:pt x="2049" y="1973"/>
                      <a:pt x="2049" y="1973"/>
                    </a:cubicBezTo>
                    <a:cubicBezTo>
                      <a:pt x="1976" y="1973"/>
                      <a:pt x="1976" y="1973"/>
                      <a:pt x="1976" y="1973"/>
                    </a:cubicBezTo>
                    <a:cubicBezTo>
                      <a:pt x="1768" y="1973"/>
                      <a:pt x="1577" y="2087"/>
                      <a:pt x="1478" y="2269"/>
                    </a:cubicBezTo>
                    <a:cubicBezTo>
                      <a:pt x="140" y="4728"/>
                      <a:pt x="140" y="4728"/>
                      <a:pt x="140" y="4728"/>
                    </a:cubicBezTo>
                    <a:cubicBezTo>
                      <a:pt x="-255" y="5454"/>
                      <a:pt x="229" y="6366"/>
                      <a:pt x="1054" y="6407"/>
                    </a:cubicBezTo>
                    <a:cubicBezTo>
                      <a:pt x="1075" y="6409"/>
                      <a:pt x="1096" y="6409"/>
                      <a:pt x="1117" y="6409"/>
                    </a:cubicBezTo>
                    <a:cubicBezTo>
                      <a:pt x="4204" y="6409"/>
                      <a:pt x="4204" y="6409"/>
                      <a:pt x="4204" y="6409"/>
                    </a:cubicBezTo>
                    <a:cubicBezTo>
                      <a:pt x="4226" y="6409"/>
                      <a:pt x="4247" y="6409"/>
                      <a:pt x="4267" y="6407"/>
                    </a:cubicBezTo>
                    <a:cubicBezTo>
                      <a:pt x="5093" y="6366"/>
                      <a:pt x="5576" y="5454"/>
                      <a:pt x="5182" y="472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3"/>
              <p:cNvSpPr/>
              <p:nvPr/>
            </p:nvSpPr>
            <p:spPr>
              <a:xfrm>
                <a:off x="8391866" y="4709818"/>
                <a:ext cx="826966" cy="471773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2755" extrusionOk="0">
                    <a:moveTo>
                      <a:pt x="3939" y="0"/>
                    </a:moveTo>
                    <a:lnTo>
                      <a:pt x="3939" y="0"/>
                    </a:lnTo>
                    <a:cubicBezTo>
                      <a:pt x="890" y="0"/>
                      <a:pt x="890" y="0"/>
                      <a:pt x="890" y="0"/>
                    </a:cubicBezTo>
                    <a:cubicBezTo>
                      <a:pt x="127" y="1319"/>
                      <a:pt x="127" y="1319"/>
                      <a:pt x="127" y="1319"/>
                    </a:cubicBezTo>
                    <a:cubicBezTo>
                      <a:pt x="-232" y="1939"/>
                      <a:pt x="207" y="2718"/>
                      <a:pt x="957" y="2754"/>
                    </a:cubicBezTo>
                    <a:cubicBezTo>
                      <a:pt x="976" y="2754"/>
                      <a:pt x="995" y="2755"/>
                      <a:pt x="1014" y="2755"/>
                    </a:cubicBezTo>
                    <a:cubicBezTo>
                      <a:pt x="3816" y="2755"/>
                      <a:pt x="3816" y="2755"/>
                      <a:pt x="3816" y="2755"/>
                    </a:cubicBezTo>
                    <a:cubicBezTo>
                      <a:pt x="3835" y="2755"/>
                      <a:pt x="3854" y="2754"/>
                      <a:pt x="3873" y="2754"/>
                    </a:cubicBezTo>
                    <a:cubicBezTo>
                      <a:pt x="4622" y="2718"/>
                      <a:pt x="5061" y="1939"/>
                      <a:pt x="4702" y="1319"/>
                    </a:cubicBezTo>
                    <a:lnTo>
                      <a:pt x="393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3"/>
              <p:cNvSpPr/>
              <p:nvPr/>
            </p:nvSpPr>
            <p:spPr>
              <a:xfrm>
                <a:off x="8345972" y="4116629"/>
                <a:ext cx="918927" cy="1105199"/>
              </a:xfrm>
              <a:custGeom>
                <a:avLst/>
                <a:gdLst/>
                <a:ahLst/>
                <a:cxnLst/>
                <a:rect l="l" t="t" r="r" b="b"/>
                <a:pathLst>
                  <a:path w="5366" h="6454" extrusionOk="0">
                    <a:moveTo>
                      <a:pt x="5223" y="4739"/>
                    </a:moveTo>
                    <a:lnTo>
                      <a:pt x="5223" y="4739"/>
                    </a:lnTo>
                    <a:cubicBezTo>
                      <a:pt x="3886" y="2281"/>
                      <a:pt x="3886" y="2281"/>
                      <a:pt x="3886" y="2281"/>
                    </a:cubicBezTo>
                    <a:cubicBezTo>
                      <a:pt x="3782" y="2091"/>
                      <a:pt x="3584" y="1973"/>
                      <a:pt x="3368" y="1973"/>
                    </a:cubicBezTo>
                    <a:cubicBezTo>
                      <a:pt x="3317" y="1973"/>
                      <a:pt x="3317" y="1973"/>
                      <a:pt x="3317" y="1973"/>
                    </a:cubicBezTo>
                    <a:cubicBezTo>
                      <a:pt x="3317" y="1405"/>
                      <a:pt x="3317" y="1405"/>
                      <a:pt x="3317" y="1405"/>
                    </a:cubicBezTo>
                    <a:cubicBezTo>
                      <a:pt x="3475" y="1405"/>
                      <a:pt x="3475" y="1405"/>
                      <a:pt x="3475" y="1405"/>
                    </a:cubicBezTo>
                    <a:cubicBezTo>
                      <a:pt x="3614" y="1405"/>
                      <a:pt x="3727" y="1293"/>
                      <a:pt x="3727" y="1154"/>
                    </a:cubicBezTo>
                    <a:cubicBezTo>
                      <a:pt x="3727" y="909"/>
                      <a:pt x="3727" y="909"/>
                      <a:pt x="3727" y="909"/>
                    </a:cubicBezTo>
                    <a:cubicBezTo>
                      <a:pt x="3727" y="496"/>
                      <a:pt x="3727" y="496"/>
                      <a:pt x="3727" y="496"/>
                    </a:cubicBezTo>
                    <a:cubicBezTo>
                      <a:pt x="3727" y="251"/>
                      <a:pt x="3727" y="251"/>
                      <a:pt x="3727" y="251"/>
                    </a:cubicBezTo>
                    <a:cubicBezTo>
                      <a:pt x="3727" y="112"/>
                      <a:pt x="3614" y="0"/>
                      <a:pt x="3475" y="0"/>
                    </a:cubicBezTo>
                    <a:cubicBezTo>
                      <a:pt x="1890" y="0"/>
                      <a:pt x="1890" y="0"/>
                      <a:pt x="1890" y="0"/>
                    </a:cubicBezTo>
                    <a:cubicBezTo>
                      <a:pt x="1752" y="0"/>
                      <a:pt x="1638" y="112"/>
                      <a:pt x="1638" y="251"/>
                    </a:cubicBezTo>
                    <a:cubicBezTo>
                      <a:pt x="1638" y="496"/>
                      <a:pt x="1638" y="496"/>
                      <a:pt x="1638" y="496"/>
                    </a:cubicBezTo>
                    <a:cubicBezTo>
                      <a:pt x="1638" y="909"/>
                      <a:pt x="1638" y="909"/>
                      <a:pt x="1638" y="909"/>
                    </a:cubicBezTo>
                    <a:cubicBezTo>
                      <a:pt x="1638" y="1154"/>
                      <a:pt x="1638" y="1154"/>
                      <a:pt x="1638" y="1154"/>
                    </a:cubicBezTo>
                    <a:cubicBezTo>
                      <a:pt x="1638" y="1293"/>
                      <a:pt x="1752" y="1405"/>
                      <a:pt x="1890" y="1405"/>
                    </a:cubicBezTo>
                    <a:cubicBezTo>
                      <a:pt x="2048" y="1405"/>
                      <a:pt x="2048" y="1405"/>
                      <a:pt x="2048" y="1405"/>
                    </a:cubicBezTo>
                    <a:cubicBezTo>
                      <a:pt x="2048" y="1973"/>
                      <a:pt x="2048" y="1973"/>
                      <a:pt x="2048" y="1973"/>
                    </a:cubicBezTo>
                    <a:cubicBezTo>
                      <a:pt x="1998" y="1973"/>
                      <a:pt x="1998" y="1973"/>
                      <a:pt x="1998" y="1973"/>
                    </a:cubicBezTo>
                    <a:cubicBezTo>
                      <a:pt x="1782" y="1973"/>
                      <a:pt x="1583" y="2091"/>
                      <a:pt x="1480" y="2281"/>
                    </a:cubicBezTo>
                    <a:cubicBezTo>
                      <a:pt x="142" y="4739"/>
                      <a:pt x="142" y="4739"/>
                      <a:pt x="142" y="4739"/>
                    </a:cubicBezTo>
                    <a:cubicBezTo>
                      <a:pt x="-51" y="5095"/>
                      <a:pt x="-48" y="5519"/>
                      <a:pt x="151" y="5874"/>
                    </a:cubicBezTo>
                    <a:cubicBezTo>
                      <a:pt x="343" y="6216"/>
                      <a:pt x="688" y="6432"/>
                      <a:pt x="1075" y="6452"/>
                    </a:cubicBezTo>
                    <a:cubicBezTo>
                      <a:pt x="1096" y="6453"/>
                      <a:pt x="1117" y="6454"/>
                      <a:pt x="1139" y="6454"/>
                    </a:cubicBezTo>
                    <a:cubicBezTo>
                      <a:pt x="4226" y="6454"/>
                      <a:pt x="4226" y="6454"/>
                      <a:pt x="4226" y="6454"/>
                    </a:cubicBezTo>
                    <a:cubicBezTo>
                      <a:pt x="4248" y="6454"/>
                      <a:pt x="4270" y="6453"/>
                      <a:pt x="4290" y="6452"/>
                    </a:cubicBezTo>
                    <a:cubicBezTo>
                      <a:pt x="4677" y="6432"/>
                      <a:pt x="5022" y="6216"/>
                      <a:pt x="5214" y="5874"/>
                    </a:cubicBezTo>
                    <a:cubicBezTo>
                      <a:pt x="5413" y="5519"/>
                      <a:pt x="5417" y="5095"/>
                      <a:pt x="5223" y="4739"/>
                    </a:cubicBezTo>
                    <a:moveTo>
                      <a:pt x="1683" y="251"/>
                    </a:moveTo>
                    <a:lnTo>
                      <a:pt x="1683" y="251"/>
                    </a:lnTo>
                    <a:cubicBezTo>
                      <a:pt x="1683" y="137"/>
                      <a:pt x="1776" y="44"/>
                      <a:pt x="1890" y="44"/>
                    </a:cubicBezTo>
                    <a:cubicBezTo>
                      <a:pt x="3475" y="44"/>
                      <a:pt x="3475" y="44"/>
                      <a:pt x="3475" y="44"/>
                    </a:cubicBezTo>
                    <a:cubicBezTo>
                      <a:pt x="3590" y="44"/>
                      <a:pt x="3683" y="137"/>
                      <a:pt x="3683" y="251"/>
                    </a:cubicBezTo>
                    <a:cubicBezTo>
                      <a:pt x="3683" y="473"/>
                      <a:pt x="3683" y="473"/>
                      <a:pt x="3683" y="473"/>
                    </a:cubicBezTo>
                    <a:cubicBezTo>
                      <a:pt x="1683" y="473"/>
                      <a:pt x="1683" y="473"/>
                      <a:pt x="1683" y="473"/>
                    </a:cubicBezTo>
                    <a:lnTo>
                      <a:pt x="1683" y="251"/>
                    </a:lnTo>
                    <a:moveTo>
                      <a:pt x="1683" y="518"/>
                    </a:moveTo>
                    <a:lnTo>
                      <a:pt x="1683" y="518"/>
                    </a:lnTo>
                    <a:cubicBezTo>
                      <a:pt x="3683" y="518"/>
                      <a:pt x="3683" y="518"/>
                      <a:pt x="3683" y="518"/>
                    </a:cubicBezTo>
                    <a:cubicBezTo>
                      <a:pt x="3683" y="887"/>
                      <a:pt x="3683" y="887"/>
                      <a:pt x="3683" y="887"/>
                    </a:cubicBezTo>
                    <a:cubicBezTo>
                      <a:pt x="1683" y="887"/>
                      <a:pt x="1683" y="887"/>
                      <a:pt x="1683" y="887"/>
                    </a:cubicBezTo>
                    <a:lnTo>
                      <a:pt x="1683" y="518"/>
                    </a:lnTo>
                    <a:moveTo>
                      <a:pt x="1890" y="1361"/>
                    </a:moveTo>
                    <a:lnTo>
                      <a:pt x="1890" y="1361"/>
                    </a:lnTo>
                    <a:cubicBezTo>
                      <a:pt x="1776" y="1361"/>
                      <a:pt x="1683" y="1268"/>
                      <a:pt x="1683" y="1154"/>
                    </a:cubicBezTo>
                    <a:cubicBezTo>
                      <a:pt x="1683" y="931"/>
                      <a:pt x="1683" y="931"/>
                      <a:pt x="1683" y="931"/>
                    </a:cubicBezTo>
                    <a:cubicBezTo>
                      <a:pt x="3683" y="931"/>
                      <a:pt x="3683" y="931"/>
                      <a:pt x="3683" y="931"/>
                    </a:cubicBezTo>
                    <a:cubicBezTo>
                      <a:pt x="3683" y="1154"/>
                      <a:pt x="3683" y="1154"/>
                      <a:pt x="3683" y="1154"/>
                    </a:cubicBezTo>
                    <a:cubicBezTo>
                      <a:pt x="3683" y="1268"/>
                      <a:pt x="3590" y="1361"/>
                      <a:pt x="3475" y="1361"/>
                    </a:cubicBezTo>
                    <a:lnTo>
                      <a:pt x="1890" y="1361"/>
                    </a:lnTo>
                    <a:moveTo>
                      <a:pt x="3273" y="1405"/>
                    </a:moveTo>
                    <a:lnTo>
                      <a:pt x="3273" y="1405"/>
                    </a:lnTo>
                    <a:cubicBezTo>
                      <a:pt x="3273" y="1973"/>
                      <a:pt x="3273" y="1973"/>
                      <a:pt x="3273" y="1973"/>
                    </a:cubicBezTo>
                    <a:cubicBezTo>
                      <a:pt x="2093" y="1973"/>
                      <a:pt x="2093" y="1973"/>
                      <a:pt x="2093" y="1973"/>
                    </a:cubicBezTo>
                    <a:cubicBezTo>
                      <a:pt x="2093" y="1405"/>
                      <a:pt x="2093" y="1405"/>
                      <a:pt x="2093" y="1405"/>
                    </a:cubicBezTo>
                    <a:lnTo>
                      <a:pt x="3273" y="1405"/>
                    </a:lnTo>
                    <a:moveTo>
                      <a:pt x="5175" y="5852"/>
                    </a:moveTo>
                    <a:lnTo>
                      <a:pt x="5175" y="5852"/>
                    </a:lnTo>
                    <a:cubicBezTo>
                      <a:pt x="4991" y="6181"/>
                      <a:pt x="4659" y="6389"/>
                      <a:pt x="4288" y="6408"/>
                    </a:cubicBezTo>
                    <a:cubicBezTo>
                      <a:pt x="4268" y="6409"/>
                      <a:pt x="4247" y="6409"/>
                      <a:pt x="4226" y="6409"/>
                    </a:cubicBezTo>
                    <a:cubicBezTo>
                      <a:pt x="1139" y="6409"/>
                      <a:pt x="1139" y="6409"/>
                      <a:pt x="1139" y="6409"/>
                    </a:cubicBezTo>
                    <a:cubicBezTo>
                      <a:pt x="1119" y="6409"/>
                      <a:pt x="1098" y="6409"/>
                      <a:pt x="1077" y="6408"/>
                    </a:cubicBezTo>
                    <a:cubicBezTo>
                      <a:pt x="706" y="6389"/>
                      <a:pt x="375" y="6181"/>
                      <a:pt x="190" y="5852"/>
                    </a:cubicBezTo>
                    <a:cubicBezTo>
                      <a:pt x="-1" y="5511"/>
                      <a:pt x="-5" y="5102"/>
                      <a:pt x="182" y="4760"/>
                    </a:cubicBezTo>
                    <a:cubicBezTo>
                      <a:pt x="1519" y="2302"/>
                      <a:pt x="1519" y="2302"/>
                      <a:pt x="1519" y="2302"/>
                    </a:cubicBezTo>
                    <a:cubicBezTo>
                      <a:pt x="1615" y="2127"/>
                      <a:pt x="1798" y="2018"/>
                      <a:pt x="1998" y="2018"/>
                    </a:cubicBezTo>
                    <a:cubicBezTo>
                      <a:pt x="3368" y="2018"/>
                      <a:pt x="3368" y="2018"/>
                      <a:pt x="3368" y="2018"/>
                    </a:cubicBezTo>
                    <a:cubicBezTo>
                      <a:pt x="3568" y="2018"/>
                      <a:pt x="3751" y="2127"/>
                      <a:pt x="3846" y="2302"/>
                    </a:cubicBezTo>
                    <a:cubicBezTo>
                      <a:pt x="5184" y="4760"/>
                      <a:pt x="5184" y="4760"/>
                      <a:pt x="5184" y="4760"/>
                    </a:cubicBezTo>
                    <a:cubicBezTo>
                      <a:pt x="5370" y="5102"/>
                      <a:pt x="5367" y="5511"/>
                      <a:pt x="5175" y="58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" name="Google Shape;29;p3"/>
            <p:cNvGrpSpPr/>
            <p:nvPr/>
          </p:nvGrpSpPr>
          <p:grpSpPr>
            <a:xfrm flipH="1">
              <a:off x="8623719" y="2400686"/>
              <a:ext cx="842371" cy="1608667"/>
              <a:chOff x="7560699" y="3139539"/>
              <a:chExt cx="747777" cy="1428022"/>
            </a:xfrm>
          </p:grpSpPr>
          <p:sp>
            <p:nvSpPr>
              <p:cNvPr id="30" name="Google Shape;30;p3"/>
              <p:cNvSpPr/>
              <p:nvPr/>
            </p:nvSpPr>
            <p:spPr>
              <a:xfrm rot="-811572">
                <a:off x="7698888" y="3177503"/>
                <a:ext cx="471399" cy="1237540"/>
              </a:xfrm>
              <a:custGeom>
                <a:avLst/>
                <a:gdLst/>
                <a:ahLst/>
                <a:cxnLst/>
                <a:rect l="l" t="t" r="r" b="b"/>
                <a:pathLst>
                  <a:path w="3747" h="9837" extrusionOk="0">
                    <a:moveTo>
                      <a:pt x="963" y="0"/>
                    </a:moveTo>
                    <a:lnTo>
                      <a:pt x="963" y="0"/>
                    </a:lnTo>
                    <a:cubicBezTo>
                      <a:pt x="963" y="0"/>
                      <a:pt x="265" y="22"/>
                      <a:pt x="15" y="218"/>
                    </a:cubicBezTo>
                    <a:cubicBezTo>
                      <a:pt x="754" y="987"/>
                      <a:pt x="754" y="987"/>
                      <a:pt x="754" y="987"/>
                    </a:cubicBezTo>
                    <a:cubicBezTo>
                      <a:pt x="166" y="599"/>
                      <a:pt x="166" y="599"/>
                      <a:pt x="166" y="599"/>
                    </a:cubicBezTo>
                    <a:cubicBezTo>
                      <a:pt x="971" y="1571"/>
                      <a:pt x="971" y="1571"/>
                      <a:pt x="971" y="1571"/>
                    </a:cubicBezTo>
                    <a:cubicBezTo>
                      <a:pt x="215" y="1073"/>
                      <a:pt x="215" y="1073"/>
                      <a:pt x="215" y="1073"/>
                    </a:cubicBezTo>
                    <a:cubicBezTo>
                      <a:pt x="215" y="1073"/>
                      <a:pt x="734" y="2051"/>
                      <a:pt x="486" y="2795"/>
                    </a:cubicBezTo>
                    <a:cubicBezTo>
                      <a:pt x="236" y="3538"/>
                      <a:pt x="631" y="4521"/>
                      <a:pt x="1100" y="5273"/>
                    </a:cubicBezTo>
                    <a:cubicBezTo>
                      <a:pt x="44" y="4254"/>
                      <a:pt x="44" y="4254"/>
                      <a:pt x="44" y="4254"/>
                    </a:cubicBezTo>
                    <a:cubicBezTo>
                      <a:pt x="44" y="4254"/>
                      <a:pt x="-393" y="6257"/>
                      <a:pt x="1490" y="7057"/>
                    </a:cubicBezTo>
                    <a:cubicBezTo>
                      <a:pt x="727" y="6874"/>
                      <a:pt x="727" y="6874"/>
                      <a:pt x="727" y="6874"/>
                    </a:cubicBezTo>
                    <a:cubicBezTo>
                      <a:pt x="727" y="6874"/>
                      <a:pt x="977" y="7409"/>
                      <a:pt x="1930" y="7668"/>
                    </a:cubicBezTo>
                    <a:cubicBezTo>
                      <a:pt x="1158" y="7681"/>
                      <a:pt x="1158" y="7681"/>
                      <a:pt x="1158" y="7681"/>
                    </a:cubicBezTo>
                    <a:cubicBezTo>
                      <a:pt x="1543" y="8256"/>
                      <a:pt x="1543" y="8256"/>
                      <a:pt x="1543" y="8256"/>
                    </a:cubicBezTo>
                    <a:cubicBezTo>
                      <a:pt x="2027" y="8375"/>
                      <a:pt x="2027" y="8375"/>
                      <a:pt x="2027" y="8375"/>
                    </a:cubicBezTo>
                    <a:cubicBezTo>
                      <a:pt x="1637" y="8479"/>
                      <a:pt x="1637" y="8479"/>
                      <a:pt x="1637" y="8479"/>
                    </a:cubicBezTo>
                    <a:cubicBezTo>
                      <a:pt x="1637" y="8479"/>
                      <a:pt x="2040" y="9574"/>
                      <a:pt x="2670" y="9837"/>
                    </a:cubicBezTo>
                    <a:cubicBezTo>
                      <a:pt x="3730" y="8413"/>
                      <a:pt x="3711" y="6432"/>
                      <a:pt x="3711" y="6432"/>
                    </a:cubicBezTo>
                    <a:cubicBezTo>
                      <a:pt x="3061" y="6807"/>
                      <a:pt x="3061" y="6807"/>
                      <a:pt x="3061" y="6807"/>
                    </a:cubicBezTo>
                    <a:cubicBezTo>
                      <a:pt x="3746" y="6013"/>
                      <a:pt x="3746" y="6013"/>
                      <a:pt x="3746" y="6013"/>
                    </a:cubicBezTo>
                    <a:cubicBezTo>
                      <a:pt x="3746" y="6013"/>
                      <a:pt x="3795" y="4720"/>
                      <a:pt x="3266" y="2965"/>
                    </a:cubicBezTo>
                    <a:cubicBezTo>
                      <a:pt x="2973" y="4017"/>
                      <a:pt x="2659" y="4493"/>
                      <a:pt x="2659" y="4493"/>
                    </a:cubicBezTo>
                    <a:cubicBezTo>
                      <a:pt x="2659" y="4493"/>
                      <a:pt x="3117" y="3069"/>
                      <a:pt x="2946" y="2353"/>
                    </a:cubicBezTo>
                    <a:cubicBezTo>
                      <a:pt x="2549" y="885"/>
                      <a:pt x="963" y="0"/>
                      <a:pt x="9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3"/>
              <p:cNvSpPr/>
              <p:nvPr/>
            </p:nvSpPr>
            <p:spPr>
              <a:xfrm rot="-811572">
                <a:off x="7896163" y="3301448"/>
                <a:ext cx="198020" cy="1260436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0019" extrusionOk="0">
                    <a:moveTo>
                      <a:pt x="1305" y="10019"/>
                    </a:moveTo>
                    <a:lnTo>
                      <a:pt x="1305" y="10019"/>
                    </a:lnTo>
                    <a:cubicBezTo>
                      <a:pt x="1305" y="10019"/>
                      <a:pt x="2455" y="5596"/>
                      <a:pt x="0" y="0"/>
                    </a:cubicBezTo>
                    <a:cubicBezTo>
                      <a:pt x="2204" y="5430"/>
                      <a:pt x="983" y="9532"/>
                      <a:pt x="983" y="9532"/>
                    </a:cubicBezTo>
                    <a:lnTo>
                      <a:pt x="1305" y="1001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3"/>
              <p:cNvSpPr/>
              <p:nvPr/>
            </p:nvSpPr>
            <p:spPr>
              <a:xfrm rot="-811572">
                <a:off x="7677379" y="3432826"/>
                <a:ext cx="131972" cy="101021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803" extrusionOk="0">
                    <a:moveTo>
                      <a:pt x="1026" y="803"/>
                    </a:moveTo>
                    <a:lnTo>
                      <a:pt x="1026" y="803"/>
                    </a:lnTo>
                    <a:cubicBezTo>
                      <a:pt x="1023" y="802"/>
                      <a:pt x="1020" y="800"/>
                      <a:pt x="1017" y="798"/>
                    </a:cubicBezTo>
                    <a:cubicBezTo>
                      <a:pt x="550" y="366"/>
                      <a:pt x="15" y="39"/>
                      <a:pt x="10" y="36"/>
                    </a:cubicBezTo>
                    <a:cubicBezTo>
                      <a:pt x="1" y="30"/>
                      <a:pt x="-2" y="19"/>
                      <a:pt x="3" y="10"/>
                    </a:cubicBezTo>
                    <a:cubicBezTo>
                      <a:pt x="8" y="1"/>
                      <a:pt x="21" y="-3"/>
                      <a:pt x="30" y="3"/>
                    </a:cubicBezTo>
                    <a:cubicBezTo>
                      <a:pt x="35" y="6"/>
                      <a:pt x="574" y="335"/>
                      <a:pt x="1043" y="769"/>
                    </a:cubicBezTo>
                    <a:cubicBezTo>
                      <a:pt x="1051" y="777"/>
                      <a:pt x="1052" y="789"/>
                      <a:pt x="1045" y="797"/>
                    </a:cubicBezTo>
                    <a:cubicBezTo>
                      <a:pt x="1040" y="802"/>
                      <a:pt x="1033" y="804"/>
                      <a:pt x="1026" y="8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3"/>
              <p:cNvSpPr/>
              <p:nvPr/>
            </p:nvSpPr>
            <p:spPr>
              <a:xfrm rot="-811572">
                <a:off x="7693722" y="3477725"/>
                <a:ext cx="100017" cy="79886"/>
              </a:xfrm>
              <a:custGeom>
                <a:avLst/>
                <a:gdLst/>
                <a:ahLst/>
                <a:cxnLst/>
                <a:rect l="l" t="t" r="r" b="b"/>
                <a:pathLst>
                  <a:path w="795" h="635" extrusionOk="0">
                    <a:moveTo>
                      <a:pt x="772" y="635"/>
                    </a:moveTo>
                    <a:lnTo>
                      <a:pt x="772" y="635"/>
                    </a:lnTo>
                    <a:cubicBezTo>
                      <a:pt x="768" y="634"/>
                      <a:pt x="765" y="632"/>
                      <a:pt x="762" y="630"/>
                    </a:cubicBezTo>
                    <a:cubicBezTo>
                      <a:pt x="471" y="326"/>
                      <a:pt x="14" y="39"/>
                      <a:pt x="9" y="36"/>
                    </a:cubicBezTo>
                    <a:cubicBezTo>
                      <a:pt x="0" y="30"/>
                      <a:pt x="-3" y="18"/>
                      <a:pt x="3" y="9"/>
                    </a:cubicBezTo>
                    <a:cubicBezTo>
                      <a:pt x="9" y="0"/>
                      <a:pt x="20" y="-3"/>
                      <a:pt x="30" y="3"/>
                    </a:cubicBezTo>
                    <a:cubicBezTo>
                      <a:pt x="34" y="6"/>
                      <a:pt x="496" y="295"/>
                      <a:pt x="790" y="603"/>
                    </a:cubicBezTo>
                    <a:cubicBezTo>
                      <a:pt x="797" y="610"/>
                      <a:pt x="797" y="623"/>
                      <a:pt x="790" y="630"/>
                    </a:cubicBezTo>
                    <a:cubicBezTo>
                      <a:pt x="785" y="635"/>
                      <a:pt x="778" y="636"/>
                      <a:pt x="772" y="6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3"/>
              <p:cNvSpPr/>
              <p:nvPr/>
            </p:nvSpPr>
            <p:spPr>
              <a:xfrm rot="-811572">
                <a:off x="7902970" y="3379358"/>
                <a:ext cx="53971" cy="143417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140" extrusionOk="0">
                    <a:moveTo>
                      <a:pt x="15" y="1140"/>
                    </a:moveTo>
                    <a:lnTo>
                      <a:pt x="15" y="1140"/>
                    </a:lnTo>
                    <a:cubicBezTo>
                      <a:pt x="14" y="1140"/>
                      <a:pt x="12" y="1139"/>
                      <a:pt x="11" y="1139"/>
                    </a:cubicBezTo>
                    <a:cubicBezTo>
                      <a:pt x="2" y="1134"/>
                      <a:pt x="-3" y="1122"/>
                      <a:pt x="2" y="1113"/>
                    </a:cubicBezTo>
                    <a:cubicBezTo>
                      <a:pt x="292" y="487"/>
                      <a:pt x="389" y="21"/>
                      <a:pt x="390" y="16"/>
                    </a:cubicBezTo>
                    <a:cubicBezTo>
                      <a:pt x="393" y="5"/>
                      <a:pt x="403" y="-1"/>
                      <a:pt x="413" y="1"/>
                    </a:cubicBezTo>
                    <a:lnTo>
                      <a:pt x="414" y="1"/>
                    </a:lnTo>
                    <a:cubicBezTo>
                      <a:pt x="424" y="3"/>
                      <a:pt x="430" y="13"/>
                      <a:pt x="429" y="24"/>
                    </a:cubicBezTo>
                    <a:cubicBezTo>
                      <a:pt x="427" y="28"/>
                      <a:pt x="329" y="498"/>
                      <a:pt x="37" y="1129"/>
                    </a:cubicBezTo>
                    <a:cubicBezTo>
                      <a:pt x="33" y="1137"/>
                      <a:pt x="24" y="1142"/>
                      <a:pt x="15" y="114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 rot="-811572">
                <a:off x="8065138" y="3701382"/>
                <a:ext cx="90329" cy="134359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068" extrusionOk="0">
                    <a:moveTo>
                      <a:pt x="16" y="1067"/>
                    </a:moveTo>
                    <a:lnTo>
                      <a:pt x="16" y="1067"/>
                    </a:lnTo>
                    <a:cubicBezTo>
                      <a:pt x="13" y="1066"/>
                      <a:pt x="10" y="1065"/>
                      <a:pt x="7" y="1063"/>
                    </a:cubicBezTo>
                    <a:cubicBezTo>
                      <a:pt x="-1" y="1055"/>
                      <a:pt x="-1" y="1043"/>
                      <a:pt x="6" y="1035"/>
                    </a:cubicBezTo>
                    <a:cubicBezTo>
                      <a:pt x="403" y="597"/>
                      <a:pt x="678" y="17"/>
                      <a:pt x="681" y="11"/>
                    </a:cubicBezTo>
                    <a:cubicBezTo>
                      <a:pt x="686" y="1"/>
                      <a:pt x="697" y="-3"/>
                      <a:pt x="707" y="2"/>
                    </a:cubicBezTo>
                    <a:cubicBezTo>
                      <a:pt x="717" y="6"/>
                      <a:pt x="721" y="18"/>
                      <a:pt x="717" y="28"/>
                    </a:cubicBezTo>
                    <a:cubicBezTo>
                      <a:pt x="714" y="34"/>
                      <a:pt x="435" y="619"/>
                      <a:pt x="35" y="1061"/>
                    </a:cubicBezTo>
                    <a:cubicBezTo>
                      <a:pt x="30" y="1067"/>
                      <a:pt x="22" y="1068"/>
                      <a:pt x="16" y="10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 rot="-811572">
                <a:off x="8064958" y="3663461"/>
                <a:ext cx="71207" cy="105550"/>
              </a:xfrm>
              <a:custGeom>
                <a:avLst/>
                <a:gdLst/>
                <a:ahLst/>
                <a:cxnLst/>
                <a:rect l="l" t="t" r="r" b="b"/>
                <a:pathLst>
                  <a:path w="566" h="839" extrusionOk="0">
                    <a:moveTo>
                      <a:pt x="15" y="838"/>
                    </a:moveTo>
                    <a:lnTo>
                      <a:pt x="15" y="838"/>
                    </a:lnTo>
                    <a:cubicBezTo>
                      <a:pt x="13" y="837"/>
                      <a:pt x="10" y="836"/>
                      <a:pt x="8" y="834"/>
                    </a:cubicBezTo>
                    <a:cubicBezTo>
                      <a:pt x="0" y="827"/>
                      <a:pt x="-2" y="815"/>
                      <a:pt x="5" y="806"/>
                    </a:cubicBezTo>
                    <a:cubicBezTo>
                      <a:pt x="309" y="437"/>
                      <a:pt x="528" y="14"/>
                      <a:pt x="530" y="11"/>
                    </a:cubicBezTo>
                    <a:cubicBezTo>
                      <a:pt x="535" y="1"/>
                      <a:pt x="547" y="-3"/>
                      <a:pt x="556" y="2"/>
                    </a:cubicBezTo>
                    <a:cubicBezTo>
                      <a:pt x="566" y="7"/>
                      <a:pt x="569" y="19"/>
                      <a:pt x="565" y="28"/>
                    </a:cubicBezTo>
                    <a:cubicBezTo>
                      <a:pt x="562" y="32"/>
                      <a:pt x="342" y="458"/>
                      <a:pt x="35" y="831"/>
                    </a:cubicBezTo>
                    <a:cubicBezTo>
                      <a:pt x="30" y="837"/>
                      <a:pt x="23" y="839"/>
                      <a:pt x="15" y="8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 rot="-811572">
                <a:off x="7748447" y="3898854"/>
                <a:ext cx="177765" cy="149204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1186" extrusionOk="0">
                    <a:moveTo>
                      <a:pt x="1390" y="1186"/>
                    </a:moveTo>
                    <a:lnTo>
                      <a:pt x="1390" y="1186"/>
                    </a:lnTo>
                    <a:cubicBezTo>
                      <a:pt x="1388" y="1185"/>
                      <a:pt x="1386" y="1184"/>
                      <a:pt x="1385" y="1184"/>
                    </a:cubicBezTo>
                    <a:cubicBezTo>
                      <a:pt x="377" y="643"/>
                      <a:pt x="6" y="35"/>
                      <a:pt x="3" y="29"/>
                    </a:cubicBezTo>
                    <a:cubicBezTo>
                      <a:pt x="-3" y="20"/>
                      <a:pt x="0" y="8"/>
                      <a:pt x="9" y="3"/>
                    </a:cubicBezTo>
                    <a:cubicBezTo>
                      <a:pt x="18" y="-3"/>
                      <a:pt x="30" y="0"/>
                      <a:pt x="36" y="9"/>
                    </a:cubicBezTo>
                    <a:cubicBezTo>
                      <a:pt x="40" y="15"/>
                      <a:pt x="406" y="614"/>
                      <a:pt x="1403" y="1150"/>
                    </a:cubicBezTo>
                    <a:cubicBezTo>
                      <a:pt x="1413" y="1155"/>
                      <a:pt x="1416" y="1167"/>
                      <a:pt x="1411" y="1175"/>
                    </a:cubicBezTo>
                    <a:cubicBezTo>
                      <a:pt x="1407" y="1184"/>
                      <a:pt x="1398" y="1187"/>
                      <a:pt x="1390" y="118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 rot="-811572">
                <a:off x="8029519" y="4252264"/>
                <a:ext cx="53342" cy="1459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116" extrusionOk="0">
                    <a:moveTo>
                      <a:pt x="15" y="114"/>
                    </a:moveTo>
                    <a:lnTo>
                      <a:pt x="15" y="114"/>
                    </a:lnTo>
                    <a:cubicBezTo>
                      <a:pt x="8" y="113"/>
                      <a:pt x="3" y="107"/>
                      <a:pt x="1" y="99"/>
                    </a:cubicBezTo>
                    <a:cubicBezTo>
                      <a:pt x="-1" y="89"/>
                      <a:pt x="5" y="78"/>
                      <a:pt x="16" y="77"/>
                    </a:cubicBezTo>
                    <a:cubicBezTo>
                      <a:pt x="401" y="1"/>
                      <a:pt x="401" y="1"/>
                      <a:pt x="401" y="1"/>
                    </a:cubicBezTo>
                    <a:cubicBezTo>
                      <a:pt x="411" y="-2"/>
                      <a:pt x="421" y="5"/>
                      <a:pt x="424" y="16"/>
                    </a:cubicBezTo>
                    <a:cubicBezTo>
                      <a:pt x="426" y="26"/>
                      <a:pt x="419" y="36"/>
                      <a:pt x="409" y="38"/>
                    </a:cubicBezTo>
                    <a:cubicBezTo>
                      <a:pt x="24" y="115"/>
                      <a:pt x="24" y="115"/>
                      <a:pt x="24" y="115"/>
                    </a:cubicBezTo>
                    <a:cubicBezTo>
                      <a:pt x="21" y="116"/>
                      <a:pt x="18" y="115"/>
                      <a:pt x="15" y="11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3"/>
              <p:cNvSpPr/>
              <p:nvPr/>
            </p:nvSpPr>
            <p:spPr>
              <a:xfrm rot="-811572">
                <a:off x="8174143" y="4067205"/>
                <a:ext cx="60639" cy="82276"/>
              </a:xfrm>
              <a:custGeom>
                <a:avLst/>
                <a:gdLst/>
                <a:ahLst/>
                <a:cxnLst/>
                <a:rect l="l" t="t" r="r" b="b"/>
                <a:pathLst>
                  <a:path w="482" h="654" extrusionOk="0">
                    <a:moveTo>
                      <a:pt x="15" y="653"/>
                    </a:moveTo>
                    <a:lnTo>
                      <a:pt x="15" y="653"/>
                    </a:lnTo>
                    <a:cubicBezTo>
                      <a:pt x="11" y="652"/>
                      <a:pt x="8" y="650"/>
                      <a:pt x="5" y="647"/>
                    </a:cubicBezTo>
                    <a:cubicBezTo>
                      <a:pt x="-2" y="639"/>
                      <a:pt x="-1" y="627"/>
                      <a:pt x="7" y="620"/>
                    </a:cubicBezTo>
                    <a:cubicBezTo>
                      <a:pt x="333" y="335"/>
                      <a:pt x="444" y="17"/>
                      <a:pt x="445" y="13"/>
                    </a:cubicBezTo>
                    <a:cubicBezTo>
                      <a:pt x="449" y="3"/>
                      <a:pt x="460" y="-3"/>
                      <a:pt x="470" y="1"/>
                    </a:cubicBezTo>
                    <a:cubicBezTo>
                      <a:pt x="480" y="5"/>
                      <a:pt x="485" y="15"/>
                      <a:pt x="482" y="25"/>
                    </a:cubicBezTo>
                    <a:cubicBezTo>
                      <a:pt x="477" y="39"/>
                      <a:pt x="366" y="357"/>
                      <a:pt x="33" y="649"/>
                    </a:cubicBezTo>
                    <a:cubicBezTo>
                      <a:pt x="28" y="653"/>
                      <a:pt x="21" y="655"/>
                      <a:pt x="15" y="6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3"/>
              <p:cNvSpPr/>
              <p:nvPr/>
            </p:nvSpPr>
            <p:spPr>
              <a:xfrm rot="-811572">
                <a:off x="7730557" y="3651587"/>
                <a:ext cx="174746" cy="148953"/>
              </a:xfrm>
              <a:custGeom>
                <a:avLst/>
                <a:gdLst/>
                <a:ahLst/>
                <a:cxnLst/>
                <a:rect l="l" t="t" r="r" b="b"/>
                <a:pathLst>
                  <a:path w="1389" h="1184" extrusionOk="0">
                    <a:moveTo>
                      <a:pt x="1366" y="1183"/>
                    </a:moveTo>
                    <a:lnTo>
                      <a:pt x="1366" y="1183"/>
                    </a:lnTo>
                    <a:cubicBezTo>
                      <a:pt x="1364" y="1182"/>
                      <a:pt x="1362" y="1181"/>
                      <a:pt x="1359" y="1180"/>
                    </a:cubicBezTo>
                    <a:cubicBezTo>
                      <a:pt x="457" y="585"/>
                      <a:pt x="9" y="37"/>
                      <a:pt x="5" y="32"/>
                    </a:cubicBezTo>
                    <a:cubicBezTo>
                      <a:pt x="-2" y="24"/>
                      <a:pt x="0" y="11"/>
                      <a:pt x="8" y="4"/>
                    </a:cubicBezTo>
                    <a:cubicBezTo>
                      <a:pt x="16" y="-2"/>
                      <a:pt x="28" y="-1"/>
                      <a:pt x="35" y="7"/>
                    </a:cubicBezTo>
                    <a:cubicBezTo>
                      <a:pt x="39" y="13"/>
                      <a:pt x="484" y="556"/>
                      <a:pt x="1381" y="1147"/>
                    </a:cubicBezTo>
                    <a:cubicBezTo>
                      <a:pt x="1390" y="1153"/>
                      <a:pt x="1392" y="1165"/>
                      <a:pt x="1386" y="1174"/>
                    </a:cubicBezTo>
                    <a:cubicBezTo>
                      <a:pt x="1382" y="1181"/>
                      <a:pt x="1373" y="1184"/>
                      <a:pt x="1366" y="118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1" name="Google Shape;41;p3"/>
          <p:cNvGrpSpPr/>
          <p:nvPr/>
        </p:nvGrpSpPr>
        <p:grpSpPr>
          <a:xfrm>
            <a:off x="-200103" y="3870750"/>
            <a:ext cx="974150" cy="1589745"/>
            <a:chOff x="-200103" y="3870750"/>
            <a:chExt cx="974150" cy="1589745"/>
          </a:xfrm>
        </p:grpSpPr>
        <p:sp>
          <p:nvSpPr>
            <p:cNvPr id="42" name="Google Shape;42;p3"/>
            <p:cNvSpPr/>
            <p:nvPr/>
          </p:nvSpPr>
          <p:spPr>
            <a:xfrm rot="-878020">
              <a:off x="-72949" y="3914999"/>
              <a:ext cx="310352" cy="702701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3" name="Google Shape;43;p3"/>
            <p:cNvGrpSpPr/>
            <p:nvPr/>
          </p:nvGrpSpPr>
          <p:grpSpPr>
            <a:xfrm rot="3621869">
              <a:off x="245068" y="3922327"/>
              <a:ext cx="283644" cy="283644"/>
              <a:chOff x="7314840" y="1753920"/>
              <a:chExt cx="948960" cy="948960"/>
            </a:xfrm>
          </p:grpSpPr>
          <p:sp>
            <p:nvSpPr>
              <p:cNvPr id="44" name="Google Shape;44;p3"/>
              <p:cNvSpPr/>
              <p:nvPr/>
            </p:nvSpPr>
            <p:spPr>
              <a:xfrm>
                <a:off x="7314840" y="1753920"/>
                <a:ext cx="948960" cy="948960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2636" extrusionOk="0">
                    <a:moveTo>
                      <a:pt x="2636" y="1439"/>
                    </a:moveTo>
                    <a:lnTo>
                      <a:pt x="2636" y="1439"/>
                    </a:lnTo>
                    <a:cubicBezTo>
                      <a:pt x="2644" y="1349"/>
                      <a:pt x="2356" y="1248"/>
                      <a:pt x="1992" y="1215"/>
                    </a:cubicBezTo>
                    <a:cubicBezTo>
                      <a:pt x="1975" y="1214"/>
                      <a:pt x="1958" y="1212"/>
                      <a:pt x="1942" y="1211"/>
                    </a:cubicBezTo>
                    <a:cubicBezTo>
                      <a:pt x="1957" y="1204"/>
                      <a:pt x="1972" y="1198"/>
                      <a:pt x="1987" y="1191"/>
                    </a:cubicBezTo>
                    <a:cubicBezTo>
                      <a:pt x="2319" y="1037"/>
                      <a:pt x="2558" y="846"/>
                      <a:pt x="2520" y="764"/>
                    </a:cubicBezTo>
                    <a:cubicBezTo>
                      <a:pt x="2481" y="681"/>
                      <a:pt x="2181" y="739"/>
                      <a:pt x="1849" y="892"/>
                    </a:cubicBezTo>
                    <a:cubicBezTo>
                      <a:pt x="1834" y="898"/>
                      <a:pt x="1819" y="906"/>
                      <a:pt x="1805" y="913"/>
                    </a:cubicBezTo>
                    <a:cubicBezTo>
                      <a:pt x="1814" y="900"/>
                      <a:pt x="1824" y="887"/>
                      <a:pt x="1834" y="873"/>
                    </a:cubicBezTo>
                    <a:cubicBezTo>
                      <a:pt x="2045" y="574"/>
                      <a:pt x="2156" y="290"/>
                      <a:pt x="2082" y="237"/>
                    </a:cubicBezTo>
                    <a:cubicBezTo>
                      <a:pt x="2008" y="185"/>
                      <a:pt x="1776" y="384"/>
                      <a:pt x="1565" y="683"/>
                    </a:cubicBezTo>
                    <a:cubicBezTo>
                      <a:pt x="1556" y="697"/>
                      <a:pt x="1546" y="710"/>
                      <a:pt x="1537" y="724"/>
                    </a:cubicBezTo>
                    <a:cubicBezTo>
                      <a:pt x="1539" y="707"/>
                      <a:pt x="1541" y="691"/>
                      <a:pt x="1542" y="674"/>
                    </a:cubicBezTo>
                    <a:cubicBezTo>
                      <a:pt x="1575" y="310"/>
                      <a:pt x="1529" y="9"/>
                      <a:pt x="1439" y="0"/>
                    </a:cubicBezTo>
                    <a:cubicBezTo>
                      <a:pt x="1348" y="-8"/>
                      <a:pt x="1248" y="280"/>
                      <a:pt x="1214" y="644"/>
                    </a:cubicBezTo>
                    <a:cubicBezTo>
                      <a:pt x="1213" y="661"/>
                      <a:pt x="1211" y="678"/>
                      <a:pt x="1210" y="694"/>
                    </a:cubicBezTo>
                    <a:cubicBezTo>
                      <a:pt x="1204" y="679"/>
                      <a:pt x="1197" y="663"/>
                      <a:pt x="1190" y="648"/>
                    </a:cubicBezTo>
                    <a:cubicBezTo>
                      <a:pt x="1037" y="316"/>
                      <a:pt x="846" y="78"/>
                      <a:pt x="763" y="116"/>
                    </a:cubicBezTo>
                    <a:cubicBezTo>
                      <a:pt x="681" y="154"/>
                      <a:pt x="738" y="454"/>
                      <a:pt x="891" y="786"/>
                    </a:cubicBezTo>
                    <a:cubicBezTo>
                      <a:pt x="898" y="801"/>
                      <a:pt x="905" y="816"/>
                      <a:pt x="913" y="831"/>
                    </a:cubicBezTo>
                    <a:cubicBezTo>
                      <a:pt x="899" y="822"/>
                      <a:pt x="886" y="812"/>
                      <a:pt x="872" y="802"/>
                    </a:cubicBezTo>
                    <a:cubicBezTo>
                      <a:pt x="574" y="591"/>
                      <a:pt x="289" y="480"/>
                      <a:pt x="237" y="554"/>
                    </a:cubicBezTo>
                    <a:cubicBezTo>
                      <a:pt x="184" y="628"/>
                      <a:pt x="384" y="860"/>
                      <a:pt x="682" y="1071"/>
                    </a:cubicBezTo>
                    <a:cubicBezTo>
                      <a:pt x="696" y="1080"/>
                      <a:pt x="710" y="1090"/>
                      <a:pt x="724" y="1099"/>
                    </a:cubicBezTo>
                    <a:cubicBezTo>
                      <a:pt x="707" y="1097"/>
                      <a:pt x="691" y="1095"/>
                      <a:pt x="674" y="1094"/>
                    </a:cubicBezTo>
                    <a:cubicBezTo>
                      <a:pt x="310" y="1060"/>
                      <a:pt x="8" y="1106"/>
                      <a:pt x="0" y="1197"/>
                    </a:cubicBezTo>
                    <a:cubicBezTo>
                      <a:pt x="-9" y="1288"/>
                      <a:pt x="280" y="1388"/>
                      <a:pt x="643" y="1422"/>
                    </a:cubicBezTo>
                    <a:cubicBezTo>
                      <a:pt x="660" y="1423"/>
                      <a:pt x="677" y="1424"/>
                      <a:pt x="693" y="1425"/>
                    </a:cubicBezTo>
                    <a:cubicBezTo>
                      <a:pt x="678" y="1432"/>
                      <a:pt x="663" y="1438"/>
                      <a:pt x="648" y="1446"/>
                    </a:cubicBezTo>
                    <a:cubicBezTo>
                      <a:pt x="316" y="1599"/>
                      <a:pt x="78" y="1789"/>
                      <a:pt x="116" y="1872"/>
                    </a:cubicBezTo>
                    <a:cubicBezTo>
                      <a:pt x="154" y="1955"/>
                      <a:pt x="453" y="1898"/>
                      <a:pt x="785" y="1745"/>
                    </a:cubicBezTo>
                    <a:cubicBezTo>
                      <a:pt x="801" y="1737"/>
                      <a:pt x="816" y="1730"/>
                      <a:pt x="831" y="1723"/>
                    </a:cubicBezTo>
                    <a:cubicBezTo>
                      <a:pt x="821" y="1736"/>
                      <a:pt x="811" y="1750"/>
                      <a:pt x="802" y="1764"/>
                    </a:cubicBezTo>
                    <a:cubicBezTo>
                      <a:pt x="590" y="2062"/>
                      <a:pt x="479" y="2347"/>
                      <a:pt x="554" y="2399"/>
                    </a:cubicBezTo>
                    <a:cubicBezTo>
                      <a:pt x="628" y="2452"/>
                      <a:pt x="859" y="2252"/>
                      <a:pt x="1070" y="1954"/>
                    </a:cubicBezTo>
                    <a:cubicBezTo>
                      <a:pt x="1080" y="1940"/>
                      <a:pt x="1089" y="1926"/>
                      <a:pt x="1099" y="1912"/>
                    </a:cubicBezTo>
                    <a:cubicBezTo>
                      <a:pt x="1097" y="1929"/>
                      <a:pt x="1095" y="1945"/>
                      <a:pt x="1093" y="1962"/>
                    </a:cubicBezTo>
                    <a:cubicBezTo>
                      <a:pt x="1060" y="2326"/>
                      <a:pt x="1106" y="2628"/>
                      <a:pt x="1196" y="2636"/>
                    </a:cubicBezTo>
                    <a:cubicBezTo>
                      <a:pt x="1287" y="2644"/>
                      <a:pt x="1387" y="2356"/>
                      <a:pt x="1421" y="1992"/>
                    </a:cubicBezTo>
                    <a:cubicBezTo>
                      <a:pt x="1422" y="1975"/>
                      <a:pt x="1424" y="1959"/>
                      <a:pt x="1425" y="1942"/>
                    </a:cubicBezTo>
                    <a:cubicBezTo>
                      <a:pt x="1432" y="1958"/>
                      <a:pt x="1438" y="1973"/>
                      <a:pt x="1445" y="1988"/>
                    </a:cubicBezTo>
                    <a:cubicBezTo>
                      <a:pt x="1598" y="2320"/>
                      <a:pt x="1789" y="2558"/>
                      <a:pt x="1871" y="2520"/>
                    </a:cubicBezTo>
                    <a:cubicBezTo>
                      <a:pt x="1954" y="2482"/>
                      <a:pt x="1897" y="2182"/>
                      <a:pt x="1744" y="1850"/>
                    </a:cubicBezTo>
                    <a:cubicBezTo>
                      <a:pt x="1737" y="1835"/>
                      <a:pt x="1730" y="1820"/>
                      <a:pt x="1723" y="1805"/>
                    </a:cubicBezTo>
                    <a:cubicBezTo>
                      <a:pt x="1736" y="1815"/>
                      <a:pt x="1749" y="1825"/>
                      <a:pt x="1763" y="1834"/>
                    </a:cubicBezTo>
                    <a:cubicBezTo>
                      <a:pt x="2061" y="2045"/>
                      <a:pt x="2346" y="2156"/>
                      <a:pt x="2398" y="2082"/>
                    </a:cubicBezTo>
                    <a:cubicBezTo>
                      <a:pt x="2451" y="2007"/>
                      <a:pt x="2252" y="1776"/>
                      <a:pt x="1953" y="1566"/>
                    </a:cubicBezTo>
                    <a:cubicBezTo>
                      <a:pt x="1939" y="1556"/>
                      <a:pt x="1926" y="1547"/>
                      <a:pt x="1912" y="1538"/>
                    </a:cubicBezTo>
                    <a:cubicBezTo>
                      <a:pt x="1928" y="1539"/>
                      <a:pt x="1945" y="1541"/>
                      <a:pt x="1962" y="1543"/>
                    </a:cubicBezTo>
                    <a:cubicBezTo>
                      <a:pt x="2326" y="1576"/>
                      <a:pt x="2627" y="1530"/>
                      <a:pt x="2636" y="14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3"/>
              <p:cNvSpPr/>
              <p:nvPr/>
            </p:nvSpPr>
            <p:spPr>
              <a:xfrm>
                <a:off x="7689600" y="2128320"/>
                <a:ext cx="199800" cy="199800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55" extrusionOk="0">
                    <a:moveTo>
                      <a:pt x="393" y="530"/>
                    </a:moveTo>
                    <a:lnTo>
                      <a:pt x="393" y="530"/>
                    </a:lnTo>
                    <a:cubicBezTo>
                      <a:pt x="253" y="594"/>
                      <a:pt x="89" y="533"/>
                      <a:pt x="25" y="394"/>
                    </a:cubicBezTo>
                    <a:cubicBezTo>
                      <a:pt x="-39" y="255"/>
                      <a:pt x="21" y="91"/>
                      <a:pt x="160" y="26"/>
                    </a:cubicBezTo>
                    <a:cubicBezTo>
                      <a:pt x="299" y="-38"/>
                      <a:pt x="464" y="23"/>
                      <a:pt x="529" y="162"/>
                    </a:cubicBezTo>
                    <a:cubicBezTo>
                      <a:pt x="593" y="301"/>
                      <a:pt x="532" y="466"/>
                      <a:pt x="393" y="5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" name="Google Shape;46;p3"/>
            <p:cNvSpPr/>
            <p:nvPr/>
          </p:nvSpPr>
          <p:spPr>
            <a:xfrm rot="-67616">
              <a:off x="86707" y="4251211"/>
              <a:ext cx="531829" cy="1204171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7" name="Google Shape;47;p3"/>
            <p:cNvGrpSpPr/>
            <p:nvPr/>
          </p:nvGrpSpPr>
          <p:grpSpPr>
            <a:xfrm rot="3621869">
              <a:off x="-148527" y="4439904"/>
              <a:ext cx="283644" cy="283644"/>
              <a:chOff x="7314840" y="1753920"/>
              <a:chExt cx="948960" cy="948960"/>
            </a:xfrm>
          </p:grpSpPr>
          <p:sp>
            <p:nvSpPr>
              <p:cNvPr id="48" name="Google Shape;48;p3"/>
              <p:cNvSpPr/>
              <p:nvPr/>
            </p:nvSpPr>
            <p:spPr>
              <a:xfrm>
                <a:off x="7314840" y="1753920"/>
                <a:ext cx="948960" cy="948960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2636" extrusionOk="0">
                    <a:moveTo>
                      <a:pt x="2636" y="1439"/>
                    </a:moveTo>
                    <a:lnTo>
                      <a:pt x="2636" y="1439"/>
                    </a:lnTo>
                    <a:cubicBezTo>
                      <a:pt x="2644" y="1349"/>
                      <a:pt x="2356" y="1248"/>
                      <a:pt x="1992" y="1215"/>
                    </a:cubicBezTo>
                    <a:cubicBezTo>
                      <a:pt x="1975" y="1214"/>
                      <a:pt x="1958" y="1212"/>
                      <a:pt x="1942" y="1211"/>
                    </a:cubicBezTo>
                    <a:cubicBezTo>
                      <a:pt x="1957" y="1204"/>
                      <a:pt x="1972" y="1198"/>
                      <a:pt x="1987" y="1191"/>
                    </a:cubicBezTo>
                    <a:cubicBezTo>
                      <a:pt x="2319" y="1037"/>
                      <a:pt x="2558" y="846"/>
                      <a:pt x="2520" y="764"/>
                    </a:cubicBezTo>
                    <a:cubicBezTo>
                      <a:pt x="2481" y="681"/>
                      <a:pt x="2181" y="739"/>
                      <a:pt x="1849" y="892"/>
                    </a:cubicBezTo>
                    <a:cubicBezTo>
                      <a:pt x="1834" y="898"/>
                      <a:pt x="1819" y="906"/>
                      <a:pt x="1805" y="913"/>
                    </a:cubicBezTo>
                    <a:cubicBezTo>
                      <a:pt x="1814" y="900"/>
                      <a:pt x="1824" y="887"/>
                      <a:pt x="1834" y="873"/>
                    </a:cubicBezTo>
                    <a:cubicBezTo>
                      <a:pt x="2045" y="574"/>
                      <a:pt x="2156" y="290"/>
                      <a:pt x="2082" y="237"/>
                    </a:cubicBezTo>
                    <a:cubicBezTo>
                      <a:pt x="2008" y="185"/>
                      <a:pt x="1776" y="384"/>
                      <a:pt x="1565" y="683"/>
                    </a:cubicBezTo>
                    <a:cubicBezTo>
                      <a:pt x="1556" y="697"/>
                      <a:pt x="1546" y="710"/>
                      <a:pt x="1537" y="724"/>
                    </a:cubicBezTo>
                    <a:cubicBezTo>
                      <a:pt x="1539" y="707"/>
                      <a:pt x="1541" y="691"/>
                      <a:pt x="1542" y="674"/>
                    </a:cubicBezTo>
                    <a:cubicBezTo>
                      <a:pt x="1575" y="310"/>
                      <a:pt x="1529" y="9"/>
                      <a:pt x="1439" y="0"/>
                    </a:cubicBezTo>
                    <a:cubicBezTo>
                      <a:pt x="1348" y="-8"/>
                      <a:pt x="1248" y="280"/>
                      <a:pt x="1214" y="644"/>
                    </a:cubicBezTo>
                    <a:cubicBezTo>
                      <a:pt x="1213" y="661"/>
                      <a:pt x="1211" y="678"/>
                      <a:pt x="1210" y="694"/>
                    </a:cubicBezTo>
                    <a:cubicBezTo>
                      <a:pt x="1204" y="679"/>
                      <a:pt x="1197" y="663"/>
                      <a:pt x="1190" y="648"/>
                    </a:cubicBezTo>
                    <a:cubicBezTo>
                      <a:pt x="1037" y="316"/>
                      <a:pt x="846" y="78"/>
                      <a:pt x="763" y="116"/>
                    </a:cubicBezTo>
                    <a:cubicBezTo>
                      <a:pt x="681" y="154"/>
                      <a:pt x="738" y="454"/>
                      <a:pt x="891" y="786"/>
                    </a:cubicBezTo>
                    <a:cubicBezTo>
                      <a:pt x="898" y="801"/>
                      <a:pt x="905" y="816"/>
                      <a:pt x="913" y="831"/>
                    </a:cubicBezTo>
                    <a:cubicBezTo>
                      <a:pt x="899" y="822"/>
                      <a:pt x="886" y="812"/>
                      <a:pt x="872" y="802"/>
                    </a:cubicBezTo>
                    <a:cubicBezTo>
                      <a:pt x="574" y="591"/>
                      <a:pt x="289" y="480"/>
                      <a:pt x="237" y="554"/>
                    </a:cubicBezTo>
                    <a:cubicBezTo>
                      <a:pt x="184" y="628"/>
                      <a:pt x="384" y="860"/>
                      <a:pt x="682" y="1071"/>
                    </a:cubicBezTo>
                    <a:cubicBezTo>
                      <a:pt x="696" y="1080"/>
                      <a:pt x="710" y="1090"/>
                      <a:pt x="724" y="1099"/>
                    </a:cubicBezTo>
                    <a:cubicBezTo>
                      <a:pt x="707" y="1097"/>
                      <a:pt x="691" y="1095"/>
                      <a:pt x="674" y="1094"/>
                    </a:cubicBezTo>
                    <a:cubicBezTo>
                      <a:pt x="310" y="1060"/>
                      <a:pt x="8" y="1106"/>
                      <a:pt x="0" y="1197"/>
                    </a:cubicBezTo>
                    <a:cubicBezTo>
                      <a:pt x="-9" y="1288"/>
                      <a:pt x="280" y="1388"/>
                      <a:pt x="643" y="1422"/>
                    </a:cubicBezTo>
                    <a:cubicBezTo>
                      <a:pt x="660" y="1423"/>
                      <a:pt x="677" y="1424"/>
                      <a:pt x="693" y="1425"/>
                    </a:cubicBezTo>
                    <a:cubicBezTo>
                      <a:pt x="678" y="1432"/>
                      <a:pt x="663" y="1438"/>
                      <a:pt x="648" y="1446"/>
                    </a:cubicBezTo>
                    <a:cubicBezTo>
                      <a:pt x="316" y="1599"/>
                      <a:pt x="78" y="1789"/>
                      <a:pt x="116" y="1872"/>
                    </a:cubicBezTo>
                    <a:cubicBezTo>
                      <a:pt x="154" y="1955"/>
                      <a:pt x="453" y="1898"/>
                      <a:pt x="785" y="1745"/>
                    </a:cubicBezTo>
                    <a:cubicBezTo>
                      <a:pt x="801" y="1737"/>
                      <a:pt x="816" y="1730"/>
                      <a:pt x="831" y="1723"/>
                    </a:cubicBezTo>
                    <a:cubicBezTo>
                      <a:pt x="821" y="1736"/>
                      <a:pt x="811" y="1750"/>
                      <a:pt x="802" y="1764"/>
                    </a:cubicBezTo>
                    <a:cubicBezTo>
                      <a:pt x="590" y="2062"/>
                      <a:pt x="479" y="2347"/>
                      <a:pt x="554" y="2399"/>
                    </a:cubicBezTo>
                    <a:cubicBezTo>
                      <a:pt x="628" y="2452"/>
                      <a:pt x="859" y="2252"/>
                      <a:pt x="1070" y="1954"/>
                    </a:cubicBezTo>
                    <a:cubicBezTo>
                      <a:pt x="1080" y="1940"/>
                      <a:pt x="1089" y="1926"/>
                      <a:pt x="1099" y="1912"/>
                    </a:cubicBezTo>
                    <a:cubicBezTo>
                      <a:pt x="1097" y="1929"/>
                      <a:pt x="1095" y="1945"/>
                      <a:pt x="1093" y="1962"/>
                    </a:cubicBezTo>
                    <a:cubicBezTo>
                      <a:pt x="1060" y="2326"/>
                      <a:pt x="1106" y="2628"/>
                      <a:pt x="1196" y="2636"/>
                    </a:cubicBezTo>
                    <a:cubicBezTo>
                      <a:pt x="1287" y="2644"/>
                      <a:pt x="1387" y="2356"/>
                      <a:pt x="1421" y="1992"/>
                    </a:cubicBezTo>
                    <a:cubicBezTo>
                      <a:pt x="1422" y="1975"/>
                      <a:pt x="1424" y="1959"/>
                      <a:pt x="1425" y="1942"/>
                    </a:cubicBezTo>
                    <a:cubicBezTo>
                      <a:pt x="1432" y="1958"/>
                      <a:pt x="1438" y="1973"/>
                      <a:pt x="1445" y="1988"/>
                    </a:cubicBezTo>
                    <a:cubicBezTo>
                      <a:pt x="1598" y="2320"/>
                      <a:pt x="1789" y="2558"/>
                      <a:pt x="1871" y="2520"/>
                    </a:cubicBezTo>
                    <a:cubicBezTo>
                      <a:pt x="1954" y="2482"/>
                      <a:pt x="1897" y="2182"/>
                      <a:pt x="1744" y="1850"/>
                    </a:cubicBezTo>
                    <a:cubicBezTo>
                      <a:pt x="1737" y="1835"/>
                      <a:pt x="1730" y="1820"/>
                      <a:pt x="1723" y="1805"/>
                    </a:cubicBezTo>
                    <a:cubicBezTo>
                      <a:pt x="1736" y="1815"/>
                      <a:pt x="1749" y="1825"/>
                      <a:pt x="1763" y="1834"/>
                    </a:cubicBezTo>
                    <a:cubicBezTo>
                      <a:pt x="2061" y="2045"/>
                      <a:pt x="2346" y="2156"/>
                      <a:pt x="2398" y="2082"/>
                    </a:cubicBezTo>
                    <a:cubicBezTo>
                      <a:pt x="2451" y="2007"/>
                      <a:pt x="2252" y="1776"/>
                      <a:pt x="1953" y="1566"/>
                    </a:cubicBezTo>
                    <a:cubicBezTo>
                      <a:pt x="1939" y="1556"/>
                      <a:pt x="1926" y="1547"/>
                      <a:pt x="1912" y="1538"/>
                    </a:cubicBezTo>
                    <a:cubicBezTo>
                      <a:pt x="1928" y="1539"/>
                      <a:pt x="1945" y="1541"/>
                      <a:pt x="1962" y="1543"/>
                    </a:cubicBezTo>
                    <a:cubicBezTo>
                      <a:pt x="2326" y="1576"/>
                      <a:pt x="2627" y="1530"/>
                      <a:pt x="2636" y="14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3"/>
              <p:cNvSpPr/>
              <p:nvPr/>
            </p:nvSpPr>
            <p:spPr>
              <a:xfrm>
                <a:off x="7689600" y="2128320"/>
                <a:ext cx="199800" cy="199800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55" extrusionOk="0">
                    <a:moveTo>
                      <a:pt x="393" y="530"/>
                    </a:moveTo>
                    <a:lnTo>
                      <a:pt x="393" y="530"/>
                    </a:lnTo>
                    <a:cubicBezTo>
                      <a:pt x="253" y="594"/>
                      <a:pt x="89" y="533"/>
                      <a:pt x="25" y="394"/>
                    </a:cubicBezTo>
                    <a:cubicBezTo>
                      <a:pt x="-39" y="255"/>
                      <a:pt x="21" y="91"/>
                      <a:pt x="160" y="26"/>
                    </a:cubicBezTo>
                    <a:cubicBezTo>
                      <a:pt x="299" y="-38"/>
                      <a:pt x="464" y="23"/>
                      <a:pt x="529" y="162"/>
                    </a:cubicBezTo>
                    <a:cubicBezTo>
                      <a:pt x="593" y="301"/>
                      <a:pt x="532" y="466"/>
                      <a:pt x="393" y="5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" name="Google Shape;50;p3"/>
            <p:cNvGrpSpPr/>
            <p:nvPr/>
          </p:nvGrpSpPr>
          <p:grpSpPr>
            <a:xfrm rot="3623427">
              <a:off x="-63168" y="4574917"/>
              <a:ext cx="475879" cy="475879"/>
              <a:chOff x="7193160" y="357120"/>
              <a:chExt cx="1192320" cy="1192320"/>
            </a:xfrm>
          </p:grpSpPr>
          <p:sp>
            <p:nvSpPr>
              <p:cNvPr id="51" name="Google Shape;51;p3"/>
              <p:cNvSpPr/>
              <p:nvPr/>
            </p:nvSpPr>
            <p:spPr>
              <a:xfrm>
                <a:off x="7203600" y="417240"/>
                <a:ext cx="1171440" cy="1072080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978" extrusionOk="0">
                    <a:moveTo>
                      <a:pt x="2458" y="1362"/>
                    </a:moveTo>
                    <a:lnTo>
                      <a:pt x="2458" y="1362"/>
                    </a:lnTo>
                    <a:cubicBezTo>
                      <a:pt x="2241" y="1342"/>
                      <a:pt x="2043" y="1345"/>
                      <a:pt x="1894" y="1366"/>
                    </a:cubicBezTo>
                    <a:cubicBezTo>
                      <a:pt x="2007" y="1266"/>
                      <a:pt x="2138" y="1117"/>
                      <a:pt x="2264" y="939"/>
                    </a:cubicBezTo>
                    <a:cubicBezTo>
                      <a:pt x="2524" y="571"/>
                      <a:pt x="2661" y="220"/>
                      <a:pt x="2570" y="155"/>
                    </a:cubicBezTo>
                    <a:cubicBezTo>
                      <a:pt x="2478" y="90"/>
                      <a:pt x="2193" y="336"/>
                      <a:pt x="1933" y="705"/>
                    </a:cubicBezTo>
                    <a:cubicBezTo>
                      <a:pt x="1806" y="883"/>
                      <a:pt x="1710" y="1056"/>
                      <a:pt x="1653" y="1196"/>
                    </a:cubicBezTo>
                    <a:cubicBezTo>
                      <a:pt x="1624" y="1048"/>
                      <a:pt x="1560" y="860"/>
                      <a:pt x="1469" y="662"/>
                    </a:cubicBezTo>
                    <a:cubicBezTo>
                      <a:pt x="1280" y="253"/>
                      <a:pt x="1044" y="-42"/>
                      <a:pt x="943" y="5"/>
                    </a:cubicBezTo>
                    <a:cubicBezTo>
                      <a:pt x="841" y="53"/>
                      <a:pt x="912" y="423"/>
                      <a:pt x="1100" y="832"/>
                    </a:cubicBezTo>
                    <a:cubicBezTo>
                      <a:pt x="1191" y="1030"/>
                      <a:pt x="1293" y="1201"/>
                      <a:pt x="1386" y="1319"/>
                    </a:cubicBezTo>
                    <a:cubicBezTo>
                      <a:pt x="1243" y="1271"/>
                      <a:pt x="1049" y="1232"/>
                      <a:pt x="832" y="1212"/>
                    </a:cubicBezTo>
                    <a:cubicBezTo>
                      <a:pt x="383" y="1171"/>
                      <a:pt x="10" y="1228"/>
                      <a:pt x="0" y="1339"/>
                    </a:cubicBezTo>
                    <a:cubicBezTo>
                      <a:pt x="-10" y="1451"/>
                      <a:pt x="346" y="1575"/>
                      <a:pt x="795" y="1616"/>
                    </a:cubicBezTo>
                    <a:cubicBezTo>
                      <a:pt x="1012" y="1636"/>
                      <a:pt x="1210" y="1633"/>
                      <a:pt x="1360" y="1612"/>
                    </a:cubicBezTo>
                    <a:cubicBezTo>
                      <a:pt x="1247" y="1712"/>
                      <a:pt x="1115" y="1861"/>
                      <a:pt x="989" y="2039"/>
                    </a:cubicBezTo>
                    <a:cubicBezTo>
                      <a:pt x="729" y="2407"/>
                      <a:pt x="593" y="2758"/>
                      <a:pt x="684" y="2823"/>
                    </a:cubicBezTo>
                    <a:cubicBezTo>
                      <a:pt x="775" y="2888"/>
                      <a:pt x="1061" y="2642"/>
                      <a:pt x="1321" y="2273"/>
                    </a:cubicBezTo>
                    <a:cubicBezTo>
                      <a:pt x="1447" y="2095"/>
                      <a:pt x="1543" y="1922"/>
                      <a:pt x="1599" y="1782"/>
                    </a:cubicBezTo>
                    <a:cubicBezTo>
                      <a:pt x="1630" y="1930"/>
                      <a:pt x="1693" y="2118"/>
                      <a:pt x="1784" y="2315"/>
                    </a:cubicBezTo>
                    <a:cubicBezTo>
                      <a:pt x="1973" y="2725"/>
                      <a:pt x="2209" y="3020"/>
                      <a:pt x="2310" y="2973"/>
                    </a:cubicBezTo>
                    <a:cubicBezTo>
                      <a:pt x="2412" y="2925"/>
                      <a:pt x="2342" y="2555"/>
                      <a:pt x="2153" y="2146"/>
                    </a:cubicBezTo>
                    <a:cubicBezTo>
                      <a:pt x="2062" y="1948"/>
                      <a:pt x="1959" y="1777"/>
                      <a:pt x="1867" y="1659"/>
                    </a:cubicBezTo>
                    <a:cubicBezTo>
                      <a:pt x="2010" y="1707"/>
                      <a:pt x="2205" y="1746"/>
                      <a:pt x="2421" y="1766"/>
                    </a:cubicBezTo>
                    <a:cubicBezTo>
                      <a:pt x="2871" y="1807"/>
                      <a:pt x="3243" y="1750"/>
                      <a:pt x="3254" y="1639"/>
                    </a:cubicBezTo>
                    <a:cubicBezTo>
                      <a:pt x="3264" y="1527"/>
                      <a:pt x="2908" y="1403"/>
                      <a:pt x="2458" y="13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7193160" y="406800"/>
                <a:ext cx="1192320" cy="1092960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3036" extrusionOk="0">
                    <a:moveTo>
                      <a:pt x="3067" y="1475"/>
                    </a:moveTo>
                    <a:lnTo>
                      <a:pt x="3067" y="1475"/>
                    </a:lnTo>
                    <a:cubicBezTo>
                      <a:pt x="2915" y="1422"/>
                      <a:pt x="2710" y="1381"/>
                      <a:pt x="2490" y="1361"/>
                    </a:cubicBezTo>
                    <a:cubicBezTo>
                      <a:pt x="2323" y="1346"/>
                      <a:pt x="2153" y="1343"/>
                      <a:pt x="2009" y="1355"/>
                    </a:cubicBezTo>
                    <a:cubicBezTo>
                      <a:pt x="2112" y="1253"/>
                      <a:pt x="2219" y="1123"/>
                      <a:pt x="2317" y="985"/>
                    </a:cubicBezTo>
                    <a:cubicBezTo>
                      <a:pt x="2560" y="642"/>
                      <a:pt x="2740" y="248"/>
                      <a:pt x="2615" y="160"/>
                    </a:cubicBezTo>
                    <a:cubicBezTo>
                      <a:pt x="2491" y="72"/>
                      <a:pt x="2180" y="373"/>
                      <a:pt x="1937" y="717"/>
                    </a:cubicBezTo>
                    <a:cubicBezTo>
                      <a:pt x="1840" y="855"/>
                      <a:pt x="1753" y="1000"/>
                      <a:pt x="1691" y="1131"/>
                    </a:cubicBezTo>
                    <a:cubicBezTo>
                      <a:pt x="1654" y="991"/>
                      <a:pt x="1595" y="832"/>
                      <a:pt x="1525" y="679"/>
                    </a:cubicBezTo>
                    <a:cubicBezTo>
                      <a:pt x="1433" y="479"/>
                      <a:pt x="1326" y="299"/>
                      <a:pt x="1225" y="173"/>
                    </a:cubicBezTo>
                    <a:cubicBezTo>
                      <a:pt x="1113" y="33"/>
                      <a:pt x="1024" y="-22"/>
                      <a:pt x="960" y="8"/>
                    </a:cubicBezTo>
                    <a:cubicBezTo>
                      <a:pt x="895" y="37"/>
                      <a:pt x="879" y="142"/>
                      <a:pt x="912" y="318"/>
                    </a:cubicBezTo>
                    <a:cubicBezTo>
                      <a:pt x="943" y="476"/>
                      <a:pt x="1010" y="674"/>
                      <a:pt x="1103" y="874"/>
                    </a:cubicBezTo>
                    <a:cubicBezTo>
                      <a:pt x="1176" y="1032"/>
                      <a:pt x="1258" y="1178"/>
                      <a:pt x="1339" y="1294"/>
                    </a:cubicBezTo>
                    <a:cubicBezTo>
                      <a:pt x="1202" y="1256"/>
                      <a:pt x="1038" y="1228"/>
                      <a:pt x="864" y="1211"/>
                    </a:cubicBezTo>
                    <a:cubicBezTo>
                      <a:pt x="445" y="1173"/>
                      <a:pt x="14" y="1214"/>
                      <a:pt x="0" y="1366"/>
                    </a:cubicBezTo>
                    <a:cubicBezTo>
                      <a:pt x="-7" y="1437"/>
                      <a:pt x="75" y="1502"/>
                      <a:pt x="244" y="1561"/>
                    </a:cubicBezTo>
                    <a:cubicBezTo>
                      <a:pt x="397" y="1614"/>
                      <a:pt x="601" y="1655"/>
                      <a:pt x="821" y="1675"/>
                    </a:cubicBezTo>
                    <a:cubicBezTo>
                      <a:pt x="920" y="1684"/>
                      <a:pt x="1017" y="1688"/>
                      <a:pt x="1108" y="1688"/>
                    </a:cubicBezTo>
                    <a:cubicBezTo>
                      <a:pt x="1177" y="1688"/>
                      <a:pt x="1242" y="1686"/>
                      <a:pt x="1304" y="1680"/>
                    </a:cubicBezTo>
                    <a:cubicBezTo>
                      <a:pt x="1202" y="1780"/>
                      <a:pt x="1095" y="1908"/>
                      <a:pt x="994" y="2051"/>
                    </a:cubicBezTo>
                    <a:cubicBezTo>
                      <a:pt x="752" y="2394"/>
                      <a:pt x="571" y="2788"/>
                      <a:pt x="696" y="2876"/>
                    </a:cubicBezTo>
                    <a:cubicBezTo>
                      <a:pt x="711" y="2887"/>
                      <a:pt x="728" y="2892"/>
                      <a:pt x="748" y="2892"/>
                    </a:cubicBezTo>
                    <a:cubicBezTo>
                      <a:pt x="894" y="2892"/>
                      <a:pt x="1160" y="2621"/>
                      <a:pt x="1374" y="2319"/>
                    </a:cubicBezTo>
                    <a:cubicBezTo>
                      <a:pt x="1475" y="2176"/>
                      <a:pt x="1560" y="2033"/>
                      <a:pt x="1620" y="1904"/>
                    </a:cubicBezTo>
                    <a:cubicBezTo>
                      <a:pt x="1657" y="2045"/>
                      <a:pt x="1716" y="2204"/>
                      <a:pt x="1787" y="2357"/>
                    </a:cubicBezTo>
                    <a:cubicBezTo>
                      <a:pt x="1949" y="2708"/>
                      <a:pt x="2174" y="3036"/>
                      <a:pt x="2317" y="3036"/>
                    </a:cubicBezTo>
                    <a:cubicBezTo>
                      <a:pt x="2329" y="3036"/>
                      <a:pt x="2341" y="3034"/>
                      <a:pt x="2352" y="3028"/>
                    </a:cubicBezTo>
                    <a:cubicBezTo>
                      <a:pt x="2416" y="2999"/>
                      <a:pt x="2432" y="2894"/>
                      <a:pt x="2399" y="2718"/>
                    </a:cubicBezTo>
                    <a:cubicBezTo>
                      <a:pt x="2369" y="2560"/>
                      <a:pt x="2301" y="2362"/>
                      <a:pt x="2209" y="2162"/>
                    </a:cubicBezTo>
                    <a:lnTo>
                      <a:pt x="2209" y="2162"/>
                    </a:lnTo>
                    <a:cubicBezTo>
                      <a:pt x="2136" y="2004"/>
                      <a:pt x="2054" y="1858"/>
                      <a:pt x="1973" y="1742"/>
                    </a:cubicBezTo>
                    <a:cubicBezTo>
                      <a:pt x="2112" y="1780"/>
                      <a:pt x="2280" y="1809"/>
                      <a:pt x="2448" y="1824"/>
                    </a:cubicBezTo>
                    <a:cubicBezTo>
                      <a:pt x="2545" y="1833"/>
                      <a:pt x="2643" y="1838"/>
                      <a:pt x="2736" y="1838"/>
                    </a:cubicBezTo>
                    <a:cubicBezTo>
                      <a:pt x="3044" y="1838"/>
                      <a:pt x="3301" y="1787"/>
                      <a:pt x="3312" y="1670"/>
                    </a:cubicBezTo>
                    <a:cubicBezTo>
                      <a:pt x="3318" y="1599"/>
                      <a:pt x="3236" y="1534"/>
                      <a:pt x="3067" y="1475"/>
                    </a:cubicBezTo>
                    <a:moveTo>
                      <a:pt x="1985" y="751"/>
                    </a:moveTo>
                    <a:lnTo>
                      <a:pt x="1985" y="751"/>
                    </a:lnTo>
                    <a:cubicBezTo>
                      <a:pt x="2241" y="389"/>
                      <a:pt x="2475" y="202"/>
                      <a:pt x="2560" y="202"/>
                    </a:cubicBezTo>
                    <a:cubicBezTo>
                      <a:pt x="2569" y="202"/>
                      <a:pt x="2576" y="204"/>
                      <a:pt x="2582" y="208"/>
                    </a:cubicBezTo>
                    <a:cubicBezTo>
                      <a:pt x="2641" y="250"/>
                      <a:pt x="2550" y="553"/>
                      <a:pt x="2269" y="951"/>
                    </a:cubicBezTo>
                    <a:cubicBezTo>
                      <a:pt x="2138" y="1136"/>
                      <a:pt x="2014" y="1274"/>
                      <a:pt x="1912" y="1366"/>
                    </a:cubicBezTo>
                    <a:cubicBezTo>
                      <a:pt x="1840" y="1377"/>
                      <a:pt x="1778" y="1392"/>
                      <a:pt x="1731" y="1411"/>
                    </a:cubicBezTo>
                    <a:cubicBezTo>
                      <a:pt x="1733" y="1360"/>
                      <a:pt x="1727" y="1297"/>
                      <a:pt x="1713" y="1226"/>
                    </a:cubicBezTo>
                    <a:cubicBezTo>
                      <a:pt x="1766" y="1099"/>
                      <a:pt x="1855" y="935"/>
                      <a:pt x="1985" y="751"/>
                    </a:cubicBezTo>
                    <a:moveTo>
                      <a:pt x="1642" y="1591"/>
                    </a:moveTo>
                    <a:lnTo>
                      <a:pt x="1642" y="1591"/>
                    </a:lnTo>
                    <a:cubicBezTo>
                      <a:pt x="1645" y="1589"/>
                      <a:pt x="1647" y="1586"/>
                      <a:pt x="1649" y="1584"/>
                    </a:cubicBezTo>
                    <a:cubicBezTo>
                      <a:pt x="1651" y="1586"/>
                      <a:pt x="1653" y="1588"/>
                      <a:pt x="1654" y="1590"/>
                    </a:cubicBezTo>
                    <a:cubicBezTo>
                      <a:pt x="1655" y="1613"/>
                      <a:pt x="1651" y="1646"/>
                      <a:pt x="1640" y="1689"/>
                    </a:cubicBezTo>
                    <a:cubicBezTo>
                      <a:pt x="1636" y="1648"/>
                      <a:pt x="1637" y="1615"/>
                      <a:pt x="1642" y="1591"/>
                    </a:cubicBezTo>
                    <a:moveTo>
                      <a:pt x="1601" y="1473"/>
                    </a:moveTo>
                    <a:lnTo>
                      <a:pt x="1601" y="1473"/>
                    </a:lnTo>
                    <a:cubicBezTo>
                      <a:pt x="1602" y="1475"/>
                      <a:pt x="1602" y="1478"/>
                      <a:pt x="1603" y="1480"/>
                    </a:cubicBezTo>
                    <a:cubicBezTo>
                      <a:pt x="1599" y="1480"/>
                      <a:pt x="1597" y="1480"/>
                      <a:pt x="1594" y="1481"/>
                    </a:cubicBezTo>
                    <a:cubicBezTo>
                      <a:pt x="1573" y="1470"/>
                      <a:pt x="1547" y="1450"/>
                      <a:pt x="1517" y="1420"/>
                    </a:cubicBezTo>
                    <a:cubicBezTo>
                      <a:pt x="1556" y="1439"/>
                      <a:pt x="1584" y="1457"/>
                      <a:pt x="1601" y="1473"/>
                    </a:cubicBezTo>
                    <a:moveTo>
                      <a:pt x="1669" y="1446"/>
                    </a:moveTo>
                    <a:lnTo>
                      <a:pt x="1669" y="1446"/>
                    </a:lnTo>
                    <a:cubicBezTo>
                      <a:pt x="1667" y="1449"/>
                      <a:pt x="1664" y="1450"/>
                      <a:pt x="1662" y="1452"/>
                    </a:cubicBezTo>
                    <a:cubicBezTo>
                      <a:pt x="1659" y="1450"/>
                      <a:pt x="1658" y="1447"/>
                      <a:pt x="1655" y="1444"/>
                    </a:cubicBezTo>
                    <a:cubicBezTo>
                      <a:pt x="1655" y="1419"/>
                      <a:pt x="1660" y="1385"/>
                      <a:pt x="1672" y="1345"/>
                    </a:cubicBezTo>
                    <a:cubicBezTo>
                      <a:pt x="1675" y="1387"/>
                      <a:pt x="1674" y="1422"/>
                      <a:pt x="1669" y="1446"/>
                    </a:cubicBezTo>
                    <a:moveTo>
                      <a:pt x="1597" y="1546"/>
                    </a:moveTo>
                    <a:lnTo>
                      <a:pt x="1597" y="1546"/>
                    </a:lnTo>
                    <a:cubicBezTo>
                      <a:pt x="1595" y="1548"/>
                      <a:pt x="1595" y="1551"/>
                      <a:pt x="1594" y="1553"/>
                    </a:cubicBezTo>
                    <a:cubicBezTo>
                      <a:pt x="1574" y="1565"/>
                      <a:pt x="1544" y="1577"/>
                      <a:pt x="1502" y="1589"/>
                    </a:cubicBezTo>
                    <a:cubicBezTo>
                      <a:pt x="1537" y="1565"/>
                      <a:pt x="1566" y="1551"/>
                      <a:pt x="1588" y="1543"/>
                    </a:cubicBezTo>
                    <a:cubicBezTo>
                      <a:pt x="1590" y="1544"/>
                      <a:pt x="1594" y="1545"/>
                      <a:pt x="1597" y="1546"/>
                    </a:cubicBezTo>
                    <a:moveTo>
                      <a:pt x="1712" y="1566"/>
                    </a:moveTo>
                    <a:lnTo>
                      <a:pt x="1712" y="1566"/>
                    </a:lnTo>
                    <a:cubicBezTo>
                      <a:pt x="1712" y="1562"/>
                      <a:pt x="1710" y="1559"/>
                      <a:pt x="1709" y="1556"/>
                    </a:cubicBezTo>
                    <a:cubicBezTo>
                      <a:pt x="1712" y="1555"/>
                      <a:pt x="1714" y="1555"/>
                      <a:pt x="1717" y="1554"/>
                    </a:cubicBezTo>
                    <a:cubicBezTo>
                      <a:pt x="1738" y="1566"/>
                      <a:pt x="1764" y="1586"/>
                      <a:pt x="1796" y="1617"/>
                    </a:cubicBezTo>
                    <a:cubicBezTo>
                      <a:pt x="1759" y="1600"/>
                      <a:pt x="1731" y="1582"/>
                      <a:pt x="1712" y="1566"/>
                    </a:cubicBezTo>
                    <a:moveTo>
                      <a:pt x="1715" y="1491"/>
                    </a:moveTo>
                    <a:lnTo>
                      <a:pt x="1715" y="1491"/>
                    </a:lnTo>
                    <a:cubicBezTo>
                      <a:pt x="1716" y="1488"/>
                      <a:pt x="1717" y="1485"/>
                      <a:pt x="1718" y="1482"/>
                    </a:cubicBezTo>
                    <a:cubicBezTo>
                      <a:pt x="1739" y="1469"/>
                      <a:pt x="1772" y="1456"/>
                      <a:pt x="1814" y="1445"/>
                    </a:cubicBezTo>
                    <a:cubicBezTo>
                      <a:pt x="1779" y="1469"/>
                      <a:pt x="1750" y="1485"/>
                      <a:pt x="1725" y="1493"/>
                    </a:cubicBezTo>
                    <a:cubicBezTo>
                      <a:pt x="1722" y="1492"/>
                      <a:pt x="1718" y="1492"/>
                      <a:pt x="1715" y="1491"/>
                    </a:cubicBezTo>
                    <a:moveTo>
                      <a:pt x="1156" y="849"/>
                    </a:moveTo>
                    <a:lnTo>
                      <a:pt x="1156" y="849"/>
                    </a:lnTo>
                    <a:cubicBezTo>
                      <a:pt x="1066" y="653"/>
                      <a:pt x="1000" y="460"/>
                      <a:pt x="970" y="306"/>
                    </a:cubicBezTo>
                    <a:cubicBezTo>
                      <a:pt x="939" y="144"/>
                      <a:pt x="958" y="73"/>
                      <a:pt x="984" y="61"/>
                    </a:cubicBezTo>
                    <a:cubicBezTo>
                      <a:pt x="987" y="60"/>
                      <a:pt x="991" y="59"/>
                      <a:pt x="995" y="59"/>
                    </a:cubicBezTo>
                    <a:cubicBezTo>
                      <a:pt x="1027" y="59"/>
                      <a:pt x="1089" y="97"/>
                      <a:pt x="1179" y="210"/>
                    </a:cubicBezTo>
                    <a:cubicBezTo>
                      <a:pt x="1277" y="332"/>
                      <a:pt x="1381" y="508"/>
                      <a:pt x="1471" y="703"/>
                    </a:cubicBezTo>
                    <a:cubicBezTo>
                      <a:pt x="1566" y="909"/>
                      <a:pt x="1623" y="1086"/>
                      <a:pt x="1652" y="1221"/>
                    </a:cubicBezTo>
                    <a:cubicBezTo>
                      <a:pt x="1625" y="1288"/>
                      <a:pt x="1608" y="1349"/>
                      <a:pt x="1602" y="1400"/>
                    </a:cubicBezTo>
                    <a:cubicBezTo>
                      <a:pt x="1562" y="1374"/>
                      <a:pt x="1509" y="1349"/>
                      <a:pt x="1440" y="1325"/>
                    </a:cubicBezTo>
                    <a:cubicBezTo>
                      <a:pt x="1438" y="1325"/>
                      <a:pt x="1436" y="1323"/>
                      <a:pt x="1433" y="1323"/>
                    </a:cubicBezTo>
                    <a:cubicBezTo>
                      <a:pt x="1340" y="1202"/>
                      <a:pt x="1242" y="1035"/>
                      <a:pt x="1156" y="849"/>
                    </a:cubicBezTo>
                    <a:moveTo>
                      <a:pt x="827" y="1616"/>
                    </a:moveTo>
                    <a:lnTo>
                      <a:pt x="827" y="1616"/>
                    </a:lnTo>
                    <a:cubicBezTo>
                      <a:pt x="611" y="1597"/>
                      <a:pt x="412" y="1557"/>
                      <a:pt x="264" y="1506"/>
                    </a:cubicBezTo>
                    <a:cubicBezTo>
                      <a:pt x="108" y="1451"/>
                      <a:pt x="56" y="1399"/>
                      <a:pt x="59" y="1371"/>
                    </a:cubicBezTo>
                    <a:cubicBezTo>
                      <a:pt x="64" y="1314"/>
                      <a:pt x="256" y="1257"/>
                      <a:pt x="574" y="1257"/>
                    </a:cubicBezTo>
                    <a:cubicBezTo>
                      <a:pt x="660" y="1257"/>
                      <a:pt x="755" y="1261"/>
                      <a:pt x="858" y="1270"/>
                    </a:cubicBezTo>
                    <a:cubicBezTo>
                      <a:pt x="1062" y="1289"/>
                      <a:pt x="1252" y="1326"/>
                      <a:pt x="1397" y="1373"/>
                    </a:cubicBezTo>
                    <a:cubicBezTo>
                      <a:pt x="1399" y="1375"/>
                      <a:pt x="1401" y="1377"/>
                      <a:pt x="1402" y="1380"/>
                    </a:cubicBezTo>
                    <a:cubicBezTo>
                      <a:pt x="1447" y="1435"/>
                      <a:pt x="1488" y="1477"/>
                      <a:pt x="1525" y="1506"/>
                    </a:cubicBezTo>
                    <a:cubicBezTo>
                      <a:pt x="1483" y="1528"/>
                      <a:pt x="1435" y="1561"/>
                      <a:pt x="1381" y="1608"/>
                    </a:cubicBezTo>
                    <a:cubicBezTo>
                      <a:pt x="1379" y="1610"/>
                      <a:pt x="1377" y="1612"/>
                      <a:pt x="1376" y="1613"/>
                    </a:cubicBezTo>
                    <a:cubicBezTo>
                      <a:pt x="1224" y="1634"/>
                      <a:pt x="1031" y="1635"/>
                      <a:pt x="827" y="1616"/>
                    </a:cubicBezTo>
                    <a:moveTo>
                      <a:pt x="1326" y="2285"/>
                    </a:moveTo>
                    <a:lnTo>
                      <a:pt x="1326" y="2285"/>
                    </a:lnTo>
                    <a:cubicBezTo>
                      <a:pt x="1044" y="2684"/>
                      <a:pt x="789" y="2870"/>
                      <a:pt x="730" y="2828"/>
                    </a:cubicBezTo>
                    <a:cubicBezTo>
                      <a:pt x="671" y="2786"/>
                      <a:pt x="761" y="2483"/>
                      <a:pt x="1043" y="2085"/>
                    </a:cubicBezTo>
                    <a:cubicBezTo>
                      <a:pt x="1161" y="1917"/>
                      <a:pt x="1288" y="1771"/>
                      <a:pt x="1401" y="1669"/>
                    </a:cubicBezTo>
                    <a:cubicBezTo>
                      <a:pt x="1404" y="1669"/>
                      <a:pt x="1406" y="1669"/>
                      <a:pt x="1409" y="1668"/>
                    </a:cubicBezTo>
                    <a:cubicBezTo>
                      <a:pt x="1480" y="1657"/>
                      <a:pt x="1537" y="1642"/>
                      <a:pt x="1581" y="1625"/>
                    </a:cubicBezTo>
                    <a:cubicBezTo>
                      <a:pt x="1578" y="1676"/>
                      <a:pt x="1584" y="1738"/>
                      <a:pt x="1598" y="1809"/>
                    </a:cubicBezTo>
                    <a:cubicBezTo>
                      <a:pt x="1539" y="1950"/>
                      <a:pt x="1444" y="2118"/>
                      <a:pt x="1326" y="2285"/>
                    </a:cubicBezTo>
                    <a:moveTo>
                      <a:pt x="2155" y="2187"/>
                    </a:moveTo>
                    <a:lnTo>
                      <a:pt x="2155" y="2187"/>
                    </a:lnTo>
                    <a:lnTo>
                      <a:pt x="2155" y="2187"/>
                    </a:lnTo>
                    <a:cubicBezTo>
                      <a:pt x="2246" y="2383"/>
                      <a:pt x="2311" y="2575"/>
                      <a:pt x="2341" y="2730"/>
                    </a:cubicBezTo>
                    <a:cubicBezTo>
                      <a:pt x="2372" y="2892"/>
                      <a:pt x="2353" y="2963"/>
                      <a:pt x="2327" y="2975"/>
                    </a:cubicBezTo>
                    <a:cubicBezTo>
                      <a:pt x="2262" y="3005"/>
                      <a:pt x="2044" y="2776"/>
                      <a:pt x="1840" y="2332"/>
                    </a:cubicBezTo>
                    <a:cubicBezTo>
                      <a:pt x="1745" y="2127"/>
                      <a:pt x="1687" y="1949"/>
                      <a:pt x="1659" y="1815"/>
                    </a:cubicBezTo>
                    <a:cubicBezTo>
                      <a:pt x="1660" y="1812"/>
                      <a:pt x="1662" y="1810"/>
                      <a:pt x="1662" y="1807"/>
                    </a:cubicBezTo>
                    <a:cubicBezTo>
                      <a:pt x="1689" y="1740"/>
                      <a:pt x="1704" y="1683"/>
                      <a:pt x="1710" y="1636"/>
                    </a:cubicBezTo>
                    <a:cubicBezTo>
                      <a:pt x="1754" y="1665"/>
                      <a:pt x="1811" y="1691"/>
                      <a:pt x="1879" y="1714"/>
                    </a:cubicBezTo>
                    <a:cubicBezTo>
                      <a:pt x="1972" y="1835"/>
                      <a:pt x="2070" y="2001"/>
                      <a:pt x="2155" y="2187"/>
                    </a:cubicBezTo>
                    <a:moveTo>
                      <a:pt x="2453" y="1766"/>
                    </a:moveTo>
                    <a:lnTo>
                      <a:pt x="2453" y="1766"/>
                    </a:lnTo>
                    <a:cubicBezTo>
                      <a:pt x="2228" y="1745"/>
                      <a:pt x="2045" y="1706"/>
                      <a:pt x="1914" y="1663"/>
                    </a:cubicBezTo>
                    <a:cubicBezTo>
                      <a:pt x="1913" y="1661"/>
                      <a:pt x="1911" y="1659"/>
                      <a:pt x="1909" y="1656"/>
                    </a:cubicBezTo>
                    <a:cubicBezTo>
                      <a:pt x="1865" y="1600"/>
                      <a:pt x="1823" y="1559"/>
                      <a:pt x="1786" y="1530"/>
                    </a:cubicBezTo>
                    <a:cubicBezTo>
                      <a:pt x="1832" y="1507"/>
                      <a:pt x="1883" y="1469"/>
                      <a:pt x="1937" y="1422"/>
                    </a:cubicBezTo>
                    <a:cubicBezTo>
                      <a:pt x="2011" y="1412"/>
                      <a:pt x="2100" y="1406"/>
                      <a:pt x="2202" y="1406"/>
                    </a:cubicBezTo>
                    <a:cubicBezTo>
                      <a:pt x="2287" y="1406"/>
                      <a:pt x="2382" y="1410"/>
                      <a:pt x="2485" y="1420"/>
                    </a:cubicBezTo>
                    <a:cubicBezTo>
                      <a:pt x="2700" y="1440"/>
                      <a:pt x="2900" y="1479"/>
                      <a:pt x="3048" y="1530"/>
                    </a:cubicBezTo>
                    <a:cubicBezTo>
                      <a:pt x="3203" y="1585"/>
                      <a:pt x="3256" y="1637"/>
                      <a:pt x="3253" y="1665"/>
                    </a:cubicBezTo>
                    <a:cubicBezTo>
                      <a:pt x="3246" y="1737"/>
                      <a:pt x="2939" y="1810"/>
                      <a:pt x="2453" y="17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7253280" y="367920"/>
                <a:ext cx="1071720" cy="1171080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3253" extrusionOk="0">
                    <a:moveTo>
                      <a:pt x="2972" y="942"/>
                    </a:moveTo>
                    <a:lnTo>
                      <a:pt x="2972" y="942"/>
                    </a:lnTo>
                    <a:cubicBezTo>
                      <a:pt x="2925" y="841"/>
                      <a:pt x="2555" y="911"/>
                      <a:pt x="2146" y="1100"/>
                    </a:cubicBezTo>
                    <a:cubicBezTo>
                      <a:pt x="1948" y="1191"/>
                      <a:pt x="1777" y="1293"/>
                      <a:pt x="1658" y="1386"/>
                    </a:cubicBezTo>
                    <a:cubicBezTo>
                      <a:pt x="1707" y="1243"/>
                      <a:pt x="1746" y="1048"/>
                      <a:pt x="1766" y="831"/>
                    </a:cubicBezTo>
                    <a:cubicBezTo>
                      <a:pt x="1807" y="382"/>
                      <a:pt x="1750" y="10"/>
                      <a:pt x="1638" y="0"/>
                    </a:cubicBezTo>
                    <a:cubicBezTo>
                      <a:pt x="1527" y="-11"/>
                      <a:pt x="1403" y="345"/>
                      <a:pt x="1361" y="794"/>
                    </a:cubicBezTo>
                    <a:cubicBezTo>
                      <a:pt x="1341" y="1011"/>
                      <a:pt x="1344" y="1210"/>
                      <a:pt x="1366" y="1359"/>
                    </a:cubicBezTo>
                    <a:cubicBezTo>
                      <a:pt x="1266" y="1246"/>
                      <a:pt x="1117" y="1115"/>
                      <a:pt x="939" y="989"/>
                    </a:cubicBezTo>
                    <a:cubicBezTo>
                      <a:pt x="571" y="728"/>
                      <a:pt x="220" y="592"/>
                      <a:pt x="155" y="683"/>
                    </a:cubicBezTo>
                    <a:cubicBezTo>
                      <a:pt x="90" y="775"/>
                      <a:pt x="336" y="1060"/>
                      <a:pt x="705" y="1320"/>
                    </a:cubicBezTo>
                    <a:cubicBezTo>
                      <a:pt x="882" y="1446"/>
                      <a:pt x="1056" y="1543"/>
                      <a:pt x="1196" y="1599"/>
                    </a:cubicBezTo>
                    <a:cubicBezTo>
                      <a:pt x="1048" y="1629"/>
                      <a:pt x="860" y="1692"/>
                      <a:pt x="662" y="1784"/>
                    </a:cubicBezTo>
                    <a:cubicBezTo>
                      <a:pt x="252" y="1973"/>
                      <a:pt x="-42" y="2208"/>
                      <a:pt x="5" y="2310"/>
                    </a:cubicBezTo>
                    <a:cubicBezTo>
                      <a:pt x="52" y="2412"/>
                      <a:pt x="423" y="2341"/>
                      <a:pt x="832" y="2153"/>
                    </a:cubicBezTo>
                    <a:cubicBezTo>
                      <a:pt x="1030" y="2061"/>
                      <a:pt x="1200" y="1959"/>
                      <a:pt x="1319" y="1867"/>
                    </a:cubicBezTo>
                    <a:cubicBezTo>
                      <a:pt x="1271" y="2009"/>
                      <a:pt x="1232" y="2204"/>
                      <a:pt x="1211" y="2421"/>
                    </a:cubicBezTo>
                    <a:cubicBezTo>
                      <a:pt x="1171" y="2870"/>
                      <a:pt x="1228" y="3242"/>
                      <a:pt x="1339" y="3253"/>
                    </a:cubicBezTo>
                    <a:cubicBezTo>
                      <a:pt x="1451" y="3263"/>
                      <a:pt x="1575" y="2907"/>
                      <a:pt x="1616" y="2458"/>
                    </a:cubicBezTo>
                    <a:cubicBezTo>
                      <a:pt x="1636" y="2241"/>
                      <a:pt x="1633" y="2042"/>
                      <a:pt x="1612" y="1893"/>
                    </a:cubicBezTo>
                    <a:cubicBezTo>
                      <a:pt x="1712" y="2006"/>
                      <a:pt x="1861" y="2137"/>
                      <a:pt x="2038" y="2263"/>
                    </a:cubicBezTo>
                    <a:cubicBezTo>
                      <a:pt x="2407" y="2524"/>
                      <a:pt x="2758" y="2660"/>
                      <a:pt x="2823" y="2569"/>
                    </a:cubicBezTo>
                    <a:cubicBezTo>
                      <a:pt x="2887" y="2477"/>
                      <a:pt x="2641" y="2192"/>
                      <a:pt x="2273" y="1932"/>
                    </a:cubicBezTo>
                    <a:cubicBezTo>
                      <a:pt x="2095" y="1805"/>
                      <a:pt x="1921" y="1709"/>
                      <a:pt x="1782" y="1653"/>
                    </a:cubicBezTo>
                    <a:cubicBezTo>
                      <a:pt x="1929" y="1623"/>
                      <a:pt x="2117" y="1560"/>
                      <a:pt x="2315" y="1468"/>
                    </a:cubicBezTo>
                    <a:cubicBezTo>
                      <a:pt x="2725" y="1280"/>
                      <a:pt x="3019" y="1044"/>
                      <a:pt x="2972" y="9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7242840" y="357120"/>
                <a:ext cx="1092960" cy="1192320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3312" extrusionOk="0">
                    <a:moveTo>
                      <a:pt x="3028" y="960"/>
                    </a:moveTo>
                    <a:lnTo>
                      <a:pt x="3028" y="960"/>
                    </a:lnTo>
                    <a:cubicBezTo>
                      <a:pt x="2998" y="895"/>
                      <a:pt x="2894" y="879"/>
                      <a:pt x="2718" y="913"/>
                    </a:cubicBezTo>
                    <a:cubicBezTo>
                      <a:pt x="2560" y="943"/>
                      <a:pt x="2362" y="1011"/>
                      <a:pt x="2162" y="1103"/>
                    </a:cubicBezTo>
                    <a:cubicBezTo>
                      <a:pt x="2004" y="1176"/>
                      <a:pt x="1858" y="1258"/>
                      <a:pt x="1742" y="1339"/>
                    </a:cubicBezTo>
                    <a:cubicBezTo>
                      <a:pt x="1780" y="1199"/>
                      <a:pt x="1808" y="1032"/>
                      <a:pt x="1824" y="864"/>
                    </a:cubicBezTo>
                    <a:cubicBezTo>
                      <a:pt x="1862" y="446"/>
                      <a:pt x="1822" y="14"/>
                      <a:pt x="1670" y="0"/>
                    </a:cubicBezTo>
                    <a:cubicBezTo>
                      <a:pt x="1599" y="-6"/>
                      <a:pt x="1533" y="76"/>
                      <a:pt x="1474" y="245"/>
                    </a:cubicBezTo>
                    <a:cubicBezTo>
                      <a:pt x="1422" y="397"/>
                      <a:pt x="1381" y="602"/>
                      <a:pt x="1361" y="821"/>
                    </a:cubicBezTo>
                    <a:cubicBezTo>
                      <a:pt x="1345" y="989"/>
                      <a:pt x="1342" y="1159"/>
                      <a:pt x="1355" y="1303"/>
                    </a:cubicBezTo>
                    <a:cubicBezTo>
                      <a:pt x="1255" y="1202"/>
                      <a:pt x="1127" y="1095"/>
                      <a:pt x="985" y="994"/>
                    </a:cubicBezTo>
                    <a:cubicBezTo>
                      <a:pt x="642" y="752"/>
                      <a:pt x="248" y="571"/>
                      <a:pt x="159" y="696"/>
                    </a:cubicBezTo>
                    <a:cubicBezTo>
                      <a:pt x="71" y="821"/>
                      <a:pt x="373" y="1132"/>
                      <a:pt x="716" y="1375"/>
                    </a:cubicBezTo>
                    <a:cubicBezTo>
                      <a:pt x="859" y="1475"/>
                      <a:pt x="1003" y="1560"/>
                      <a:pt x="1131" y="1620"/>
                    </a:cubicBezTo>
                    <a:cubicBezTo>
                      <a:pt x="991" y="1657"/>
                      <a:pt x="832" y="1716"/>
                      <a:pt x="679" y="1787"/>
                    </a:cubicBezTo>
                    <a:cubicBezTo>
                      <a:pt x="297" y="1963"/>
                      <a:pt x="-56" y="2213"/>
                      <a:pt x="7" y="2352"/>
                    </a:cubicBezTo>
                    <a:cubicBezTo>
                      <a:pt x="27" y="2395"/>
                      <a:pt x="79" y="2416"/>
                      <a:pt x="163" y="2416"/>
                    </a:cubicBezTo>
                    <a:cubicBezTo>
                      <a:pt x="205" y="2416"/>
                      <a:pt x="257" y="2411"/>
                      <a:pt x="317" y="2399"/>
                    </a:cubicBezTo>
                    <a:cubicBezTo>
                      <a:pt x="476" y="2369"/>
                      <a:pt x="673" y="2301"/>
                      <a:pt x="873" y="2209"/>
                    </a:cubicBezTo>
                    <a:cubicBezTo>
                      <a:pt x="1036" y="2134"/>
                      <a:pt x="1180" y="2052"/>
                      <a:pt x="1294" y="1973"/>
                    </a:cubicBezTo>
                    <a:cubicBezTo>
                      <a:pt x="1256" y="2110"/>
                      <a:pt x="1228" y="2274"/>
                      <a:pt x="1211" y="2448"/>
                    </a:cubicBezTo>
                    <a:cubicBezTo>
                      <a:pt x="1191" y="2667"/>
                      <a:pt x="1193" y="2876"/>
                      <a:pt x="1218" y="3036"/>
                    </a:cubicBezTo>
                    <a:cubicBezTo>
                      <a:pt x="1245" y="3212"/>
                      <a:pt x="1295" y="3306"/>
                      <a:pt x="1365" y="3312"/>
                    </a:cubicBezTo>
                    <a:cubicBezTo>
                      <a:pt x="1368" y="3312"/>
                      <a:pt x="1371" y="3312"/>
                      <a:pt x="1373" y="3312"/>
                    </a:cubicBezTo>
                    <a:cubicBezTo>
                      <a:pt x="1441" y="3312"/>
                      <a:pt x="1504" y="3230"/>
                      <a:pt x="1561" y="3067"/>
                    </a:cubicBezTo>
                    <a:cubicBezTo>
                      <a:pt x="1614" y="2915"/>
                      <a:pt x="1654" y="2710"/>
                      <a:pt x="1674" y="2490"/>
                    </a:cubicBezTo>
                    <a:cubicBezTo>
                      <a:pt x="1691" y="2316"/>
                      <a:pt x="1692" y="2150"/>
                      <a:pt x="1680" y="2009"/>
                    </a:cubicBezTo>
                    <a:cubicBezTo>
                      <a:pt x="1782" y="2111"/>
                      <a:pt x="1913" y="2220"/>
                      <a:pt x="2051" y="2317"/>
                    </a:cubicBezTo>
                    <a:cubicBezTo>
                      <a:pt x="2231" y="2444"/>
                      <a:pt x="2412" y="2547"/>
                      <a:pt x="2563" y="2605"/>
                    </a:cubicBezTo>
                    <a:cubicBezTo>
                      <a:pt x="2651" y="2640"/>
                      <a:pt x="2722" y="2657"/>
                      <a:pt x="2775" y="2657"/>
                    </a:cubicBezTo>
                    <a:cubicBezTo>
                      <a:pt x="2823" y="2657"/>
                      <a:pt x="2856" y="2643"/>
                      <a:pt x="2876" y="2616"/>
                    </a:cubicBezTo>
                    <a:cubicBezTo>
                      <a:pt x="2964" y="2491"/>
                      <a:pt x="2662" y="2180"/>
                      <a:pt x="2319" y="1938"/>
                    </a:cubicBezTo>
                    <a:cubicBezTo>
                      <a:pt x="2181" y="1840"/>
                      <a:pt x="2035" y="1753"/>
                      <a:pt x="1905" y="1691"/>
                    </a:cubicBezTo>
                    <a:cubicBezTo>
                      <a:pt x="2044" y="1655"/>
                      <a:pt x="2204" y="1596"/>
                      <a:pt x="2357" y="1525"/>
                    </a:cubicBezTo>
                    <a:cubicBezTo>
                      <a:pt x="2739" y="1349"/>
                      <a:pt x="3092" y="1098"/>
                      <a:pt x="3028" y="960"/>
                    </a:cubicBezTo>
                    <a:moveTo>
                      <a:pt x="1490" y="1597"/>
                    </a:moveTo>
                    <a:lnTo>
                      <a:pt x="1490" y="1597"/>
                    </a:lnTo>
                    <a:cubicBezTo>
                      <a:pt x="1487" y="1596"/>
                      <a:pt x="1484" y="1594"/>
                      <a:pt x="1482" y="1594"/>
                    </a:cubicBezTo>
                    <a:cubicBezTo>
                      <a:pt x="1469" y="1572"/>
                      <a:pt x="1456" y="1541"/>
                      <a:pt x="1446" y="1500"/>
                    </a:cubicBezTo>
                    <a:cubicBezTo>
                      <a:pt x="1470" y="1537"/>
                      <a:pt x="1485" y="1566"/>
                      <a:pt x="1493" y="1588"/>
                    </a:cubicBezTo>
                    <a:cubicBezTo>
                      <a:pt x="1491" y="1591"/>
                      <a:pt x="1491" y="1594"/>
                      <a:pt x="1490" y="1597"/>
                    </a:cubicBezTo>
                    <a:moveTo>
                      <a:pt x="1452" y="1650"/>
                    </a:moveTo>
                    <a:lnTo>
                      <a:pt x="1452" y="1650"/>
                    </a:lnTo>
                    <a:cubicBezTo>
                      <a:pt x="1450" y="1652"/>
                      <a:pt x="1448" y="1653"/>
                      <a:pt x="1446" y="1655"/>
                    </a:cubicBezTo>
                    <a:cubicBezTo>
                      <a:pt x="1422" y="1655"/>
                      <a:pt x="1390" y="1652"/>
                      <a:pt x="1347" y="1640"/>
                    </a:cubicBezTo>
                    <a:cubicBezTo>
                      <a:pt x="1388" y="1636"/>
                      <a:pt x="1422" y="1638"/>
                      <a:pt x="1446" y="1643"/>
                    </a:cubicBezTo>
                    <a:cubicBezTo>
                      <a:pt x="1448" y="1645"/>
                      <a:pt x="1450" y="1648"/>
                      <a:pt x="1452" y="1650"/>
                    </a:cubicBezTo>
                    <a:moveTo>
                      <a:pt x="1471" y="1712"/>
                    </a:moveTo>
                    <a:lnTo>
                      <a:pt x="1471" y="1712"/>
                    </a:lnTo>
                    <a:cubicBezTo>
                      <a:pt x="1474" y="1712"/>
                      <a:pt x="1477" y="1710"/>
                      <a:pt x="1480" y="1710"/>
                    </a:cubicBezTo>
                    <a:cubicBezTo>
                      <a:pt x="1480" y="1712"/>
                      <a:pt x="1481" y="1714"/>
                      <a:pt x="1482" y="1717"/>
                    </a:cubicBezTo>
                    <a:cubicBezTo>
                      <a:pt x="1469" y="1739"/>
                      <a:pt x="1448" y="1765"/>
                      <a:pt x="1420" y="1794"/>
                    </a:cubicBezTo>
                    <a:cubicBezTo>
                      <a:pt x="1438" y="1756"/>
                      <a:pt x="1456" y="1729"/>
                      <a:pt x="1471" y="1712"/>
                    </a:cubicBezTo>
                    <a:moveTo>
                      <a:pt x="1544" y="1721"/>
                    </a:moveTo>
                    <a:lnTo>
                      <a:pt x="1544" y="1721"/>
                    </a:lnTo>
                    <a:cubicBezTo>
                      <a:pt x="1545" y="1719"/>
                      <a:pt x="1545" y="1718"/>
                      <a:pt x="1545" y="1716"/>
                    </a:cubicBezTo>
                    <a:cubicBezTo>
                      <a:pt x="1548" y="1717"/>
                      <a:pt x="1550" y="1718"/>
                      <a:pt x="1553" y="1718"/>
                    </a:cubicBezTo>
                    <a:cubicBezTo>
                      <a:pt x="1565" y="1739"/>
                      <a:pt x="1578" y="1769"/>
                      <a:pt x="1589" y="1812"/>
                    </a:cubicBezTo>
                    <a:cubicBezTo>
                      <a:pt x="1566" y="1778"/>
                      <a:pt x="1550" y="1749"/>
                      <a:pt x="1542" y="1726"/>
                    </a:cubicBezTo>
                    <a:cubicBezTo>
                      <a:pt x="1543" y="1724"/>
                      <a:pt x="1544" y="1722"/>
                      <a:pt x="1544" y="1721"/>
                    </a:cubicBezTo>
                    <a:moveTo>
                      <a:pt x="1583" y="1662"/>
                    </a:moveTo>
                    <a:lnTo>
                      <a:pt x="1583" y="1662"/>
                    </a:lnTo>
                    <a:cubicBezTo>
                      <a:pt x="1586" y="1660"/>
                      <a:pt x="1588" y="1658"/>
                      <a:pt x="1591" y="1656"/>
                    </a:cubicBezTo>
                    <a:cubicBezTo>
                      <a:pt x="1592" y="1656"/>
                      <a:pt x="1593" y="1656"/>
                      <a:pt x="1594" y="1656"/>
                    </a:cubicBezTo>
                    <a:cubicBezTo>
                      <a:pt x="1619" y="1656"/>
                      <a:pt x="1651" y="1661"/>
                      <a:pt x="1690" y="1672"/>
                    </a:cubicBezTo>
                    <a:cubicBezTo>
                      <a:pt x="1649" y="1676"/>
                      <a:pt x="1615" y="1675"/>
                      <a:pt x="1590" y="1669"/>
                    </a:cubicBezTo>
                    <a:cubicBezTo>
                      <a:pt x="1588" y="1667"/>
                      <a:pt x="1586" y="1665"/>
                      <a:pt x="1583" y="1662"/>
                    </a:cubicBezTo>
                    <a:moveTo>
                      <a:pt x="1565" y="1601"/>
                    </a:moveTo>
                    <a:lnTo>
                      <a:pt x="1565" y="1601"/>
                    </a:lnTo>
                    <a:cubicBezTo>
                      <a:pt x="1562" y="1602"/>
                      <a:pt x="1558" y="1602"/>
                      <a:pt x="1556" y="1603"/>
                    </a:cubicBezTo>
                    <a:cubicBezTo>
                      <a:pt x="1556" y="1600"/>
                      <a:pt x="1556" y="1597"/>
                      <a:pt x="1555" y="1594"/>
                    </a:cubicBezTo>
                    <a:cubicBezTo>
                      <a:pt x="1566" y="1573"/>
                      <a:pt x="1586" y="1547"/>
                      <a:pt x="1617" y="1516"/>
                    </a:cubicBezTo>
                    <a:cubicBezTo>
                      <a:pt x="1599" y="1554"/>
                      <a:pt x="1581" y="1583"/>
                      <a:pt x="1565" y="1601"/>
                    </a:cubicBezTo>
                    <a:moveTo>
                      <a:pt x="1419" y="827"/>
                    </a:moveTo>
                    <a:lnTo>
                      <a:pt x="1419" y="827"/>
                    </a:lnTo>
                    <a:cubicBezTo>
                      <a:pt x="1439" y="612"/>
                      <a:pt x="1479" y="412"/>
                      <a:pt x="1530" y="264"/>
                    </a:cubicBezTo>
                    <a:cubicBezTo>
                      <a:pt x="1583" y="112"/>
                      <a:pt x="1634" y="59"/>
                      <a:pt x="1663" y="59"/>
                    </a:cubicBezTo>
                    <a:lnTo>
                      <a:pt x="1664" y="59"/>
                    </a:lnTo>
                    <a:cubicBezTo>
                      <a:pt x="1737" y="65"/>
                      <a:pt x="1810" y="373"/>
                      <a:pt x="1765" y="859"/>
                    </a:cubicBezTo>
                    <a:cubicBezTo>
                      <a:pt x="1745" y="1084"/>
                      <a:pt x="1706" y="1266"/>
                      <a:pt x="1663" y="1398"/>
                    </a:cubicBezTo>
                    <a:cubicBezTo>
                      <a:pt x="1661" y="1399"/>
                      <a:pt x="1659" y="1401"/>
                      <a:pt x="1656" y="1403"/>
                    </a:cubicBezTo>
                    <a:cubicBezTo>
                      <a:pt x="1600" y="1447"/>
                      <a:pt x="1558" y="1488"/>
                      <a:pt x="1530" y="1526"/>
                    </a:cubicBezTo>
                    <a:cubicBezTo>
                      <a:pt x="1508" y="1484"/>
                      <a:pt x="1474" y="1436"/>
                      <a:pt x="1428" y="1381"/>
                    </a:cubicBezTo>
                    <a:cubicBezTo>
                      <a:pt x="1426" y="1379"/>
                      <a:pt x="1424" y="1377"/>
                      <a:pt x="1422" y="1375"/>
                    </a:cubicBezTo>
                    <a:cubicBezTo>
                      <a:pt x="1404" y="1239"/>
                      <a:pt x="1399" y="1052"/>
                      <a:pt x="1419" y="827"/>
                    </a:cubicBezTo>
                    <a:moveTo>
                      <a:pt x="750" y="1326"/>
                    </a:moveTo>
                    <a:lnTo>
                      <a:pt x="750" y="1326"/>
                    </a:lnTo>
                    <a:cubicBezTo>
                      <a:pt x="352" y="1045"/>
                      <a:pt x="166" y="789"/>
                      <a:pt x="208" y="730"/>
                    </a:cubicBezTo>
                    <a:cubicBezTo>
                      <a:pt x="216" y="719"/>
                      <a:pt x="233" y="713"/>
                      <a:pt x="260" y="713"/>
                    </a:cubicBezTo>
                    <a:cubicBezTo>
                      <a:pt x="370" y="713"/>
                      <a:pt x="629" y="816"/>
                      <a:pt x="951" y="1043"/>
                    </a:cubicBezTo>
                    <a:lnTo>
                      <a:pt x="951" y="1043"/>
                    </a:lnTo>
                    <a:cubicBezTo>
                      <a:pt x="1118" y="1161"/>
                      <a:pt x="1264" y="1287"/>
                      <a:pt x="1366" y="1401"/>
                    </a:cubicBezTo>
                    <a:cubicBezTo>
                      <a:pt x="1376" y="1472"/>
                      <a:pt x="1391" y="1534"/>
                      <a:pt x="1411" y="1581"/>
                    </a:cubicBezTo>
                    <a:cubicBezTo>
                      <a:pt x="1360" y="1578"/>
                      <a:pt x="1298" y="1584"/>
                      <a:pt x="1227" y="1598"/>
                    </a:cubicBezTo>
                    <a:cubicBezTo>
                      <a:pt x="1086" y="1540"/>
                      <a:pt x="917" y="1445"/>
                      <a:pt x="750" y="1326"/>
                    </a:cubicBezTo>
                    <a:moveTo>
                      <a:pt x="849" y="2156"/>
                    </a:moveTo>
                    <a:lnTo>
                      <a:pt x="849" y="2156"/>
                    </a:lnTo>
                    <a:cubicBezTo>
                      <a:pt x="653" y="2246"/>
                      <a:pt x="460" y="2312"/>
                      <a:pt x="306" y="2341"/>
                    </a:cubicBezTo>
                    <a:cubicBezTo>
                      <a:pt x="144" y="2372"/>
                      <a:pt x="72" y="2353"/>
                      <a:pt x="61" y="2328"/>
                    </a:cubicBezTo>
                    <a:cubicBezTo>
                      <a:pt x="30" y="2262"/>
                      <a:pt x="260" y="2045"/>
                      <a:pt x="703" y="1840"/>
                    </a:cubicBezTo>
                    <a:cubicBezTo>
                      <a:pt x="909" y="1745"/>
                      <a:pt x="1086" y="1688"/>
                      <a:pt x="1221" y="1659"/>
                    </a:cubicBezTo>
                    <a:cubicBezTo>
                      <a:pt x="1224" y="1661"/>
                      <a:pt x="1226" y="1662"/>
                      <a:pt x="1229" y="1663"/>
                    </a:cubicBezTo>
                    <a:cubicBezTo>
                      <a:pt x="1295" y="1689"/>
                      <a:pt x="1352" y="1705"/>
                      <a:pt x="1399" y="1711"/>
                    </a:cubicBezTo>
                    <a:cubicBezTo>
                      <a:pt x="1373" y="1751"/>
                      <a:pt x="1349" y="1803"/>
                      <a:pt x="1325" y="1871"/>
                    </a:cubicBezTo>
                    <a:cubicBezTo>
                      <a:pt x="1324" y="1874"/>
                      <a:pt x="1323" y="1876"/>
                      <a:pt x="1322" y="1879"/>
                    </a:cubicBezTo>
                    <a:cubicBezTo>
                      <a:pt x="1212" y="1964"/>
                      <a:pt x="1051" y="2062"/>
                      <a:pt x="849" y="2156"/>
                    </a:cubicBezTo>
                    <a:moveTo>
                      <a:pt x="1616" y="2485"/>
                    </a:moveTo>
                    <a:lnTo>
                      <a:pt x="1616" y="2485"/>
                    </a:lnTo>
                    <a:cubicBezTo>
                      <a:pt x="1596" y="2700"/>
                      <a:pt x="1557" y="2900"/>
                      <a:pt x="1505" y="3048"/>
                    </a:cubicBezTo>
                    <a:cubicBezTo>
                      <a:pt x="1451" y="3203"/>
                      <a:pt x="1399" y="3255"/>
                      <a:pt x="1371" y="3253"/>
                    </a:cubicBezTo>
                    <a:cubicBezTo>
                      <a:pt x="1343" y="3251"/>
                      <a:pt x="1301" y="3190"/>
                      <a:pt x="1276" y="3027"/>
                    </a:cubicBezTo>
                    <a:cubicBezTo>
                      <a:pt x="1252" y="2872"/>
                      <a:pt x="1251" y="2668"/>
                      <a:pt x="1270" y="2453"/>
                    </a:cubicBezTo>
                    <a:cubicBezTo>
                      <a:pt x="1289" y="2250"/>
                      <a:pt x="1325" y="2060"/>
                      <a:pt x="1373" y="1914"/>
                    </a:cubicBezTo>
                    <a:cubicBezTo>
                      <a:pt x="1430" y="1869"/>
                      <a:pt x="1475" y="1825"/>
                      <a:pt x="1506" y="1786"/>
                    </a:cubicBezTo>
                    <a:cubicBezTo>
                      <a:pt x="1529" y="1832"/>
                      <a:pt x="1566" y="1883"/>
                      <a:pt x="1613" y="1937"/>
                    </a:cubicBezTo>
                    <a:cubicBezTo>
                      <a:pt x="1633" y="2088"/>
                      <a:pt x="1635" y="2282"/>
                      <a:pt x="1616" y="2485"/>
                    </a:cubicBezTo>
                    <a:moveTo>
                      <a:pt x="2285" y="1986"/>
                    </a:moveTo>
                    <a:lnTo>
                      <a:pt x="2285" y="1986"/>
                    </a:lnTo>
                    <a:cubicBezTo>
                      <a:pt x="2683" y="2267"/>
                      <a:pt x="2869" y="2523"/>
                      <a:pt x="2828" y="2582"/>
                    </a:cubicBezTo>
                    <a:cubicBezTo>
                      <a:pt x="2812" y="2605"/>
                      <a:pt x="2738" y="2610"/>
                      <a:pt x="2584" y="2550"/>
                    </a:cubicBezTo>
                    <a:cubicBezTo>
                      <a:pt x="2438" y="2494"/>
                      <a:pt x="2261" y="2394"/>
                      <a:pt x="2084" y="2269"/>
                    </a:cubicBezTo>
                    <a:cubicBezTo>
                      <a:pt x="1900" y="2138"/>
                      <a:pt x="1761" y="2014"/>
                      <a:pt x="1669" y="1911"/>
                    </a:cubicBezTo>
                    <a:cubicBezTo>
                      <a:pt x="1669" y="1908"/>
                      <a:pt x="1668" y="1906"/>
                      <a:pt x="1668" y="1903"/>
                    </a:cubicBezTo>
                    <a:cubicBezTo>
                      <a:pt x="1657" y="1832"/>
                      <a:pt x="1642" y="1775"/>
                      <a:pt x="1624" y="1731"/>
                    </a:cubicBezTo>
                    <a:cubicBezTo>
                      <a:pt x="1632" y="1732"/>
                      <a:pt x="1640" y="1732"/>
                      <a:pt x="1649" y="1732"/>
                    </a:cubicBezTo>
                    <a:cubicBezTo>
                      <a:pt x="1695" y="1732"/>
                      <a:pt x="1750" y="1726"/>
                      <a:pt x="1810" y="1714"/>
                    </a:cubicBezTo>
                    <a:cubicBezTo>
                      <a:pt x="1937" y="1766"/>
                      <a:pt x="2101" y="1855"/>
                      <a:pt x="2285" y="1986"/>
                    </a:cubicBezTo>
                    <a:moveTo>
                      <a:pt x="1815" y="1652"/>
                    </a:moveTo>
                    <a:lnTo>
                      <a:pt x="1815" y="1652"/>
                    </a:lnTo>
                    <a:cubicBezTo>
                      <a:pt x="1748" y="1626"/>
                      <a:pt x="1687" y="1608"/>
                      <a:pt x="1636" y="1602"/>
                    </a:cubicBezTo>
                    <a:cubicBezTo>
                      <a:pt x="1664" y="1559"/>
                      <a:pt x="1690" y="1501"/>
                      <a:pt x="1714" y="1433"/>
                    </a:cubicBezTo>
                    <a:cubicBezTo>
                      <a:pt x="1834" y="1340"/>
                      <a:pt x="2001" y="1242"/>
                      <a:pt x="2187" y="1156"/>
                    </a:cubicBezTo>
                    <a:cubicBezTo>
                      <a:pt x="2383" y="1066"/>
                      <a:pt x="2575" y="1000"/>
                      <a:pt x="2729" y="971"/>
                    </a:cubicBezTo>
                    <a:cubicBezTo>
                      <a:pt x="2789" y="960"/>
                      <a:pt x="2837" y="955"/>
                      <a:pt x="2873" y="955"/>
                    </a:cubicBezTo>
                    <a:cubicBezTo>
                      <a:pt x="2936" y="955"/>
                      <a:pt x="2967" y="968"/>
                      <a:pt x="2975" y="984"/>
                    </a:cubicBezTo>
                    <a:cubicBezTo>
                      <a:pt x="3005" y="1050"/>
                      <a:pt x="2775" y="1267"/>
                      <a:pt x="2332" y="1472"/>
                    </a:cubicBezTo>
                    <a:cubicBezTo>
                      <a:pt x="2127" y="1566"/>
                      <a:pt x="1950" y="1624"/>
                      <a:pt x="1815" y="1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7665840" y="829800"/>
                <a:ext cx="246600" cy="246600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85" extrusionOk="0">
                    <a:moveTo>
                      <a:pt x="224" y="664"/>
                    </a:moveTo>
                    <a:lnTo>
                      <a:pt x="224" y="664"/>
                    </a:lnTo>
                    <a:cubicBezTo>
                      <a:pt x="47" y="599"/>
                      <a:pt x="-44" y="402"/>
                      <a:pt x="21" y="225"/>
                    </a:cubicBezTo>
                    <a:cubicBezTo>
                      <a:pt x="87" y="47"/>
                      <a:pt x="284" y="-44"/>
                      <a:pt x="461" y="22"/>
                    </a:cubicBezTo>
                    <a:cubicBezTo>
                      <a:pt x="638" y="87"/>
                      <a:pt x="729" y="284"/>
                      <a:pt x="664" y="461"/>
                    </a:cubicBezTo>
                    <a:cubicBezTo>
                      <a:pt x="599" y="639"/>
                      <a:pt x="402" y="730"/>
                      <a:pt x="224" y="6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6" name="Google Shape;56;p3"/>
            <p:cNvSpPr/>
            <p:nvPr/>
          </p:nvSpPr>
          <p:spPr>
            <a:xfrm rot="3622575">
              <a:off x="611147" y="4334194"/>
              <a:ext cx="70402" cy="70402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 rot="3620717">
              <a:off x="545544" y="4461029"/>
              <a:ext cx="141884" cy="141884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 rot="3622575">
              <a:off x="690845" y="4994769"/>
              <a:ext cx="70402" cy="70402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 rot="3622575">
              <a:off x="275967" y="4302024"/>
              <a:ext cx="70402" cy="70402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5" name="Google Shape;855;p21"/>
          <p:cNvGrpSpPr/>
          <p:nvPr/>
        </p:nvGrpSpPr>
        <p:grpSpPr>
          <a:xfrm>
            <a:off x="-233311" y="2959508"/>
            <a:ext cx="10095953" cy="2402121"/>
            <a:chOff x="-233311" y="2959508"/>
            <a:chExt cx="10095953" cy="2402121"/>
          </a:xfrm>
        </p:grpSpPr>
        <p:sp>
          <p:nvSpPr>
            <p:cNvPr id="856" name="Google Shape;856;p21"/>
            <p:cNvSpPr/>
            <p:nvPr/>
          </p:nvSpPr>
          <p:spPr>
            <a:xfrm>
              <a:off x="7479316" y="4738954"/>
              <a:ext cx="2383325" cy="622675"/>
            </a:xfrm>
            <a:custGeom>
              <a:avLst/>
              <a:gdLst/>
              <a:ahLst/>
              <a:cxnLst/>
              <a:rect l="l" t="t" r="r" b="b"/>
              <a:pathLst>
                <a:path w="95333" h="24907" extrusionOk="0">
                  <a:moveTo>
                    <a:pt x="14761" y="1013"/>
                  </a:moveTo>
                  <a:cubicBezTo>
                    <a:pt x="776" y="3097"/>
                    <a:pt x="-1779" y="10762"/>
                    <a:pt x="1045" y="14729"/>
                  </a:cubicBezTo>
                  <a:cubicBezTo>
                    <a:pt x="3869" y="18696"/>
                    <a:pt x="16980" y="25555"/>
                    <a:pt x="31705" y="24815"/>
                  </a:cubicBezTo>
                  <a:cubicBezTo>
                    <a:pt x="46430" y="24076"/>
                    <a:pt x="80518" y="14057"/>
                    <a:pt x="89393" y="10292"/>
                  </a:cubicBezTo>
                  <a:cubicBezTo>
                    <a:pt x="98268" y="6527"/>
                    <a:pt x="97394" y="3770"/>
                    <a:pt x="84955" y="2223"/>
                  </a:cubicBezTo>
                  <a:cubicBezTo>
                    <a:pt x="72516" y="677"/>
                    <a:pt x="28746" y="-1071"/>
                    <a:pt x="14761" y="10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857" name="Google Shape;857;p21"/>
            <p:cNvSpPr/>
            <p:nvPr/>
          </p:nvSpPr>
          <p:spPr>
            <a:xfrm>
              <a:off x="6730693" y="4698042"/>
              <a:ext cx="658375" cy="598825"/>
            </a:xfrm>
            <a:custGeom>
              <a:avLst/>
              <a:gdLst/>
              <a:ahLst/>
              <a:cxnLst/>
              <a:rect l="l" t="t" r="r" b="b"/>
              <a:pathLst>
                <a:path w="26335" h="23953" extrusionOk="0">
                  <a:moveTo>
                    <a:pt x="9207" y="370"/>
                  </a:moveTo>
                  <a:cubicBezTo>
                    <a:pt x="5778" y="975"/>
                    <a:pt x="1878" y="2992"/>
                    <a:pt x="735" y="6018"/>
                  </a:cubicBezTo>
                  <a:cubicBezTo>
                    <a:pt x="-408" y="9044"/>
                    <a:pt x="-340" y="15566"/>
                    <a:pt x="2349" y="18524"/>
                  </a:cubicBezTo>
                  <a:cubicBezTo>
                    <a:pt x="5039" y="21482"/>
                    <a:pt x="12905" y="24508"/>
                    <a:pt x="16872" y="23768"/>
                  </a:cubicBezTo>
                  <a:cubicBezTo>
                    <a:pt x="20839" y="23028"/>
                    <a:pt x="25411" y="17650"/>
                    <a:pt x="26150" y="14086"/>
                  </a:cubicBezTo>
                  <a:cubicBezTo>
                    <a:pt x="26890" y="10523"/>
                    <a:pt x="24133" y="4673"/>
                    <a:pt x="21309" y="2387"/>
                  </a:cubicBezTo>
                  <a:cubicBezTo>
                    <a:pt x="18485" y="101"/>
                    <a:pt x="12636" y="-235"/>
                    <a:pt x="9207" y="3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  <p:sp>
          <p:nvSpPr>
            <p:cNvPr id="858" name="Google Shape;858;p21"/>
            <p:cNvSpPr/>
            <p:nvPr/>
          </p:nvSpPr>
          <p:spPr>
            <a:xfrm>
              <a:off x="-233311" y="2959508"/>
              <a:ext cx="885250" cy="1185350"/>
            </a:xfrm>
            <a:custGeom>
              <a:avLst/>
              <a:gdLst/>
              <a:ahLst/>
              <a:cxnLst/>
              <a:rect l="l" t="t" r="r" b="b"/>
              <a:pathLst>
                <a:path w="35410" h="47414" extrusionOk="0">
                  <a:moveTo>
                    <a:pt x="6992" y="1030"/>
                  </a:moveTo>
                  <a:cubicBezTo>
                    <a:pt x="11900" y="-247"/>
                    <a:pt x="25078" y="-1122"/>
                    <a:pt x="29583" y="4257"/>
                  </a:cubicBezTo>
                  <a:cubicBezTo>
                    <a:pt x="34088" y="9636"/>
                    <a:pt x="37248" y="26243"/>
                    <a:pt x="34021" y="33303"/>
                  </a:cubicBezTo>
                  <a:cubicBezTo>
                    <a:pt x="30794" y="40363"/>
                    <a:pt x="15867" y="50179"/>
                    <a:pt x="10219" y="46615"/>
                  </a:cubicBezTo>
                  <a:cubicBezTo>
                    <a:pt x="4571" y="43052"/>
                    <a:pt x="672" y="19520"/>
                    <a:pt x="134" y="11922"/>
                  </a:cubicBezTo>
                  <a:cubicBezTo>
                    <a:pt x="-404" y="4325"/>
                    <a:pt x="2084" y="2308"/>
                    <a:pt x="6992" y="10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  <p:grpSp>
        <p:nvGrpSpPr>
          <p:cNvPr id="859" name="Google Shape;859;p21"/>
          <p:cNvGrpSpPr/>
          <p:nvPr/>
        </p:nvGrpSpPr>
        <p:grpSpPr>
          <a:xfrm>
            <a:off x="-716839" y="2818692"/>
            <a:ext cx="10579487" cy="2912365"/>
            <a:chOff x="-716839" y="2818692"/>
            <a:chExt cx="10579487" cy="2912365"/>
          </a:xfrm>
        </p:grpSpPr>
        <p:grpSp>
          <p:nvGrpSpPr>
            <p:cNvPr id="860" name="Google Shape;860;p21"/>
            <p:cNvGrpSpPr/>
            <p:nvPr/>
          </p:nvGrpSpPr>
          <p:grpSpPr>
            <a:xfrm>
              <a:off x="8323511" y="2818692"/>
              <a:ext cx="1539137" cy="2274391"/>
              <a:chOff x="8198630" y="637092"/>
              <a:chExt cx="1539137" cy="2274391"/>
            </a:xfrm>
          </p:grpSpPr>
          <p:sp>
            <p:nvSpPr>
              <p:cNvPr id="861" name="Google Shape;861;p21"/>
              <p:cNvSpPr/>
              <p:nvPr/>
            </p:nvSpPr>
            <p:spPr>
              <a:xfrm rot="-2679291" flipH="1">
                <a:off x="8296266" y="1323470"/>
                <a:ext cx="70429" cy="70429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862" name="Google Shape;862;p21"/>
              <p:cNvSpPr/>
              <p:nvPr/>
            </p:nvSpPr>
            <p:spPr>
              <a:xfrm rot="-2675060" flipH="1">
                <a:off x="8544739" y="848070"/>
                <a:ext cx="531823" cy="1204156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9324" extrusionOk="0">
                    <a:moveTo>
                      <a:pt x="4118" y="5690"/>
                    </a:moveTo>
                    <a:lnTo>
                      <a:pt x="4118" y="5690"/>
                    </a:lnTo>
                    <a:cubicBezTo>
                      <a:pt x="2555" y="6818"/>
                      <a:pt x="2417" y="7956"/>
                      <a:pt x="2443" y="8446"/>
                    </a:cubicBezTo>
                    <a:cubicBezTo>
                      <a:pt x="2334" y="8157"/>
                      <a:pt x="2219" y="7796"/>
                      <a:pt x="2125" y="7369"/>
                    </a:cubicBezTo>
                    <a:cubicBezTo>
                      <a:pt x="2039" y="6978"/>
                      <a:pt x="1965" y="6502"/>
                      <a:pt x="1936" y="5952"/>
                    </a:cubicBezTo>
                    <a:cubicBezTo>
                      <a:pt x="2166" y="5855"/>
                      <a:pt x="3355" y="5264"/>
                      <a:pt x="3645" y="3392"/>
                    </a:cubicBezTo>
                    <a:cubicBezTo>
                      <a:pt x="2345" y="4066"/>
                      <a:pt x="2011" y="5217"/>
                      <a:pt x="1926" y="5720"/>
                    </a:cubicBezTo>
                    <a:cubicBezTo>
                      <a:pt x="1902" y="4915"/>
                      <a:pt x="1974" y="3965"/>
                      <a:pt x="2233" y="2898"/>
                    </a:cubicBezTo>
                    <a:cubicBezTo>
                      <a:pt x="2484" y="2775"/>
                      <a:pt x="3704" y="2064"/>
                      <a:pt x="3266" y="0"/>
                    </a:cubicBezTo>
                    <a:cubicBezTo>
                      <a:pt x="2107" y="1149"/>
                      <a:pt x="2137" y="2444"/>
                      <a:pt x="2174" y="2814"/>
                    </a:cubicBezTo>
                    <a:cubicBezTo>
                      <a:pt x="2074" y="3215"/>
                      <a:pt x="2001" y="3601"/>
                      <a:pt x="1949" y="3969"/>
                    </a:cubicBezTo>
                    <a:cubicBezTo>
                      <a:pt x="1905" y="3467"/>
                      <a:pt x="1657" y="2642"/>
                      <a:pt x="656" y="1793"/>
                    </a:cubicBezTo>
                    <a:cubicBezTo>
                      <a:pt x="721" y="3262"/>
                      <a:pt x="1701" y="4250"/>
                      <a:pt x="1894" y="4431"/>
                    </a:cubicBezTo>
                    <a:cubicBezTo>
                      <a:pt x="1786" y="5547"/>
                      <a:pt x="1873" y="6479"/>
                      <a:pt x="2008" y="7181"/>
                    </a:cubicBezTo>
                    <a:cubicBezTo>
                      <a:pt x="1821" y="6615"/>
                      <a:pt x="1314" y="5545"/>
                      <a:pt x="0" y="4591"/>
                    </a:cubicBezTo>
                    <a:cubicBezTo>
                      <a:pt x="352" y="6890"/>
                      <a:pt x="1923" y="7517"/>
                      <a:pt x="2095" y="7580"/>
                    </a:cubicBezTo>
                    <a:cubicBezTo>
                      <a:pt x="2365" y="8680"/>
                      <a:pt x="2759" y="9300"/>
                      <a:pt x="2763" y="9306"/>
                    </a:cubicBezTo>
                    <a:cubicBezTo>
                      <a:pt x="2770" y="9318"/>
                      <a:pt x="2783" y="9324"/>
                      <a:pt x="2795" y="9324"/>
                    </a:cubicBezTo>
                    <a:cubicBezTo>
                      <a:pt x="2802" y="9324"/>
                      <a:pt x="2810" y="9322"/>
                      <a:pt x="2816" y="9318"/>
                    </a:cubicBezTo>
                    <a:cubicBezTo>
                      <a:pt x="2834" y="9307"/>
                      <a:pt x="2839" y="9283"/>
                      <a:pt x="2828" y="9265"/>
                    </a:cubicBezTo>
                    <a:cubicBezTo>
                      <a:pt x="2825" y="9262"/>
                      <a:pt x="2696" y="9059"/>
                      <a:pt x="2537" y="8682"/>
                    </a:cubicBezTo>
                    <a:cubicBezTo>
                      <a:pt x="2811" y="8604"/>
                      <a:pt x="3939" y="8138"/>
                      <a:pt x="4118" y="56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21"/>
              <p:cNvSpPr/>
              <p:nvPr/>
            </p:nvSpPr>
            <p:spPr>
              <a:xfrm rot="-1207297" flipH="1">
                <a:off x="8797772" y="704863"/>
                <a:ext cx="310364" cy="702692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9324" extrusionOk="0">
                    <a:moveTo>
                      <a:pt x="4118" y="5690"/>
                    </a:moveTo>
                    <a:lnTo>
                      <a:pt x="4118" y="5690"/>
                    </a:lnTo>
                    <a:cubicBezTo>
                      <a:pt x="2555" y="6818"/>
                      <a:pt x="2417" y="7956"/>
                      <a:pt x="2443" y="8446"/>
                    </a:cubicBezTo>
                    <a:cubicBezTo>
                      <a:pt x="2334" y="8157"/>
                      <a:pt x="2219" y="7796"/>
                      <a:pt x="2125" y="7369"/>
                    </a:cubicBezTo>
                    <a:cubicBezTo>
                      <a:pt x="2039" y="6978"/>
                      <a:pt x="1965" y="6502"/>
                      <a:pt x="1936" y="5952"/>
                    </a:cubicBezTo>
                    <a:cubicBezTo>
                      <a:pt x="2166" y="5855"/>
                      <a:pt x="3355" y="5264"/>
                      <a:pt x="3645" y="3392"/>
                    </a:cubicBezTo>
                    <a:cubicBezTo>
                      <a:pt x="2345" y="4066"/>
                      <a:pt x="2011" y="5217"/>
                      <a:pt x="1926" y="5720"/>
                    </a:cubicBezTo>
                    <a:cubicBezTo>
                      <a:pt x="1902" y="4915"/>
                      <a:pt x="1974" y="3965"/>
                      <a:pt x="2233" y="2898"/>
                    </a:cubicBezTo>
                    <a:cubicBezTo>
                      <a:pt x="2484" y="2775"/>
                      <a:pt x="3704" y="2064"/>
                      <a:pt x="3266" y="0"/>
                    </a:cubicBezTo>
                    <a:cubicBezTo>
                      <a:pt x="2107" y="1149"/>
                      <a:pt x="2137" y="2444"/>
                      <a:pt x="2174" y="2814"/>
                    </a:cubicBezTo>
                    <a:cubicBezTo>
                      <a:pt x="2074" y="3215"/>
                      <a:pt x="2001" y="3601"/>
                      <a:pt x="1949" y="3969"/>
                    </a:cubicBezTo>
                    <a:cubicBezTo>
                      <a:pt x="1905" y="3467"/>
                      <a:pt x="1657" y="2642"/>
                      <a:pt x="656" y="1793"/>
                    </a:cubicBezTo>
                    <a:cubicBezTo>
                      <a:pt x="721" y="3262"/>
                      <a:pt x="1701" y="4250"/>
                      <a:pt x="1894" y="4431"/>
                    </a:cubicBezTo>
                    <a:cubicBezTo>
                      <a:pt x="1786" y="5547"/>
                      <a:pt x="1873" y="6479"/>
                      <a:pt x="2008" y="7181"/>
                    </a:cubicBezTo>
                    <a:cubicBezTo>
                      <a:pt x="1821" y="6615"/>
                      <a:pt x="1314" y="5545"/>
                      <a:pt x="0" y="4591"/>
                    </a:cubicBezTo>
                    <a:cubicBezTo>
                      <a:pt x="352" y="6890"/>
                      <a:pt x="1923" y="7517"/>
                      <a:pt x="2095" y="7580"/>
                    </a:cubicBezTo>
                    <a:cubicBezTo>
                      <a:pt x="2365" y="8680"/>
                      <a:pt x="2759" y="9300"/>
                      <a:pt x="2763" y="9306"/>
                    </a:cubicBezTo>
                    <a:cubicBezTo>
                      <a:pt x="2770" y="9318"/>
                      <a:pt x="2783" y="9324"/>
                      <a:pt x="2795" y="9324"/>
                    </a:cubicBezTo>
                    <a:cubicBezTo>
                      <a:pt x="2802" y="9324"/>
                      <a:pt x="2810" y="9322"/>
                      <a:pt x="2816" y="9318"/>
                    </a:cubicBezTo>
                    <a:cubicBezTo>
                      <a:pt x="2834" y="9307"/>
                      <a:pt x="2839" y="9283"/>
                      <a:pt x="2828" y="9265"/>
                    </a:cubicBezTo>
                    <a:cubicBezTo>
                      <a:pt x="2825" y="9262"/>
                      <a:pt x="2696" y="9059"/>
                      <a:pt x="2537" y="8682"/>
                    </a:cubicBezTo>
                    <a:cubicBezTo>
                      <a:pt x="2811" y="8604"/>
                      <a:pt x="3939" y="8138"/>
                      <a:pt x="4118" y="56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64" name="Google Shape;864;p21"/>
              <p:cNvGrpSpPr/>
              <p:nvPr/>
            </p:nvGrpSpPr>
            <p:grpSpPr>
              <a:xfrm rot="-2674789" flipH="1">
                <a:off x="8293240" y="772043"/>
                <a:ext cx="283646" cy="283646"/>
                <a:chOff x="7683292" y="675004"/>
                <a:chExt cx="948960" cy="948960"/>
              </a:xfrm>
            </p:grpSpPr>
            <p:sp>
              <p:nvSpPr>
                <p:cNvPr id="865" name="Google Shape;865;p21"/>
                <p:cNvSpPr/>
                <p:nvPr/>
              </p:nvSpPr>
              <p:spPr>
                <a:xfrm>
                  <a:off x="7683292" y="675004"/>
                  <a:ext cx="948960" cy="94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6" h="2636" extrusionOk="0">
                      <a:moveTo>
                        <a:pt x="2636" y="1439"/>
                      </a:moveTo>
                      <a:lnTo>
                        <a:pt x="2636" y="1439"/>
                      </a:lnTo>
                      <a:cubicBezTo>
                        <a:pt x="2644" y="1349"/>
                        <a:pt x="2356" y="1248"/>
                        <a:pt x="1992" y="1215"/>
                      </a:cubicBezTo>
                      <a:cubicBezTo>
                        <a:pt x="1975" y="1214"/>
                        <a:pt x="1958" y="1212"/>
                        <a:pt x="1942" y="1211"/>
                      </a:cubicBezTo>
                      <a:cubicBezTo>
                        <a:pt x="1957" y="1204"/>
                        <a:pt x="1972" y="1198"/>
                        <a:pt x="1987" y="1191"/>
                      </a:cubicBezTo>
                      <a:cubicBezTo>
                        <a:pt x="2319" y="1037"/>
                        <a:pt x="2558" y="846"/>
                        <a:pt x="2520" y="764"/>
                      </a:cubicBezTo>
                      <a:cubicBezTo>
                        <a:pt x="2481" y="681"/>
                        <a:pt x="2181" y="739"/>
                        <a:pt x="1849" y="892"/>
                      </a:cubicBezTo>
                      <a:cubicBezTo>
                        <a:pt x="1834" y="898"/>
                        <a:pt x="1819" y="906"/>
                        <a:pt x="1805" y="913"/>
                      </a:cubicBezTo>
                      <a:cubicBezTo>
                        <a:pt x="1814" y="900"/>
                        <a:pt x="1824" y="887"/>
                        <a:pt x="1834" y="873"/>
                      </a:cubicBezTo>
                      <a:cubicBezTo>
                        <a:pt x="2045" y="574"/>
                        <a:pt x="2156" y="290"/>
                        <a:pt x="2082" y="237"/>
                      </a:cubicBezTo>
                      <a:cubicBezTo>
                        <a:pt x="2008" y="185"/>
                        <a:pt x="1776" y="384"/>
                        <a:pt x="1565" y="683"/>
                      </a:cubicBezTo>
                      <a:cubicBezTo>
                        <a:pt x="1556" y="697"/>
                        <a:pt x="1546" y="710"/>
                        <a:pt x="1537" y="724"/>
                      </a:cubicBezTo>
                      <a:cubicBezTo>
                        <a:pt x="1539" y="707"/>
                        <a:pt x="1541" y="691"/>
                        <a:pt x="1542" y="674"/>
                      </a:cubicBezTo>
                      <a:cubicBezTo>
                        <a:pt x="1575" y="310"/>
                        <a:pt x="1529" y="9"/>
                        <a:pt x="1439" y="0"/>
                      </a:cubicBezTo>
                      <a:cubicBezTo>
                        <a:pt x="1348" y="-8"/>
                        <a:pt x="1248" y="280"/>
                        <a:pt x="1214" y="644"/>
                      </a:cubicBezTo>
                      <a:cubicBezTo>
                        <a:pt x="1213" y="661"/>
                        <a:pt x="1211" y="678"/>
                        <a:pt x="1210" y="694"/>
                      </a:cubicBezTo>
                      <a:cubicBezTo>
                        <a:pt x="1204" y="679"/>
                        <a:pt x="1197" y="663"/>
                        <a:pt x="1190" y="648"/>
                      </a:cubicBezTo>
                      <a:cubicBezTo>
                        <a:pt x="1037" y="316"/>
                        <a:pt x="846" y="78"/>
                        <a:pt x="763" y="116"/>
                      </a:cubicBezTo>
                      <a:cubicBezTo>
                        <a:pt x="681" y="154"/>
                        <a:pt x="738" y="454"/>
                        <a:pt x="891" y="786"/>
                      </a:cubicBezTo>
                      <a:cubicBezTo>
                        <a:pt x="898" y="801"/>
                        <a:pt x="905" y="816"/>
                        <a:pt x="913" y="831"/>
                      </a:cubicBezTo>
                      <a:cubicBezTo>
                        <a:pt x="899" y="822"/>
                        <a:pt x="886" y="812"/>
                        <a:pt x="872" y="802"/>
                      </a:cubicBezTo>
                      <a:cubicBezTo>
                        <a:pt x="574" y="591"/>
                        <a:pt x="289" y="480"/>
                        <a:pt x="237" y="554"/>
                      </a:cubicBezTo>
                      <a:cubicBezTo>
                        <a:pt x="184" y="628"/>
                        <a:pt x="384" y="860"/>
                        <a:pt x="682" y="1071"/>
                      </a:cubicBezTo>
                      <a:cubicBezTo>
                        <a:pt x="696" y="1080"/>
                        <a:pt x="710" y="1090"/>
                        <a:pt x="724" y="1099"/>
                      </a:cubicBezTo>
                      <a:cubicBezTo>
                        <a:pt x="707" y="1097"/>
                        <a:pt x="691" y="1095"/>
                        <a:pt x="674" y="1094"/>
                      </a:cubicBezTo>
                      <a:cubicBezTo>
                        <a:pt x="310" y="1060"/>
                        <a:pt x="8" y="1106"/>
                        <a:pt x="0" y="1197"/>
                      </a:cubicBezTo>
                      <a:cubicBezTo>
                        <a:pt x="-9" y="1288"/>
                        <a:pt x="280" y="1388"/>
                        <a:pt x="643" y="1422"/>
                      </a:cubicBezTo>
                      <a:cubicBezTo>
                        <a:pt x="660" y="1423"/>
                        <a:pt x="677" y="1424"/>
                        <a:pt x="693" y="1425"/>
                      </a:cubicBezTo>
                      <a:cubicBezTo>
                        <a:pt x="678" y="1432"/>
                        <a:pt x="663" y="1438"/>
                        <a:pt x="648" y="1446"/>
                      </a:cubicBezTo>
                      <a:cubicBezTo>
                        <a:pt x="316" y="1599"/>
                        <a:pt x="78" y="1789"/>
                        <a:pt x="116" y="1872"/>
                      </a:cubicBezTo>
                      <a:cubicBezTo>
                        <a:pt x="154" y="1955"/>
                        <a:pt x="453" y="1898"/>
                        <a:pt x="785" y="1745"/>
                      </a:cubicBezTo>
                      <a:cubicBezTo>
                        <a:pt x="801" y="1737"/>
                        <a:pt x="816" y="1730"/>
                        <a:pt x="831" y="1723"/>
                      </a:cubicBezTo>
                      <a:cubicBezTo>
                        <a:pt x="821" y="1736"/>
                        <a:pt x="811" y="1750"/>
                        <a:pt x="802" y="1764"/>
                      </a:cubicBezTo>
                      <a:cubicBezTo>
                        <a:pt x="590" y="2062"/>
                        <a:pt x="479" y="2347"/>
                        <a:pt x="554" y="2399"/>
                      </a:cubicBezTo>
                      <a:cubicBezTo>
                        <a:pt x="628" y="2452"/>
                        <a:pt x="859" y="2252"/>
                        <a:pt x="1070" y="1954"/>
                      </a:cubicBezTo>
                      <a:cubicBezTo>
                        <a:pt x="1080" y="1940"/>
                        <a:pt x="1089" y="1926"/>
                        <a:pt x="1099" y="1912"/>
                      </a:cubicBezTo>
                      <a:cubicBezTo>
                        <a:pt x="1097" y="1929"/>
                        <a:pt x="1095" y="1945"/>
                        <a:pt x="1093" y="1962"/>
                      </a:cubicBezTo>
                      <a:cubicBezTo>
                        <a:pt x="1060" y="2326"/>
                        <a:pt x="1106" y="2628"/>
                        <a:pt x="1196" y="2636"/>
                      </a:cubicBezTo>
                      <a:cubicBezTo>
                        <a:pt x="1287" y="2644"/>
                        <a:pt x="1387" y="2356"/>
                        <a:pt x="1421" y="1992"/>
                      </a:cubicBezTo>
                      <a:cubicBezTo>
                        <a:pt x="1422" y="1975"/>
                        <a:pt x="1424" y="1959"/>
                        <a:pt x="1425" y="1942"/>
                      </a:cubicBezTo>
                      <a:cubicBezTo>
                        <a:pt x="1432" y="1958"/>
                        <a:pt x="1438" y="1973"/>
                        <a:pt x="1445" y="1988"/>
                      </a:cubicBezTo>
                      <a:cubicBezTo>
                        <a:pt x="1598" y="2320"/>
                        <a:pt x="1789" y="2558"/>
                        <a:pt x="1871" y="2520"/>
                      </a:cubicBezTo>
                      <a:cubicBezTo>
                        <a:pt x="1954" y="2482"/>
                        <a:pt x="1897" y="2182"/>
                        <a:pt x="1744" y="1850"/>
                      </a:cubicBezTo>
                      <a:cubicBezTo>
                        <a:pt x="1737" y="1835"/>
                        <a:pt x="1730" y="1820"/>
                        <a:pt x="1723" y="1805"/>
                      </a:cubicBezTo>
                      <a:cubicBezTo>
                        <a:pt x="1736" y="1815"/>
                        <a:pt x="1749" y="1825"/>
                        <a:pt x="1763" y="1834"/>
                      </a:cubicBezTo>
                      <a:cubicBezTo>
                        <a:pt x="2061" y="2045"/>
                        <a:pt x="2346" y="2156"/>
                        <a:pt x="2398" y="2082"/>
                      </a:cubicBezTo>
                      <a:cubicBezTo>
                        <a:pt x="2451" y="2007"/>
                        <a:pt x="2252" y="1776"/>
                        <a:pt x="1953" y="1566"/>
                      </a:cubicBezTo>
                      <a:cubicBezTo>
                        <a:pt x="1939" y="1556"/>
                        <a:pt x="1926" y="1547"/>
                        <a:pt x="1912" y="1538"/>
                      </a:cubicBezTo>
                      <a:cubicBezTo>
                        <a:pt x="1928" y="1539"/>
                        <a:pt x="1945" y="1541"/>
                        <a:pt x="1962" y="1543"/>
                      </a:cubicBezTo>
                      <a:cubicBezTo>
                        <a:pt x="2326" y="1576"/>
                        <a:pt x="2627" y="1530"/>
                        <a:pt x="2636" y="143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6" name="Google Shape;866;p21"/>
                <p:cNvSpPr/>
                <p:nvPr/>
              </p:nvSpPr>
              <p:spPr>
                <a:xfrm>
                  <a:off x="8058052" y="1049404"/>
                  <a:ext cx="199800" cy="19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" h="555" extrusionOk="0">
                      <a:moveTo>
                        <a:pt x="393" y="530"/>
                      </a:moveTo>
                      <a:lnTo>
                        <a:pt x="393" y="530"/>
                      </a:lnTo>
                      <a:cubicBezTo>
                        <a:pt x="253" y="594"/>
                        <a:pt x="89" y="533"/>
                        <a:pt x="25" y="394"/>
                      </a:cubicBezTo>
                      <a:cubicBezTo>
                        <a:pt x="-39" y="255"/>
                        <a:pt x="21" y="91"/>
                        <a:pt x="160" y="26"/>
                      </a:cubicBezTo>
                      <a:cubicBezTo>
                        <a:pt x="299" y="-38"/>
                        <a:pt x="464" y="23"/>
                        <a:pt x="529" y="162"/>
                      </a:cubicBezTo>
                      <a:cubicBezTo>
                        <a:pt x="593" y="301"/>
                        <a:pt x="532" y="466"/>
                        <a:pt x="393" y="53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67" name="Google Shape;867;p21"/>
              <p:cNvSpPr/>
              <p:nvPr/>
            </p:nvSpPr>
            <p:spPr>
              <a:xfrm rot="-4380657">
                <a:off x="8818355" y="1403068"/>
                <a:ext cx="531823" cy="1204156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9324" extrusionOk="0">
                    <a:moveTo>
                      <a:pt x="4118" y="5690"/>
                    </a:moveTo>
                    <a:lnTo>
                      <a:pt x="4118" y="5690"/>
                    </a:lnTo>
                    <a:cubicBezTo>
                      <a:pt x="2555" y="6818"/>
                      <a:pt x="2417" y="7956"/>
                      <a:pt x="2443" y="8446"/>
                    </a:cubicBezTo>
                    <a:cubicBezTo>
                      <a:pt x="2334" y="8157"/>
                      <a:pt x="2219" y="7796"/>
                      <a:pt x="2125" y="7369"/>
                    </a:cubicBezTo>
                    <a:cubicBezTo>
                      <a:pt x="2039" y="6978"/>
                      <a:pt x="1965" y="6502"/>
                      <a:pt x="1936" y="5952"/>
                    </a:cubicBezTo>
                    <a:cubicBezTo>
                      <a:pt x="2166" y="5855"/>
                      <a:pt x="3355" y="5264"/>
                      <a:pt x="3645" y="3392"/>
                    </a:cubicBezTo>
                    <a:cubicBezTo>
                      <a:pt x="2345" y="4066"/>
                      <a:pt x="2011" y="5217"/>
                      <a:pt x="1926" y="5720"/>
                    </a:cubicBezTo>
                    <a:cubicBezTo>
                      <a:pt x="1902" y="4915"/>
                      <a:pt x="1974" y="3965"/>
                      <a:pt x="2233" y="2898"/>
                    </a:cubicBezTo>
                    <a:cubicBezTo>
                      <a:pt x="2484" y="2775"/>
                      <a:pt x="3704" y="2064"/>
                      <a:pt x="3266" y="0"/>
                    </a:cubicBezTo>
                    <a:cubicBezTo>
                      <a:pt x="2107" y="1149"/>
                      <a:pt x="2137" y="2444"/>
                      <a:pt x="2174" y="2814"/>
                    </a:cubicBezTo>
                    <a:cubicBezTo>
                      <a:pt x="2074" y="3215"/>
                      <a:pt x="2001" y="3601"/>
                      <a:pt x="1949" y="3969"/>
                    </a:cubicBezTo>
                    <a:cubicBezTo>
                      <a:pt x="1905" y="3467"/>
                      <a:pt x="1657" y="2642"/>
                      <a:pt x="656" y="1793"/>
                    </a:cubicBezTo>
                    <a:cubicBezTo>
                      <a:pt x="721" y="3262"/>
                      <a:pt x="1701" y="4250"/>
                      <a:pt x="1894" y="4431"/>
                    </a:cubicBezTo>
                    <a:cubicBezTo>
                      <a:pt x="1786" y="5547"/>
                      <a:pt x="1873" y="6479"/>
                      <a:pt x="2008" y="7181"/>
                    </a:cubicBezTo>
                    <a:cubicBezTo>
                      <a:pt x="1821" y="6615"/>
                      <a:pt x="1314" y="5545"/>
                      <a:pt x="0" y="4591"/>
                    </a:cubicBezTo>
                    <a:cubicBezTo>
                      <a:pt x="352" y="6890"/>
                      <a:pt x="1923" y="7517"/>
                      <a:pt x="2095" y="7580"/>
                    </a:cubicBezTo>
                    <a:cubicBezTo>
                      <a:pt x="2365" y="8680"/>
                      <a:pt x="2759" y="9300"/>
                      <a:pt x="2763" y="9306"/>
                    </a:cubicBezTo>
                    <a:cubicBezTo>
                      <a:pt x="2770" y="9318"/>
                      <a:pt x="2783" y="9324"/>
                      <a:pt x="2795" y="9324"/>
                    </a:cubicBezTo>
                    <a:cubicBezTo>
                      <a:pt x="2802" y="9324"/>
                      <a:pt x="2810" y="9322"/>
                      <a:pt x="2816" y="9318"/>
                    </a:cubicBezTo>
                    <a:cubicBezTo>
                      <a:pt x="2834" y="9307"/>
                      <a:pt x="2839" y="9283"/>
                      <a:pt x="2828" y="9265"/>
                    </a:cubicBezTo>
                    <a:cubicBezTo>
                      <a:pt x="2825" y="9262"/>
                      <a:pt x="2696" y="9059"/>
                      <a:pt x="2537" y="8682"/>
                    </a:cubicBezTo>
                    <a:cubicBezTo>
                      <a:pt x="2811" y="8604"/>
                      <a:pt x="3939" y="8138"/>
                      <a:pt x="4118" y="56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68" name="Google Shape;868;p21"/>
              <p:cNvGrpSpPr/>
              <p:nvPr/>
            </p:nvGrpSpPr>
            <p:grpSpPr>
              <a:xfrm rot="-2674789" flipH="1">
                <a:off x="8482728" y="1404873"/>
                <a:ext cx="283646" cy="283646"/>
                <a:chOff x="7314840" y="1753920"/>
                <a:chExt cx="948960" cy="948960"/>
              </a:xfrm>
            </p:grpSpPr>
            <p:sp>
              <p:nvSpPr>
                <p:cNvPr id="869" name="Google Shape;869;p21"/>
                <p:cNvSpPr/>
                <p:nvPr/>
              </p:nvSpPr>
              <p:spPr>
                <a:xfrm>
                  <a:off x="7314840" y="1753920"/>
                  <a:ext cx="948960" cy="94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6" h="2636" extrusionOk="0">
                      <a:moveTo>
                        <a:pt x="2636" y="1439"/>
                      </a:moveTo>
                      <a:lnTo>
                        <a:pt x="2636" y="1439"/>
                      </a:lnTo>
                      <a:cubicBezTo>
                        <a:pt x="2644" y="1349"/>
                        <a:pt x="2356" y="1248"/>
                        <a:pt x="1992" y="1215"/>
                      </a:cubicBezTo>
                      <a:cubicBezTo>
                        <a:pt x="1975" y="1214"/>
                        <a:pt x="1958" y="1212"/>
                        <a:pt x="1942" y="1211"/>
                      </a:cubicBezTo>
                      <a:cubicBezTo>
                        <a:pt x="1957" y="1204"/>
                        <a:pt x="1972" y="1198"/>
                        <a:pt x="1987" y="1191"/>
                      </a:cubicBezTo>
                      <a:cubicBezTo>
                        <a:pt x="2319" y="1037"/>
                        <a:pt x="2558" y="846"/>
                        <a:pt x="2520" y="764"/>
                      </a:cubicBezTo>
                      <a:cubicBezTo>
                        <a:pt x="2481" y="681"/>
                        <a:pt x="2181" y="739"/>
                        <a:pt x="1849" y="892"/>
                      </a:cubicBezTo>
                      <a:cubicBezTo>
                        <a:pt x="1834" y="898"/>
                        <a:pt x="1819" y="906"/>
                        <a:pt x="1805" y="913"/>
                      </a:cubicBezTo>
                      <a:cubicBezTo>
                        <a:pt x="1814" y="900"/>
                        <a:pt x="1824" y="887"/>
                        <a:pt x="1834" y="873"/>
                      </a:cubicBezTo>
                      <a:cubicBezTo>
                        <a:pt x="2045" y="574"/>
                        <a:pt x="2156" y="290"/>
                        <a:pt x="2082" y="237"/>
                      </a:cubicBezTo>
                      <a:cubicBezTo>
                        <a:pt x="2008" y="185"/>
                        <a:pt x="1776" y="384"/>
                        <a:pt x="1565" y="683"/>
                      </a:cubicBezTo>
                      <a:cubicBezTo>
                        <a:pt x="1556" y="697"/>
                        <a:pt x="1546" y="710"/>
                        <a:pt x="1537" y="724"/>
                      </a:cubicBezTo>
                      <a:cubicBezTo>
                        <a:pt x="1539" y="707"/>
                        <a:pt x="1541" y="691"/>
                        <a:pt x="1542" y="674"/>
                      </a:cubicBezTo>
                      <a:cubicBezTo>
                        <a:pt x="1575" y="310"/>
                        <a:pt x="1529" y="9"/>
                        <a:pt x="1439" y="0"/>
                      </a:cubicBezTo>
                      <a:cubicBezTo>
                        <a:pt x="1348" y="-8"/>
                        <a:pt x="1248" y="280"/>
                        <a:pt x="1214" y="644"/>
                      </a:cubicBezTo>
                      <a:cubicBezTo>
                        <a:pt x="1213" y="661"/>
                        <a:pt x="1211" y="678"/>
                        <a:pt x="1210" y="694"/>
                      </a:cubicBezTo>
                      <a:cubicBezTo>
                        <a:pt x="1204" y="679"/>
                        <a:pt x="1197" y="663"/>
                        <a:pt x="1190" y="648"/>
                      </a:cubicBezTo>
                      <a:cubicBezTo>
                        <a:pt x="1037" y="316"/>
                        <a:pt x="846" y="78"/>
                        <a:pt x="763" y="116"/>
                      </a:cubicBezTo>
                      <a:cubicBezTo>
                        <a:pt x="681" y="154"/>
                        <a:pt x="738" y="454"/>
                        <a:pt x="891" y="786"/>
                      </a:cubicBezTo>
                      <a:cubicBezTo>
                        <a:pt x="898" y="801"/>
                        <a:pt x="905" y="816"/>
                        <a:pt x="913" y="831"/>
                      </a:cubicBezTo>
                      <a:cubicBezTo>
                        <a:pt x="899" y="822"/>
                        <a:pt x="886" y="812"/>
                        <a:pt x="872" y="802"/>
                      </a:cubicBezTo>
                      <a:cubicBezTo>
                        <a:pt x="574" y="591"/>
                        <a:pt x="289" y="480"/>
                        <a:pt x="237" y="554"/>
                      </a:cubicBezTo>
                      <a:cubicBezTo>
                        <a:pt x="184" y="628"/>
                        <a:pt x="384" y="860"/>
                        <a:pt x="682" y="1071"/>
                      </a:cubicBezTo>
                      <a:cubicBezTo>
                        <a:pt x="696" y="1080"/>
                        <a:pt x="710" y="1090"/>
                        <a:pt x="724" y="1099"/>
                      </a:cubicBezTo>
                      <a:cubicBezTo>
                        <a:pt x="707" y="1097"/>
                        <a:pt x="691" y="1095"/>
                        <a:pt x="674" y="1094"/>
                      </a:cubicBezTo>
                      <a:cubicBezTo>
                        <a:pt x="310" y="1060"/>
                        <a:pt x="8" y="1106"/>
                        <a:pt x="0" y="1197"/>
                      </a:cubicBezTo>
                      <a:cubicBezTo>
                        <a:pt x="-9" y="1288"/>
                        <a:pt x="280" y="1388"/>
                        <a:pt x="643" y="1422"/>
                      </a:cubicBezTo>
                      <a:cubicBezTo>
                        <a:pt x="660" y="1423"/>
                        <a:pt x="677" y="1424"/>
                        <a:pt x="693" y="1425"/>
                      </a:cubicBezTo>
                      <a:cubicBezTo>
                        <a:pt x="678" y="1432"/>
                        <a:pt x="663" y="1438"/>
                        <a:pt x="648" y="1446"/>
                      </a:cubicBezTo>
                      <a:cubicBezTo>
                        <a:pt x="316" y="1599"/>
                        <a:pt x="78" y="1789"/>
                        <a:pt x="116" y="1872"/>
                      </a:cubicBezTo>
                      <a:cubicBezTo>
                        <a:pt x="154" y="1955"/>
                        <a:pt x="453" y="1898"/>
                        <a:pt x="785" y="1745"/>
                      </a:cubicBezTo>
                      <a:cubicBezTo>
                        <a:pt x="801" y="1737"/>
                        <a:pt x="816" y="1730"/>
                        <a:pt x="831" y="1723"/>
                      </a:cubicBezTo>
                      <a:cubicBezTo>
                        <a:pt x="821" y="1736"/>
                        <a:pt x="811" y="1750"/>
                        <a:pt x="802" y="1764"/>
                      </a:cubicBezTo>
                      <a:cubicBezTo>
                        <a:pt x="590" y="2062"/>
                        <a:pt x="479" y="2347"/>
                        <a:pt x="554" y="2399"/>
                      </a:cubicBezTo>
                      <a:cubicBezTo>
                        <a:pt x="628" y="2452"/>
                        <a:pt x="859" y="2252"/>
                        <a:pt x="1070" y="1954"/>
                      </a:cubicBezTo>
                      <a:cubicBezTo>
                        <a:pt x="1080" y="1940"/>
                        <a:pt x="1089" y="1926"/>
                        <a:pt x="1099" y="1912"/>
                      </a:cubicBezTo>
                      <a:cubicBezTo>
                        <a:pt x="1097" y="1929"/>
                        <a:pt x="1095" y="1945"/>
                        <a:pt x="1093" y="1962"/>
                      </a:cubicBezTo>
                      <a:cubicBezTo>
                        <a:pt x="1060" y="2326"/>
                        <a:pt x="1106" y="2628"/>
                        <a:pt x="1196" y="2636"/>
                      </a:cubicBezTo>
                      <a:cubicBezTo>
                        <a:pt x="1287" y="2644"/>
                        <a:pt x="1387" y="2356"/>
                        <a:pt x="1421" y="1992"/>
                      </a:cubicBezTo>
                      <a:cubicBezTo>
                        <a:pt x="1422" y="1975"/>
                        <a:pt x="1424" y="1959"/>
                        <a:pt x="1425" y="1942"/>
                      </a:cubicBezTo>
                      <a:cubicBezTo>
                        <a:pt x="1432" y="1958"/>
                        <a:pt x="1438" y="1973"/>
                        <a:pt x="1445" y="1988"/>
                      </a:cubicBezTo>
                      <a:cubicBezTo>
                        <a:pt x="1598" y="2320"/>
                        <a:pt x="1789" y="2558"/>
                        <a:pt x="1871" y="2520"/>
                      </a:cubicBezTo>
                      <a:cubicBezTo>
                        <a:pt x="1954" y="2482"/>
                        <a:pt x="1897" y="2182"/>
                        <a:pt x="1744" y="1850"/>
                      </a:cubicBezTo>
                      <a:cubicBezTo>
                        <a:pt x="1737" y="1835"/>
                        <a:pt x="1730" y="1820"/>
                        <a:pt x="1723" y="1805"/>
                      </a:cubicBezTo>
                      <a:cubicBezTo>
                        <a:pt x="1736" y="1815"/>
                        <a:pt x="1749" y="1825"/>
                        <a:pt x="1763" y="1834"/>
                      </a:cubicBezTo>
                      <a:cubicBezTo>
                        <a:pt x="2061" y="2045"/>
                        <a:pt x="2346" y="2156"/>
                        <a:pt x="2398" y="2082"/>
                      </a:cubicBezTo>
                      <a:cubicBezTo>
                        <a:pt x="2451" y="2007"/>
                        <a:pt x="2252" y="1776"/>
                        <a:pt x="1953" y="1566"/>
                      </a:cubicBezTo>
                      <a:cubicBezTo>
                        <a:pt x="1939" y="1556"/>
                        <a:pt x="1926" y="1547"/>
                        <a:pt x="1912" y="1538"/>
                      </a:cubicBezTo>
                      <a:cubicBezTo>
                        <a:pt x="1928" y="1539"/>
                        <a:pt x="1945" y="1541"/>
                        <a:pt x="1962" y="1543"/>
                      </a:cubicBezTo>
                      <a:cubicBezTo>
                        <a:pt x="2326" y="1576"/>
                        <a:pt x="2627" y="1530"/>
                        <a:pt x="2636" y="143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0" name="Google Shape;870;p21"/>
                <p:cNvSpPr/>
                <p:nvPr/>
              </p:nvSpPr>
              <p:spPr>
                <a:xfrm>
                  <a:off x="7689600" y="2128320"/>
                  <a:ext cx="199800" cy="19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" h="555" extrusionOk="0">
                      <a:moveTo>
                        <a:pt x="393" y="530"/>
                      </a:moveTo>
                      <a:lnTo>
                        <a:pt x="393" y="530"/>
                      </a:lnTo>
                      <a:cubicBezTo>
                        <a:pt x="253" y="594"/>
                        <a:pt x="89" y="533"/>
                        <a:pt x="25" y="394"/>
                      </a:cubicBezTo>
                      <a:cubicBezTo>
                        <a:pt x="-39" y="255"/>
                        <a:pt x="21" y="91"/>
                        <a:pt x="160" y="26"/>
                      </a:cubicBezTo>
                      <a:cubicBezTo>
                        <a:pt x="299" y="-38"/>
                        <a:pt x="464" y="23"/>
                        <a:pt x="529" y="162"/>
                      </a:cubicBezTo>
                      <a:cubicBezTo>
                        <a:pt x="593" y="301"/>
                        <a:pt x="532" y="466"/>
                        <a:pt x="393" y="53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71" name="Google Shape;871;p21"/>
              <p:cNvGrpSpPr/>
              <p:nvPr/>
            </p:nvGrpSpPr>
            <p:grpSpPr>
              <a:xfrm rot="-2675637" flipH="1">
                <a:off x="8846346" y="1068617"/>
                <a:ext cx="475856" cy="475856"/>
                <a:chOff x="7193160" y="357120"/>
                <a:chExt cx="1192320" cy="1192320"/>
              </a:xfrm>
            </p:grpSpPr>
            <p:sp>
              <p:nvSpPr>
                <p:cNvPr id="872" name="Google Shape;872;p21"/>
                <p:cNvSpPr/>
                <p:nvPr/>
              </p:nvSpPr>
              <p:spPr>
                <a:xfrm>
                  <a:off x="7203600" y="417240"/>
                  <a:ext cx="1171440" cy="1072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4" h="2978" extrusionOk="0">
                      <a:moveTo>
                        <a:pt x="2458" y="1362"/>
                      </a:moveTo>
                      <a:lnTo>
                        <a:pt x="2458" y="1362"/>
                      </a:lnTo>
                      <a:cubicBezTo>
                        <a:pt x="2241" y="1342"/>
                        <a:pt x="2043" y="1345"/>
                        <a:pt x="1894" y="1366"/>
                      </a:cubicBezTo>
                      <a:cubicBezTo>
                        <a:pt x="2007" y="1266"/>
                        <a:pt x="2138" y="1117"/>
                        <a:pt x="2264" y="939"/>
                      </a:cubicBezTo>
                      <a:cubicBezTo>
                        <a:pt x="2524" y="571"/>
                        <a:pt x="2661" y="220"/>
                        <a:pt x="2570" y="155"/>
                      </a:cubicBezTo>
                      <a:cubicBezTo>
                        <a:pt x="2478" y="90"/>
                        <a:pt x="2193" y="336"/>
                        <a:pt x="1933" y="705"/>
                      </a:cubicBezTo>
                      <a:cubicBezTo>
                        <a:pt x="1806" y="883"/>
                        <a:pt x="1710" y="1056"/>
                        <a:pt x="1653" y="1196"/>
                      </a:cubicBezTo>
                      <a:cubicBezTo>
                        <a:pt x="1624" y="1048"/>
                        <a:pt x="1560" y="860"/>
                        <a:pt x="1469" y="662"/>
                      </a:cubicBezTo>
                      <a:cubicBezTo>
                        <a:pt x="1280" y="253"/>
                        <a:pt x="1044" y="-42"/>
                        <a:pt x="943" y="5"/>
                      </a:cubicBezTo>
                      <a:cubicBezTo>
                        <a:pt x="841" y="53"/>
                        <a:pt x="912" y="423"/>
                        <a:pt x="1100" y="832"/>
                      </a:cubicBezTo>
                      <a:cubicBezTo>
                        <a:pt x="1191" y="1030"/>
                        <a:pt x="1293" y="1201"/>
                        <a:pt x="1386" y="1319"/>
                      </a:cubicBezTo>
                      <a:cubicBezTo>
                        <a:pt x="1243" y="1271"/>
                        <a:pt x="1049" y="1232"/>
                        <a:pt x="832" y="1212"/>
                      </a:cubicBezTo>
                      <a:cubicBezTo>
                        <a:pt x="383" y="1171"/>
                        <a:pt x="10" y="1228"/>
                        <a:pt x="0" y="1339"/>
                      </a:cubicBezTo>
                      <a:cubicBezTo>
                        <a:pt x="-10" y="1451"/>
                        <a:pt x="346" y="1575"/>
                        <a:pt x="795" y="1616"/>
                      </a:cubicBezTo>
                      <a:cubicBezTo>
                        <a:pt x="1012" y="1636"/>
                        <a:pt x="1210" y="1633"/>
                        <a:pt x="1360" y="1612"/>
                      </a:cubicBezTo>
                      <a:cubicBezTo>
                        <a:pt x="1247" y="1712"/>
                        <a:pt x="1115" y="1861"/>
                        <a:pt x="989" y="2039"/>
                      </a:cubicBezTo>
                      <a:cubicBezTo>
                        <a:pt x="729" y="2407"/>
                        <a:pt x="593" y="2758"/>
                        <a:pt x="684" y="2823"/>
                      </a:cubicBezTo>
                      <a:cubicBezTo>
                        <a:pt x="775" y="2888"/>
                        <a:pt x="1061" y="2642"/>
                        <a:pt x="1321" y="2273"/>
                      </a:cubicBezTo>
                      <a:cubicBezTo>
                        <a:pt x="1447" y="2095"/>
                        <a:pt x="1543" y="1922"/>
                        <a:pt x="1599" y="1782"/>
                      </a:cubicBezTo>
                      <a:cubicBezTo>
                        <a:pt x="1630" y="1930"/>
                        <a:pt x="1693" y="2118"/>
                        <a:pt x="1784" y="2315"/>
                      </a:cubicBezTo>
                      <a:cubicBezTo>
                        <a:pt x="1973" y="2725"/>
                        <a:pt x="2209" y="3020"/>
                        <a:pt x="2310" y="2973"/>
                      </a:cubicBezTo>
                      <a:cubicBezTo>
                        <a:pt x="2412" y="2925"/>
                        <a:pt x="2342" y="2555"/>
                        <a:pt x="2153" y="2146"/>
                      </a:cubicBezTo>
                      <a:cubicBezTo>
                        <a:pt x="2062" y="1948"/>
                        <a:pt x="1959" y="1777"/>
                        <a:pt x="1867" y="1659"/>
                      </a:cubicBezTo>
                      <a:cubicBezTo>
                        <a:pt x="2010" y="1707"/>
                        <a:pt x="2205" y="1746"/>
                        <a:pt x="2421" y="1766"/>
                      </a:cubicBezTo>
                      <a:cubicBezTo>
                        <a:pt x="2871" y="1807"/>
                        <a:pt x="3243" y="1750"/>
                        <a:pt x="3254" y="1639"/>
                      </a:cubicBezTo>
                      <a:cubicBezTo>
                        <a:pt x="3264" y="1527"/>
                        <a:pt x="2908" y="1403"/>
                        <a:pt x="2458" y="136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3" name="Google Shape;873;p21"/>
                <p:cNvSpPr/>
                <p:nvPr/>
              </p:nvSpPr>
              <p:spPr>
                <a:xfrm>
                  <a:off x="7193160" y="406800"/>
                  <a:ext cx="1192320" cy="1092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" h="3036" extrusionOk="0">
                      <a:moveTo>
                        <a:pt x="3067" y="1475"/>
                      </a:moveTo>
                      <a:lnTo>
                        <a:pt x="3067" y="1475"/>
                      </a:lnTo>
                      <a:cubicBezTo>
                        <a:pt x="2915" y="1422"/>
                        <a:pt x="2710" y="1381"/>
                        <a:pt x="2490" y="1361"/>
                      </a:cubicBezTo>
                      <a:cubicBezTo>
                        <a:pt x="2323" y="1346"/>
                        <a:pt x="2153" y="1343"/>
                        <a:pt x="2009" y="1355"/>
                      </a:cubicBezTo>
                      <a:cubicBezTo>
                        <a:pt x="2112" y="1253"/>
                        <a:pt x="2219" y="1123"/>
                        <a:pt x="2317" y="985"/>
                      </a:cubicBezTo>
                      <a:cubicBezTo>
                        <a:pt x="2560" y="642"/>
                        <a:pt x="2740" y="248"/>
                        <a:pt x="2615" y="160"/>
                      </a:cubicBezTo>
                      <a:cubicBezTo>
                        <a:pt x="2491" y="72"/>
                        <a:pt x="2180" y="373"/>
                        <a:pt x="1937" y="717"/>
                      </a:cubicBezTo>
                      <a:cubicBezTo>
                        <a:pt x="1840" y="855"/>
                        <a:pt x="1753" y="1000"/>
                        <a:pt x="1691" y="1131"/>
                      </a:cubicBezTo>
                      <a:cubicBezTo>
                        <a:pt x="1654" y="991"/>
                        <a:pt x="1595" y="832"/>
                        <a:pt x="1525" y="679"/>
                      </a:cubicBezTo>
                      <a:cubicBezTo>
                        <a:pt x="1433" y="479"/>
                        <a:pt x="1326" y="299"/>
                        <a:pt x="1225" y="173"/>
                      </a:cubicBezTo>
                      <a:cubicBezTo>
                        <a:pt x="1113" y="33"/>
                        <a:pt x="1024" y="-22"/>
                        <a:pt x="960" y="8"/>
                      </a:cubicBezTo>
                      <a:cubicBezTo>
                        <a:pt x="895" y="37"/>
                        <a:pt x="879" y="142"/>
                        <a:pt x="912" y="318"/>
                      </a:cubicBezTo>
                      <a:cubicBezTo>
                        <a:pt x="943" y="476"/>
                        <a:pt x="1010" y="674"/>
                        <a:pt x="1103" y="874"/>
                      </a:cubicBezTo>
                      <a:cubicBezTo>
                        <a:pt x="1176" y="1032"/>
                        <a:pt x="1258" y="1178"/>
                        <a:pt x="1339" y="1294"/>
                      </a:cubicBezTo>
                      <a:cubicBezTo>
                        <a:pt x="1202" y="1256"/>
                        <a:pt x="1038" y="1228"/>
                        <a:pt x="864" y="1211"/>
                      </a:cubicBezTo>
                      <a:cubicBezTo>
                        <a:pt x="445" y="1173"/>
                        <a:pt x="14" y="1214"/>
                        <a:pt x="0" y="1366"/>
                      </a:cubicBezTo>
                      <a:cubicBezTo>
                        <a:pt x="-7" y="1437"/>
                        <a:pt x="75" y="1502"/>
                        <a:pt x="244" y="1561"/>
                      </a:cubicBezTo>
                      <a:cubicBezTo>
                        <a:pt x="397" y="1614"/>
                        <a:pt x="601" y="1655"/>
                        <a:pt x="821" y="1675"/>
                      </a:cubicBezTo>
                      <a:cubicBezTo>
                        <a:pt x="920" y="1684"/>
                        <a:pt x="1017" y="1688"/>
                        <a:pt x="1108" y="1688"/>
                      </a:cubicBezTo>
                      <a:cubicBezTo>
                        <a:pt x="1177" y="1688"/>
                        <a:pt x="1242" y="1686"/>
                        <a:pt x="1304" y="1680"/>
                      </a:cubicBezTo>
                      <a:cubicBezTo>
                        <a:pt x="1202" y="1780"/>
                        <a:pt x="1095" y="1908"/>
                        <a:pt x="994" y="2051"/>
                      </a:cubicBezTo>
                      <a:cubicBezTo>
                        <a:pt x="752" y="2394"/>
                        <a:pt x="571" y="2788"/>
                        <a:pt x="696" y="2876"/>
                      </a:cubicBezTo>
                      <a:cubicBezTo>
                        <a:pt x="711" y="2887"/>
                        <a:pt x="728" y="2892"/>
                        <a:pt x="748" y="2892"/>
                      </a:cubicBezTo>
                      <a:cubicBezTo>
                        <a:pt x="894" y="2892"/>
                        <a:pt x="1160" y="2621"/>
                        <a:pt x="1374" y="2319"/>
                      </a:cubicBezTo>
                      <a:cubicBezTo>
                        <a:pt x="1475" y="2176"/>
                        <a:pt x="1560" y="2033"/>
                        <a:pt x="1620" y="1904"/>
                      </a:cubicBezTo>
                      <a:cubicBezTo>
                        <a:pt x="1657" y="2045"/>
                        <a:pt x="1716" y="2204"/>
                        <a:pt x="1787" y="2357"/>
                      </a:cubicBezTo>
                      <a:cubicBezTo>
                        <a:pt x="1949" y="2708"/>
                        <a:pt x="2174" y="3036"/>
                        <a:pt x="2317" y="3036"/>
                      </a:cubicBezTo>
                      <a:cubicBezTo>
                        <a:pt x="2329" y="3036"/>
                        <a:pt x="2341" y="3034"/>
                        <a:pt x="2352" y="3028"/>
                      </a:cubicBezTo>
                      <a:cubicBezTo>
                        <a:pt x="2416" y="2999"/>
                        <a:pt x="2432" y="2894"/>
                        <a:pt x="2399" y="2718"/>
                      </a:cubicBezTo>
                      <a:cubicBezTo>
                        <a:pt x="2369" y="2560"/>
                        <a:pt x="2301" y="2362"/>
                        <a:pt x="2209" y="2162"/>
                      </a:cubicBezTo>
                      <a:lnTo>
                        <a:pt x="2209" y="2162"/>
                      </a:lnTo>
                      <a:cubicBezTo>
                        <a:pt x="2136" y="2004"/>
                        <a:pt x="2054" y="1858"/>
                        <a:pt x="1973" y="1742"/>
                      </a:cubicBezTo>
                      <a:cubicBezTo>
                        <a:pt x="2112" y="1780"/>
                        <a:pt x="2280" y="1809"/>
                        <a:pt x="2448" y="1824"/>
                      </a:cubicBezTo>
                      <a:cubicBezTo>
                        <a:pt x="2545" y="1833"/>
                        <a:pt x="2643" y="1838"/>
                        <a:pt x="2736" y="1838"/>
                      </a:cubicBezTo>
                      <a:cubicBezTo>
                        <a:pt x="3044" y="1838"/>
                        <a:pt x="3301" y="1787"/>
                        <a:pt x="3312" y="1670"/>
                      </a:cubicBezTo>
                      <a:cubicBezTo>
                        <a:pt x="3318" y="1599"/>
                        <a:pt x="3236" y="1534"/>
                        <a:pt x="3067" y="1475"/>
                      </a:cubicBezTo>
                      <a:moveTo>
                        <a:pt x="1985" y="751"/>
                      </a:moveTo>
                      <a:lnTo>
                        <a:pt x="1985" y="751"/>
                      </a:lnTo>
                      <a:cubicBezTo>
                        <a:pt x="2241" y="389"/>
                        <a:pt x="2475" y="202"/>
                        <a:pt x="2560" y="202"/>
                      </a:cubicBezTo>
                      <a:cubicBezTo>
                        <a:pt x="2569" y="202"/>
                        <a:pt x="2576" y="204"/>
                        <a:pt x="2582" y="208"/>
                      </a:cubicBezTo>
                      <a:cubicBezTo>
                        <a:pt x="2641" y="250"/>
                        <a:pt x="2550" y="553"/>
                        <a:pt x="2269" y="951"/>
                      </a:cubicBezTo>
                      <a:cubicBezTo>
                        <a:pt x="2138" y="1136"/>
                        <a:pt x="2014" y="1274"/>
                        <a:pt x="1912" y="1366"/>
                      </a:cubicBezTo>
                      <a:cubicBezTo>
                        <a:pt x="1840" y="1377"/>
                        <a:pt x="1778" y="1392"/>
                        <a:pt x="1731" y="1411"/>
                      </a:cubicBezTo>
                      <a:cubicBezTo>
                        <a:pt x="1733" y="1360"/>
                        <a:pt x="1727" y="1297"/>
                        <a:pt x="1713" y="1226"/>
                      </a:cubicBezTo>
                      <a:cubicBezTo>
                        <a:pt x="1766" y="1099"/>
                        <a:pt x="1855" y="935"/>
                        <a:pt x="1985" y="751"/>
                      </a:cubicBezTo>
                      <a:moveTo>
                        <a:pt x="1642" y="1591"/>
                      </a:moveTo>
                      <a:lnTo>
                        <a:pt x="1642" y="1591"/>
                      </a:lnTo>
                      <a:cubicBezTo>
                        <a:pt x="1645" y="1589"/>
                        <a:pt x="1647" y="1586"/>
                        <a:pt x="1649" y="1584"/>
                      </a:cubicBezTo>
                      <a:cubicBezTo>
                        <a:pt x="1651" y="1586"/>
                        <a:pt x="1653" y="1588"/>
                        <a:pt x="1654" y="1590"/>
                      </a:cubicBezTo>
                      <a:cubicBezTo>
                        <a:pt x="1655" y="1613"/>
                        <a:pt x="1651" y="1646"/>
                        <a:pt x="1640" y="1689"/>
                      </a:cubicBezTo>
                      <a:cubicBezTo>
                        <a:pt x="1636" y="1648"/>
                        <a:pt x="1637" y="1615"/>
                        <a:pt x="1642" y="1591"/>
                      </a:cubicBezTo>
                      <a:moveTo>
                        <a:pt x="1601" y="1473"/>
                      </a:moveTo>
                      <a:lnTo>
                        <a:pt x="1601" y="1473"/>
                      </a:lnTo>
                      <a:cubicBezTo>
                        <a:pt x="1602" y="1475"/>
                        <a:pt x="1602" y="1478"/>
                        <a:pt x="1603" y="1480"/>
                      </a:cubicBezTo>
                      <a:cubicBezTo>
                        <a:pt x="1599" y="1480"/>
                        <a:pt x="1597" y="1480"/>
                        <a:pt x="1594" y="1481"/>
                      </a:cubicBezTo>
                      <a:cubicBezTo>
                        <a:pt x="1573" y="1470"/>
                        <a:pt x="1547" y="1450"/>
                        <a:pt x="1517" y="1420"/>
                      </a:cubicBezTo>
                      <a:cubicBezTo>
                        <a:pt x="1556" y="1439"/>
                        <a:pt x="1584" y="1457"/>
                        <a:pt x="1601" y="1473"/>
                      </a:cubicBezTo>
                      <a:moveTo>
                        <a:pt x="1669" y="1446"/>
                      </a:moveTo>
                      <a:lnTo>
                        <a:pt x="1669" y="1446"/>
                      </a:lnTo>
                      <a:cubicBezTo>
                        <a:pt x="1667" y="1449"/>
                        <a:pt x="1664" y="1450"/>
                        <a:pt x="1662" y="1452"/>
                      </a:cubicBezTo>
                      <a:cubicBezTo>
                        <a:pt x="1659" y="1450"/>
                        <a:pt x="1658" y="1447"/>
                        <a:pt x="1655" y="1444"/>
                      </a:cubicBezTo>
                      <a:cubicBezTo>
                        <a:pt x="1655" y="1419"/>
                        <a:pt x="1660" y="1385"/>
                        <a:pt x="1672" y="1345"/>
                      </a:cubicBezTo>
                      <a:cubicBezTo>
                        <a:pt x="1675" y="1387"/>
                        <a:pt x="1674" y="1422"/>
                        <a:pt x="1669" y="1446"/>
                      </a:cubicBezTo>
                      <a:moveTo>
                        <a:pt x="1597" y="1546"/>
                      </a:moveTo>
                      <a:lnTo>
                        <a:pt x="1597" y="1546"/>
                      </a:lnTo>
                      <a:cubicBezTo>
                        <a:pt x="1595" y="1548"/>
                        <a:pt x="1595" y="1551"/>
                        <a:pt x="1594" y="1553"/>
                      </a:cubicBezTo>
                      <a:cubicBezTo>
                        <a:pt x="1574" y="1565"/>
                        <a:pt x="1544" y="1577"/>
                        <a:pt x="1502" y="1589"/>
                      </a:cubicBezTo>
                      <a:cubicBezTo>
                        <a:pt x="1537" y="1565"/>
                        <a:pt x="1566" y="1551"/>
                        <a:pt x="1588" y="1543"/>
                      </a:cubicBezTo>
                      <a:cubicBezTo>
                        <a:pt x="1590" y="1544"/>
                        <a:pt x="1594" y="1545"/>
                        <a:pt x="1597" y="1546"/>
                      </a:cubicBezTo>
                      <a:moveTo>
                        <a:pt x="1712" y="1566"/>
                      </a:moveTo>
                      <a:lnTo>
                        <a:pt x="1712" y="1566"/>
                      </a:lnTo>
                      <a:cubicBezTo>
                        <a:pt x="1712" y="1562"/>
                        <a:pt x="1710" y="1559"/>
                        <a:pt x="1709" y="1556"/>
                      </a:cubicBezTo>
                      <a:cubicBezTo>
                        <a:pt x="1712" y="1555"/>
                        <a:pt x="1714" y="1555"/>
                        <a:pt x="1717" y="1554"/>
                      </a:cubicBezTo>
                      <a:cubicBezTo>
                        <a:pt x="1738" y="1566"/>
                        <a:pt x="1764" y="1586"/>
                        <a:pt x="1796" y="1617"/>
                      </a:cubicBezTo>
                      <a:cubicBezTo>
                        <a:pt x="1759" y="1600"/>
                        <a:pt x="1731" y="1582"/>
                        <a:pt x="1712" y="1566"/>
                      </a:cubicBezTo>
                      <a:moveTo>
                        <a:pt x="1715" y="1491"/>
                      </a:moveTo>
                      <a:lnTo>
                        <a:pt x="1715" y="1491"/>
                      </a:lnTo>
                      <a:cubicBezTo>
                        <a:pt x="1716" y="1488"/>
                        <a:pt x="1717" y="1485"/>
                        <a:pt x="1718" y="1482"/>
                      </a:cubicBezTo>
                      <a:cubicBezTo>
                        <a:pt x="1739" y="1469"/>
                        <a:pt x="1772" y="1456"/>
                        <a:pt x="1814" y="1445"/>
                      </a:cubicBezTo>
                      <a:cubicBezTo>
                        <a:pt x="1779" y="1469"/>
                        <a:pt x="1750" y="1485"/>
                        <a:pt x="1725" y="1493"/>
                      </a:cubicBezTo>
                      <a:cubicBezTo>
                        <a:pt x="1722" y="1492"/>
                        <a:pt x="1718" y="1492"/>
                        <a:pt x="1715" y="1491"/>
                      </a:cubicBezTo>
                      <a:moveTo>
                        <a:pt x="1156" y="849"/>
                      </a:moveTo>
                      <a:lnTo>
                        <a:pt x="1156" y="849"/>
                      </a:lnTo>
                      <a:cubicBezTo>
                        <a:pt x="1066" y="653"/>
                        <a:pt x="1000" y="460"/>
                        <a:pt x="970" y="306"/>
                      </a:cubicBezTo>
                      <a:cubicBezTo>
                        <a:pt x="939" y="144"/>
                        <a:pt x="958" y="73"/>
                        <a:pt x="984" y="61"/>
                      </a:cubicBezTo>
                      <a:cubicBezTo>
                        <a:pt x="987" y="60"/>
                        <a:pt x="991" y="59"/>
                        <a:pt x="995" y="59"/>
                      </a:cubicBezTo>
                      <a:cubicBezTo>
                        <a:pt x="1027" y="59"/>
                        <a:pt x="1089" y="97"/>
                        <a:pt x="1179" y="210"/>
                      </a:cubicBezTo>
                      <a:cubicBezTo>
                        <a:pt x="1277" y="332"/>
                        <a:pt x="1381" y="508"/>
                        <a:pt x="1471" y="703"/>
                      </a:cubicBezTo>
                      <a:cubicBezTo>
                        <a:pt x="1566" y="909"/>
                        <a:pt x="1623" y="1086"/>
                        <a:pt x="1652" y="1221"/>
                      </a:cubicBezTo>
                      <a:cubicBezTo>
                        <a:pt x="1625" y="1288"/>
                        <a:pt x="1608" y="1349"/>
                        <a:pt x="1602" y="1400"/>
                      </a:cubicBezTo>
                      <a:cubicBezTo>
                        <a:pt x="1562" y="1374"/>
                        <a:pt x="1509" y="1349"/>
                        <a:pt x="1440" y="1325"/>
                      </a:cubicBezTo>
                      <a:cubicBezTo>
                        <a:pt x="1438" y="1325"/>
                        <a:pt x="1436" y="1323"/>
                        <a:pt x="1433" y="1323"/>
                      </a:cubicBezTo>
                      <a:cubicBezTo>
                        <a:pt x="1340" y="1202"/>
                        <a:pt x="1242" y="1035"/>
                        <a:pt x="1156" y="849"/>
                      </a:cubicBezTo>
                      <a:moveTo>
                        <a:pt x="827" y="1616"/>
                      </a:moveTo>
                      <a:lnTo>
                        <a:pt x="827" y="1616"/>
                      </a:lnTo>
                      <a:cubicBezTo>
                        <a:pt x="611" y="1597"/>
                        <a:pt x="412" y="1557"/>
                        <a:pt x="264" y="1506"/>
                      </a:cubicBezTo>
                      <a:cubicBezTo>
                        <a:pt x="108" y="1451"/>
                        <a:pt x="56" y="1399"/>
                        <a:pt x="59" y="1371"/>
                      </a:cubicBezTo>
                      <a:cubicBezTo>
                        <a:pt x="64" y="1314"/>
                        <a:pt x="256" y="1257"/>
                        <a:pt x="574" y="1257"/>
                      </a:cubicBezTo>
                      <a:cubicBezTo>
                        <a:pt x="660" y="1257"/>
                        <a:pt x="755" y="1261"/>
                        <a:pt x="858" y="1270"/>
                      </a:cubicBezTo>
                      <a:cubicBezTo>
                        <a:pt x="1062" y="1289"/>
                        <a:pt x="1252" y="1326"/>
                        <a:pt x="1397" y="1373"/>
                      </a:cubicBezTo>
                      <a:cubicBezTo>
                        <a:pt x="1399" y="1375"/>
                        <a:pt x="1401" y="1377"/>
                        <a:pt x="1402" y="1380"/>
                      </a:cubicBezTo>
                      <a:cubicBezTo>
                        <a:pt x="1447" y="1435"/>
                        <a:pt x="1488" y="1477"/>
                        <a:pt x="1525" y="1506"/>
                      </a:cubicBezTo>
                      <a:cubicBezTo>
                        <a:pt x="1483" y="1528"/>
                        <a:pt x="1435" y="1561"/>
                        <a:pt x="1381" y="1608"/>
                      </a:cubicBezTo>
                      <a:cubicBezTo>
                        <a:pt x="1379" y="1610"/>
                        <a:pt x="1377" y="1612"/>
                        <a:pt x="1376" y="1613"/>
                      </a:cubicBezTo>
                      <a:cubicBezTo>
                        <a:pt x="1224" y="1634"/>
                        <a:pt x="1031" y="1635"/>
                        <a:pt x="827" y="1616"/>
                      </a:cubicBezTo>
                      <a:moveTo>
                        <a:pt x="1326" y="2285"/>
                      </a:moveTo>
                      <a:lnTo>
                        <a:pt x="1326" y="2285"/>
                      </a:lnTo>
                      <a:cubicBezTo>
                        <a:pt x="1044" y="2684"/>
                        <a:pt x="789" y="2870"/>
                        <a:pt x="730" y="2828"/>
                      </a:cubicBezTo>
                      <a:cubicBezTo>
                        <a:pt x="671" y="2786"/>
                        <a:pt x="761" y="2483"/>
                        <a:pt x="1043" y="2085"/>
                      </a:cubicBezTo>
                      <a:cubicBezTo>
                        <a:pt x="1161" y="1917"/>
                        <a:pt x="1288" y="1771"/>
                        <a:pt x="1401" y="1669"/>
                      </a:cubicBezTo>
                      <a:cubicBezTo>
                        <a:pt x="1404" y="1669"/>
                        <a:pt x="1406" y="1669"/>
                        <a:pt x="1409" y="1668"/>
                      </a:cubicBezTo>
                      <a:cubicBezTo>
                        <a:pt x="1480" y="1657"/>
                        <a:pt x="1537" y="1642"/>
                        <a:pt x="1581" y="1625"/>
                      </a:cubicBezTo>
                      <a:cubicBezTo>
                        <a:pt x="1578" y="1676"/>
                        <a:pt x="1584" y="1738"/>
                        <a:pt x="1598" y="1809"/>
                      </a:cubicBezTo>
                      <a:cubicBezTo>
                        <a:pt x="1539" y="1950"/>
                        <a:pt x="1444" y="2118"/>
                        <a:pt x="1326" y="2285"/>
                      </a:cubicBezTo>
                      <a:moveTo>
                        <a:pt x="2155" y="2187"/>
                      </a:moveTo>
                      <a:lnTo>
                        <a:pt x="2155" y="2187"/>
                      </a:lnTo>
                      <a:lnTo>
                        <a:pt x="2155" y="2187"/>
                      </a:lnTo>
                      <a:cubicBezTo>
                        <a:pt x="2246" y="2383"/>
                        <a:pt x="2311" y="2575"/>
                        <a:pt x="2341" y="2730"/>
                      </a:cubicBezTo>
                      <a:cubicBezTo>
                        <a:pt x="2372" y="2892"/>
                        <a:pt x="2353" y="2963"/>
                        <a:pt x="2327" y="2975"/>
                      </a:cubicBezTo>
                      <a:cubicBezTo>
                        <a:pt x="2262" y="3005"/>
                        <a:pt x="2044" y="2776"/>
                        <a:pt x="1840" y="2332"/>
                      </a:cubicBezTo>
                      <a:cubicBezTo>
                        <a:pt x="1745" y="2127"/>
                        <a:pt x="1687" y="1949"/>
                        <a:pt x="1659" y="1815"/>
                      </a:cubicBezTo>
                      <a:cubicBezTo>
                        <a:pt x="1660" y="1812"/>
                        <a:pt x="1662" y="1810"/>
                        <a:pt x="1662" y="1807"/>
                      </a:cubicBezTo>
                      <a:cubicBezTo>
                        <a:pt x="1689" y="1740"/>
                        <a:pt x="1704" y="1683"/>
                        <a:pt x="1710" y="1636"/>
                      </a:cubicBezTo>
                      <a:cubicBezTo>
                        <a:pt x="1754" y="1665"/>
                        <a:pt x="1811" y="1691"/>
                        <a:pt x="1879" y="1714"/>
                      </a:cubicBezTo>
                      <a:cubicBezTo>
                        <a:pt x="1972" y="1835"/>
                        <a:pt x="2070" y="2001"/>
                        <a:pt x="2155" y="2187"/>
                      </a:cubicBezTo>
                      <a:moveTo>
                        <a:pt x="2453" y="1766"/>
                      </a:moveTo>
                      <a:lnTo>
                        <a:pt x="2453" y="1766"/>
                      </a:lnTo>
                      <a:cubicBezTo>
                        <a:pt x="2228" y="1745"/>
                        <a:pt x="2045" y="1706"/>
                        <a:pt x="1914" y="1663"/>
                      </a:cubicBezTo>
                      <a:cubicBezTo>
                        <a:pt x="1913" y="1661"/>
                        <a:pt x="1911" y="1659"/>
                        <a:pt x="1909" y="1656"/>
                      </a:cubicBezTo>
                      <a:cubicBezTo>
                        <a:pt x="1865" y="1600"/>
                        <a:pt x="1823" y="1559"/>
                        <a:pt x="1786" y="1530"/>
                      </a:cubicBezTo>
                      <a:cubicBezTo>
                        <a:pt x="1832" y="1507"/>
                        <a:pt x="1883" y="1469"/>
                        <a:pt x="1937" y="1422"/>
                      </a:cubicBezTo>
                      <a:cubicBezTo>
                        <a:pt x="2011" y="1412"/>
                        <a:pt x="2100" y="1406"/>
                        <a:pt x="2202" y="1406"/>
                      </a:cubicBezTo>
                      <a:cubicBezTo>
                        <a:pt x="2287" y="1406"/>
                        <a:pt x="2382" y="1410"/>
                        <a:pt x="2485" y="1420"/>
                      </a:cubicBezTo>
                      <a:cubicBezTo>
                        <a:pt x="2700" y="1440"/>
                        <a:pt x="2900" y="1479"/>
                        <a:pt x="3048" y="1530"/>
                      </a:cubicBezTo>
                      <a:cubicBezTo>
                        <a:pt x="3203" y="1585"/>
                        <a:pt x="3256" y="1637"/>
                        <a:pt x="3253" y="1665"/>
                      </a:cubicBezTo>
                      <a:cubicBezTo>
                        <a:pt x="3246" y="1737"/>
                        <a:pt x="2939" y="1810"/>
                        <a:pt x="2453" y="176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4" name="Google Shape;874;p21"/>
                <p:cNvSpPr/>
                <p:nvPr/>
              </p:nvSpPr>
              <p:spPr>
                <a:xfrm>
                  <a:off x="7253280" y="367920"/>
                  <a:ext cx="1071720" cy="1171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7" h="3253" extrusionOk="0">
                      <a:moveTo>
                        <a:pt x="2972" y="942"/>
                      </a:moveTo>
                      <a:lnTo>
                        <a:pt x="2972" y="942"/>
                      </a:lnTo>
                      <a:cubicBezTo>
                        <a:pt x="2925" y="841"/>
                        <a:pt x="2555" y="911"/>
                        <a:pt x="2146" y="1100"/>
                      </a:cubicBezTo>
                      <a:cubicBezTo>
                        <a:pt x="1948" y="1191"/>
                        <a:pt x="1777" y="1293"/>
                        <a:pt x="1658" y="1386"/>
                      </a:cubicBezTo>
                      <a:cubicBezTo>
                        <a:pt x="1707" y="1243"/>
                        <a:pt x="1746" y="1048"/>
                        <a:pt x="1766" y="831"/>
                      </a:cubicBezTo>
                      <a:cubicBezTo>
                        <a:pt x="1807" y="382"/>
                        <a:pt x="1750" y="10"/>
                        <a:pt x="1638" y="0"/>
                      </a:cubicBezTo>
                      <a:cubicBezTo>
                        <a:pt x="1527" y="-11"/>
                        <a:pt x="1403" y="345"/>
                        <a:pt x="1361" y="794"/>
                      </a:cubicBezTo>
                      <a:cubicBezTo>
                        <a:pt x="1341" y="1011"/>
                        <a:pt x="1344" y="1210"/>
                        <a:pt x="1366" y="1359"/>
                      </a:cubicBezTo>
                      <a:cubicBezTo>
                        <a:pt x="1266" y="1246"/>
                        <a:pt x="1117" y="1115"/>
                        <a:pt x="939" y="989"/>
                      </a:cubicBezTo>
                      <a:cubicBezTo>
                        <a:pt x="571" y="728"/>
                        <a:pt x="220" y="592"/>
                        <a:pt x="155" y="683"/>
                      </a:cubicBezTo>
                      <a:cubicBezTo>
                        <a:pt x="90" y="775"/>
                        <a:pt x="336" y="1060"/>
                        <a:pt x="705" y="1320"/>
                      </a:cubicBezTo>
                      <a:cubicBezTo>
                        <a:pt x="882" y="1446"/>
                        <a:pt x="1056" y="1543"/>
                        <a:pt x="1196" y="1599"/>
                      </a:cubicBezTo>
                      <a:cubicBezTo>
                        <a:pt x="1048" y="1629"/>
                        <a:pt x="860" y="1692"/>
                        <a:pt x="662" y="1784"/>
                      </a:cubicBezTo>
                      <a:cubicBezTo>
                        <a:pt x="252" y="1973"/>
                        <a:pt x="-42" y="2208"/>
                        <a:pt x="5" y="2310"/>
                      </a:cubicBezTo>
                      <a:cubicBezTo>
                        <a:pt x="52" y="2412"/>
                        <a:pt x="423" y="2341"/>
                        <a:pt x="832" y="2153"/>
                      </a:cubicBezTo>
                      <a:cubicBezTo>
                        <a:pt x="1030" y="2061"/>
                        <a:pt x="1200" y="1959"/>
                        <a:pt x="1319" y="1867"/>
                      </a:cubicBezTo>
                      <a:cubicBezTo>
                        <a:pt x="1271" y="2009"/>
                        <a:pt x="1232" y="2204"/>
                        <a:pt x="1211" y="2421"/>
                      </a:cubicBezTo>
                      <a:cubicBezTo>
                        <a:pt x="1171" y="2870"/>
                        <a:pt x="1228" y="3242"/>
                        <a:pt x="1339" y="3253"/>
                      </a:cubicBezTo>
                      <a:cubicBezTo>
                        <a:pt x="1451" y="3263"/>
                        <a:pt x="1575" y="2907"/>
                        <a:pt x="1616" y="2458"/>
                      </a:cubicBezTo>
                      <a:cubicBezTo>
                        <a:pt x="1636" y="2241"/>
                        <a:pt x="1633" y="2042"/>
                        <a:pt x="1612" y="1893"/>
                      </a:cubicBezTo>
                      <a:cubicBezTo>
                        <a:pt x="1712" y="2006"/>
                        <a:pt x="1861" y="2137"/>
                        <a:pt x="2038" y="2263"/>
                      </a:cubicBezTo>
                      <a:cubicBezTo>
                        <a:pt x="2407" y="2524"/>
                        <a:pt x="2758" y="2660"/>
                        <a:pt x="2823" y="2569"/>
                      </a:cubicBezTo>
                      <a:cubicBezTo>
                        <a:pt x="2887" y="2477"/>
                        <a:pt x="2641" y="2192"/>
                        <a:pt x="2273" y="1932"/>
                      </a:cubicBezTo>
                      <a:cubicBezTo>
                        <a:pt x="2095" y="1805"/>
                        <a:pt x="1921" y="1709"/>
                        <a:pt x="1782" y="1653"/>
                      </a:cubicBezTo>
                      <a:cubicBezTo>
                        <a:pt x="1929" y="1623"/>
                        <a:pt x="2117" y="1560"/>
                        <a:pt x="2315" y="1468"/>
                      </a:cubicBezTo>
                      <a:cubicBezTo>
                        <a:pt x="2725" y="1280"/>
                        <a:pt x="3019" y="1044"/>
                        <a:pt x="2972" y="9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5" name="Google Shape;875;p21"/>
                <p:cNvSpPr/>
                <p:nvPr/>
              </p:nvSpPr>
              <p:spPr>
                <a:xfrm>
                  <a:off x="7242840" y="357120"/>
                  <a:ext cx="1092960" cy="1192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3312" extrusionOk="0">
                      <a:moveTo>
                        <a:pt x="3028" y="960"/>
                      </a:moveTo>
                      <a:lnTo>
                        <a:pt x="3028" y="960"/>
                      </a:lnTo>
                      <a:cubicBezTo>
                        <a:pt x="2998" y="895"/>
                        <a:pt x="2894" y="879"/>
                        <a:pt x="2718" y="913"/>
                      </a:cubicBezTo>
                      <a:cubicBezTo>
                        <a:pt x="2560" y="943"/>
                        <a:pt x="2362" y="1011"/>
                        <a:pt x="2162" y="1103"/>
                      </a:cubicBezTo>
                      <a:cubicBezTo>
                        <a:pt x="2004" y="1176"/>
                        <a:pt x="1858" y="1258"/>
                        <a:pt x="1742" y="1339"/>
                      </a:cubicBezTo>
                      <a:cubicBezTo>
                        <a:pt x="1780" y="1199"/>
                        <a:pt x="1808" y="1032"/>
                        <a:pt x="1824" y="864"/>
                      </a:cubicBezTo>
                      <a:cubicBezTo>
                        <a:pt x="1862" y="446"/>
                        <a:pt x="1822" y="14"/>
                        <a:pt x="1670" y="0"/>
                      </a:cubicBezTo>
                      <a:cubicBezTo>
                        <a:pt x="1599" y="-6"/>
                        <a:pt x="1533" y="76"/>
                        <a:pt x="1474" y="245"/>
                      </a:cubicBezTo>
                      <a:cubicBezTo>
                        <a:pt x="1422" y="397"/>
                        <a:pt x="1381" y="602"/>
                        <a:pt x="1361" y="821"/>
                      </a:cubicBezTo>
                      <a:cubicBezTo>
                        <a:pt x="1345" y="989"/>
                        <a:pt x="1342" y="1159"/>
                        <a:pt x="1355" y="1303"/>
                      </a:cubicBezTo>
                      <a:cubicBezTo>
                        <a:pt x="1255" y="1202"/>
                        <a:pt x="1127" y="1095"/>
                        <a:pt x="985" y="994"/>
                      </a:cubicBezTo>
                      <a:cubicBezTo>
                        <a:pt x="642" y="752"/>
                        <a:pt x="248" y="571"/>
                        <a:pt x="159" y="696"/>
                      </a:cubicBezTo>
                      <a:cubicBezTo>
                        <a:pt x="71" y="821"/>
                        <a:pt x="373" y="1132"/>
                        <a:pt x="716" y="1375"/>
                      </a:cubicBezTo>
                      <a:cubicBezTo>
                        <a:pt x="859" y="1475"/>
                        <a:pt x="1003" y="1560"/>
                        <a:pt x="1131" y="1620"/>
                      </a:cubicBezTo>
                      <a:cubicBezTo>
                        <a:pt x="991" y="1657"/>
                        <a:pt x="832" y="1716"/>
                        <a:pt x="679" y="1787"/>
                      </a:cubicBezTo>
                      <a:cubicBezTo>
                        <a:pt x="297" y="1963"/>
                        <a:pt x="-56" y="2213"/>
                        <a:pt x="7" y="2352"/>
                      </a:cubicBezTo>
                      <a:cubicBezTo>
                        <a:pt x="27" y="2395"/>
                        <a:pt x="79" y="2416"/>
                        <a:pt x="163" y="2416"/>
                      </a:cubicBezTo>
                      <a:cubicBezTo>
                        <a:pt x="205" y="2416"/>
                        <a:pt x="257" y="2411"/>
                        <a:pt x="317" y="2399"/>
                      </a:cubicBezTo>
                      <a:cubicBezTo>
                        <a:pt x="476" y="2369"/>
                        <a:pt x="673" y="2301"/>
                        <a:pt x="873" y="2209"/>
                      </a:cubicBezTo>
                      <a:cubicBezTo>
                        <a:pt x="1036" y="2134"/>
                        <a:pt x="1180" y="2052"/>
                        <a:pt x="1294" y="1973"/>
                      </a:cubicBezTo>
                      <a:cubicBezTo>
                        <a:pt x="1256" y="2110"/>
                        <a:pt x="1228" y="2274"/>
                        <a:pt x="1211" y="2448"/>
                      </a:cubicBezTo>
                      <a:cubicBezTo>
                        <a:pt x="1191" y="2667"/>
                        <a:pt x="1193" y="2876"/>
                        <a:pt x="1218" y="3036"/>
                      </a:cubicBezTo>
                      <a:cubicBezTo>
                        <a:pt x="1245" y="3212"/>
                        <a:pt x="1295" y="3306"/>
                        <a:pt x="1365" y="3312"/>
                      </a:cubicBezTo>
                      <a:cubicBezTo>
                        <a:pt x="1368" y="3312"/>
                        <a:pt x="1371" y="3312"/>
                        <a:pt x="1373" y="3312"/>
                      </a:cubicBezTo>
                      <a:cubicBezTo>
                        <a:pt x="1441" y="3312"/>
                        <a:pt x="1504" y="3230"/>
                        <a:pt x="1561" y="3067"/>
                      </a:cubicBezTo>
                      <a:cubicBezTo>
                        <a:pt x="1614" y="2915"/>
                        <a:pt x="1654" y="2710"/>
                        <a:pt x="1674" y="2490"/>
                      </a:cubicBezTo>
                      <a:cubicBezTo>
                        <a:pt x="1691" y="2316"/>
                        <a:pt x="1692" y="2150"/>
                        <a:pt x="1680" y="2009"/>
                      </a:cubicBezTo>
                      <a:cubicBezTo>
                        <a:pt x="1782" y="2111"/>
                        <a:pt x="1913" y="2220"/>
                        <a:pt x="2051" y="2317"/>
                      </a:cubicBezTo>
                      <a:cubicBezTo>
                        <a:pt x="2231" y="2444"/>
                        <a:pt x="2412" y="2547"/>
                        <a:pt x="2563" y="2605"/>
                      </a:cubicBezTo>
                      <a:cubicBezTo>
                        <a:pt x="2651" y="2640"/>
                        <a:pt x="2722" y="2657"/>
                        <a:pt x="2775" y="2657"/>
                      </a:cubicBezTo>
                      <a:cubicBezTo>
                        <a:pt x="2823" y="2657"/>
                        <a:pt x="2856" y="2643"/>
                        <a:pt x="2876" y="2616"/>
                      </a:cubicBezTo>
                      <a:cubicBezTo>
                        <a:pt x="2964" y="2491"/>
                        <a:pt x="2662" y="2180"/>
                        <a:pt x="2319" y="1938"/>
                      </a:cubicBezTo>
                      <a:cubicBezTo>
                        <a:pt x="2181" y="1840"/>
                        <a:pt x="2035" y="1753"/>
                        <a:pt x="1905" y="1691"/>
                      </a:cubicBezTo>
                      <a:cubicBezTo>
                        <a:pt x="2044" y="1655"/>
                        <a:pt x="2204" y="1596"/>
                        <a:pt x="2357" y="1525"/>
                      </a:cubicBezTo>
                      <a:cubicBezTo>
                        <a:pt x="2739" y="1349"/>
                        <a:pt x="3092" y="1098"/>
                        <a:pt x="3028" y="960"/>
                      </a:cubicBezTo>
                      <a:moveTo>
                        <a:pt x="1490" y="1597"/>
                      </a:moveTo>
                      <a:lnTo>
                        <a:pt x="1490" y="1597"/>
                      </a:lnTo>
                      <a:cubicBezTo>
                        <a:pt x="1487" y="1596"/>
                        <a:pt x="1484" y="1594"/>
                        <a:pt x="1482" y="1594"/>
                      </a:cubicBezTo>
                      <a:cubicBezTo>
                        <a:pt x="1469" y="1572"/>
                        <a:pt x="1456" y="1541"/>
                        <a:pt x="1446" y="1500"/>
                      </a:cubicBezTo>
                      <a:cubicBezTo>
                        <a:pt x="1470" y="1537"/>
                        <a:pt x="1485" y="1566"/>
                        <a:pt x="1493" y="1588"/>
                      </a:cubicBezTo>
                      <a:cubicBezTo>
                        <a:pt x="1491" y="1591"/>
                        <a:pt x="1491" y="1594"/>
                        <a:pt x="1490" y="1597"/>
                      </a:cubicBezTo>
                      <a:moveTo>
                        <a:pt x="1452" y="1650"/>
                      </a:moveTo>
                      <a:lnTo>
                        <a:pt x="1452" y="1650"/>
                      </a:lnTo>
                      <a:cubicBezTo>
                        <a:pt x="1450" y="1652"/>
                        <a:pt x="1448" y="1653"/>
                        <a:pt x="1446" y="1655"/>
                      </a:cubicBezTo>
                      <a:cubicBezTo>
                        <a:pt x="1422" y="1655"/>
                        <a:pt x="1390" y="1652"/>
                        <a:pt x="1347" y="1640"/>
                      </a:cubicBezTo>
                      <a:cubicBezTo>
                        <a:pt x="1388" y="1636"/>
                        <a:pt x="1422" y="1638"/>
                        <a:pt x="1446" y="1643"/>
                      </a:cubicBezTo>
                      <a:cubicBezTo>
                        <a:pt x="1448" y="1645"/>
                        <a:pt x="1450" y="1648"/>
                        <a:pt x="1452" y="1650"/>
                      </a:cubicBezTo>
                      <a:moveTo>
                        <a:pt x="1471" y="1712"/>
                      </a:moveTo>
                      <a:lnTo>
                        <a:pt x="1471" y="1712"/>
                      </a:lnTo>
                      <a:cubicBezTo>
                        <a:pt x="1474" y="1712"/>
                        <a:pt x="1477" y="1710"/>
                        <a:pt x="1480" y="1710"/>
                      </a:cubicBezTo>
                      <a:cubicBezTo>
                        <a:pt x="1480" y="1712"/>
                        <a:pt x="1481" y="1714"/>
                        <a:pt x="1482" y="1717"/>
                      </a:cubicBezTo>
                      <a:cubicBezTo>
                        <a:pt x="1469" y="1739"/>
                        <a:pt x="1448" y="1765"/>
                        <a:pt x="1420" y="1794"/>
                      </a:cubicBezTo>
                      <a:cubicBezTo>
                        <a:pt x="1438" y="1756"/>
                        <a:pt x="1456" y="1729"/>
                        <a:pt x="1471" y="1712"/>
                      </a:cubicBezTo>
                      <a:moveTo>
                        <a:pt x="1544" y="1721"/>
                      </a:moveTo>
                      <a:lnTo>
                        <a:pt x="1544" y="1721"/>
                      </a:lnTo>
                      <a:cubicBezTo>
                        <a:pt x="1545" y="1719"/>
                        <a:pt x="1545" y="1718"/>
                        <a:pt x="1545" y="1716"/>
                      </a:cubicBezTo>
                      <a:cubicBezTo>
                        <a:pt x="1548" y="1717"/>
                        <a:pt x="1550" y="1718"/>
                        <a:pt x="1553" y="1718"/>
                      </a:cubicBezTo>
                      <a:cubicBezTo>
                        <a:pt x="1565" y="1739"/>
                        <a:pt x="1578" y="1769"/>
                        <a:pt x="1589" y="1812"/>
                      </a:cubicBezTo>
                      <a:cubicBezTo>
                        <a:pt x="1566" y="1778"/>
                        <a:pt x="1550" y="1749"/>
                        <a:pt x="1542" y="1726"/>
                      </a:cubicBezTo>
                      <a:cubicBezTo>
                        <a:pt x="1543" y="1724"/>
                        <a:pt x="1544" y="1722"/>
                        <a:pt x="1544" y="1721"/>
                      </a:cubicBezTo>
                      <a:moveTo>
                        <a:pt x="1583" y="1662"/>
                      </a:moveTo>
                      <a:lnTo>
                        <a:pt x="1583" y="1662"/>
                      </a:lnTo>
                      <a:cubicBezTo>
                        <a:pt x="1586" y="1660"/>
                        <a:pt x="1588" y="1658"/>
                        <a:pt x="1591" y="1656"/>
                      </a:cubicBezTo>
                      <a:cubicBezTo>
                        <a:pt x="1592" y="1656"/>
                        <a:pt x="1593" y="1656"/>
                        <a:pt x="1594" y="1656"/>
                      </a:cubicBezTo>
                      <a:cubicBezTo>
                        <a:pt x="1619" y="1656"/>
                        <a:pt x="1651" y="1661"/>
                        <a:pt x="1690" y="1672"/>
                      </a:cubicBezTo>
                      <a:cubicBezTo>
                        <a:pt x="1649" y="1676"/>
                        <a:pt x="1615" y="1675"/>
                        <a:pt x="1590" y="1669"/>
                      </a:cubicBezTo>
                      <a:cubicBezTo>
                        <a:pt x="1588" y="1667"/>
                        <a:pt x="1586" y="1665"/>
                        <a:pt x="1583" y="1662"/>
                      </a:cubicBezTo>
                      <a:moveTo>
                        <a:pt x="1565" y="1601"/>
                      </a:moveTo>
                      <a:lnTo>
                        <a:pt x="1565" y="1601"/>
                      </a:lnTo>
                      <a:cubicBezTo>
                        <a:pt x="1562" y="1602"/>
                        <a:pt x="1558" y="1602"/>
                        <a:pt x="1556" y="1603"/>
                      </a:cubicBezTo>
                      <a:cubicBezTo>
                        <a:pt x="1556" y="1600"/>
                        <a:pt x="1556" y="1597"/>
                        <a:pt x="1555" y="1594"/>
                      </a:cubicBezTo>
                      <a:cubicBezTo>
                        <a:pt x="1566" y="1573"/>
                        <a:pt x="1586" y="1547"/>
                        <a:pt x="1617" y="1516"/>
                      </a:cubicBezTo>
                      <a:cubicBezTo>
                        <a:pt x="1599" y="1554"/>
                        <a:pt x="1581" y="1583"/>
                        <a:pt x="1565" y="1601"/>
                      </a:cubicBezTo>
                      <a:moveTo>
                        <a:pt x="1419" y="827"/>
                      </a:moveTo>
                      <a:lnTo>
                        <a:pt x="1419" y="827"/>
                      </a:lnTo>
                      <a:cubicBezTo>
                        <a:pt x="1439" y="612"/>
                        <a:pt x="1479" y="412"/>
                        <a:pt x="1530" y="264"/>
                      </a:cubicBezTo>
                      <a:cubicBezTo>
                        <a:pt x="1583" y="112"/>
                        <a:pt x="1634" y="59"/>
                        <a:pt x="1663" y="59"/>
                      </a:cubicBezTo>
                      <a:lnTo>
                        <a:pt x="1664" y="59"/>
                      </a:lnTo>
                      <a:cubicBezTo>
                        <a:pt x="1737" y="65"/>
                        <a:pt x="1810" y="373"/>
                        <a:pt x="1765" y="859"/>
                      </a:cubicBezTo>
                      <a:cubicBezTo>
                        <a:pt x="1745" y="1084"/>
                        <a:pt x="1706" y="1266"/>
                        <a:pt x="1663" y="1398"/>
                      </a:cubicBezTo>
                      <a:cubicBezTo>
                        <a:pt x="1661" y="1399"/>
                        <a:pt x="1659" y="1401"/>
                        <a:pt x="1656" y="1403"/>
                      </a:cubicBezTo>
                      <a:cubicBezTo>
                        <a:pt x="1600" y="1447"/>
                        <a:pt x="1558" y="1488"/>
                        <a:pt x="1530" y="1526"/>
                      </a:cubicBezTo>
                      <a:cubicBezTo>
                        <a:pt x="1508" y="1484"/>
                        <a:pt x="1474" y="1436"/>
                        <a:pt x="1428" y="1381"/>
                      </a:cubicBezTo>
                      <a:cubicBezTo>
                        <a:pt x="1426" y="1379"/>
                        <a:pt x="1424" y="1377"/>
                        <a:pt x="1422" y="1375"/>
                      </a:cubicBezTo>
                      <a:cubicBezTo>
                        <a:pt x="1404" y="1239"/>
                        <a:pt x="1399" y="1052"/>
                        <a:pt x="1419" y="827"/>
                      </a:cubicBezTo>
                      <a:moveTo>
                        <a:pt x="750" y="1326"/>
                      </a:moveTo>
                      <a:lnTo>
                        <a:pt x="750" y="1326"/>
                      </a:lnTo>
                      <a:cubicBezTo>
                        <a:pt x="352" y="1045"/>
                        <a:pt x="166" y="789"/>
                        <a:pt x="208" y="730"/>
                      </a:cubicBezTo>
                      <a:cubicBezTo>
                        <a:pt x="216" y="719"/>
                        <a:pt x="233" y="713"/>
                        <a:pt x="260" y="713"/>
                      </a:cubicBezTo>
                      <a:cubicBezTo>
                        <a:pt x="370" y="713"/>
                        <a:pt x="629" y="816"/>
                        <a:pt x="951" y="1043"/>
                      </a:cubicBezTo>
                      <a:lnTo>
                        <a:pt x="951" y="1043"/>
                      </a:lnTo>
                      <a:cubicBezTo>
                        <a:pt x="1118" y="1161"/>
                        <a:pt x="1264" y="1287"/>
                        <a:pt x="1366" y="1401"/>
                      </a:cubicBezTo>
                      <a:cubicBezTo>
                        <a:pt x="1376" y="1472"/>
                        <a:pt x="1391" y="1534"/>
                        <a:pt x="1411" y="1581"/>
                      </a:cubicBezTo>
                      <a:cubicBezTo>
                        <a:pt x="1360" y="1578"/>
                        <a:pt x="1298" y="1584"/>
                        <a:pt x="1227" y="1598"/>
                      </a:cubicBezTo>
                      <a:cubicBezTo>
                        <a:pt x="1086" y="1540"/>
                        <a:pt x="917" y="1445"/>
                        <a:pt x="750" y="1326"/>
                      </a:cubicBezTo>
                      <a:moveTo>
                        <a:pt x="849" y="2156"/>
                      </a:moveTo>
                      <a:lnTo>
                        <a:pt x="849" y="2156"/>
                      </a:lnTo>
                      <a:cubicBezTo>
                        <a:pt x="653" y="2246"/>
                        <a:pt x="460" y="2312"/>
                        <a:pt x="306" y="2341"/>
                      </a:cubicBezTo>
                      <a:cubicBezTo>
                        <a:pt x="144" y="2372"/>
                        <a:pt x="72" y="2353"/>
                        <a:pt x="61" y="2328"/>
                      </a:cubicBezTo>
                      <a:cubicBezTo>
                        <a:pt x="30" y="2262"/>
                        <a:pt x="260" y="2045"/>
                        <a:pt x="703" y="1840"/>
                      </a:cubicBezTo>
                      <a:cubicBezTo>
                        <a:pt x="909" y="1745"/>
                        <a:pt x="1086" y="1688"/>
                        <a:pt x="1221" y="1659"/>
                      </a:cubicBezTo>
                      <a:cubicBezTo>
                        <a:pt x="1224" y="1661"/>
                        <a:pt x="1226" y="1662"/>
                        <a:pt x="1229" y="1663"/>
                      </a:cubicBezTo>
                      <a:cubicBezTo>
                        <a:pt x="1295" y="1689"/>
                        <a:pt x="1352" y="1705"/>
                        <a:pt x="1399" y="1711"/>
                      </a:cubicBezTo>
                      <a:cubicBezTo>
                        <a:pt x="1373" y="1751"/>
                        <a:pt x="1349" y="1803"/>
                        <a:pt x="1325" y="1871"/>
                      </a:cubicBezTo>
                      <a:cubicBezTo>
                        <a:pt x="1324" y="1874"/>
                        <a:pt x="1323" y="1876"/>
                        <a:pt x="1322" y="1879"/>
                      </a:cubicBezTo>
                      <a:cubicBezTo>
                        <a:pt x="1212" y="1964"/>
                        <a:pt x="1051" y="2062"/>
                        <a:pt x="849" y="2156"/>
                      </a:cubicBezTo>
                      <a:moveTo>
                        <a:pt x="1616" y="2485"/>
                      </a:moveTo>
                      <a:lnTo>
                        <a:pt x="1616" y="2485"/>
                      </a:lnTo>
                      <a:cubicBezTo>
                        <a:pt x="1596" y="2700"/>
                        <a:pt x="1557" y="2900"/>
                        <a:pt x="1505" y="3048"/>
                      </a:cubicBezTo>
                      <a:cubicBezTo>
                        <a:pt x="1451" y="3203"/>
                        <a:pt x="1399" y="3255"/>
                        <a:pt x="1371" y="3253"/>
                      </a:cubicBezTo>
                      <a:cubicBezTo>
                        <a:pt x="1343" y="3251"/>
                        <a:pt x="1301" y="3190"/>
                        <a:pt x="1276" y="3027"/>
                      </a:cubicBezTo>
                      <a:cubicBezTo>
                        <a:pt x="1252" y="2872"/>
                        <a:pt x="1251" y="2668"/>
                        <a:pt x="1270" y="2453"/>
                      </a:cubicBezTo>
                      <a:cubicBezTo>
                        <a:pt x="1289" y="2250"/>
                        <a:pt x="1325" y="2060"/>
                        <a:pt x="1373" y="1914"/>
                      </a:cubicBezTo>
                      <a:cubicBezTo>
                        <a:pt x="1430" y="1869"/>
                        <a:pt x="1475" y="1825"/>
                        <a:pt x="1506" y="1786"/>
                      </a:cubicBezTo>
                      <a:cubicBezTo>
                        <a:pt x="1529" y="1832"/>
                        <a:pt x="1566" y="1883"/>
                        <a:pt x="1613" y="1937"/>
                      </a:cubicBezTo>
                      <a:cubicBezTo>
                        <a:pt x="1633" y="2088"/>
                        <a:pt x="1635" y="2282"/>
                        <a:pt x="1616" y="2485"/>
                      </a:cubicBezTo>
                      <a:moveTo>
                        <a:pt x="2285" y="1986"/>
                      </a:moveTo>
                      <a:lnTo>
                        <a:pt x="2285" y="1986"/>
                      </a:lnTo>
                      <a:cubicBezTo>
                        <a:pt x="2683" y="2267"/>
                        <a:pt x="2869" y="2523"/>
                        <a:pt x="2828" y="2582"/>
                      </a:cubicBezTo>
                      <a:cubicBezTo>
                        <a:pt x="2812" y="2605"/>
                        <a:pt x="2738" y="2610"/>
                        <a:pt x="2584" y="2550"/>
                      </a:cubicBezTo>
                      <a:cubicBezTo>
                        <a:pt x="2438" y="2494"/>
                        <a:pt x="2261" y="2394"/>
                        <a:pt x="2084" y="2269"/>
                      </a:cubicBezTo>
                      <a:cubicBezTo>
                        <a:pt x="1900" y="2138"/>
                        <a:pt x="1761" y="2014"/>
                        <a:pt x="1669" y="1911"/>
                      </a:cubicBezTo>
                      <a:cubicBezTo>
                        <a:pt x="1669" y="1908"/>
                        <a:pt x="1668" y="1906"/>
                        <a:pt x="1668" y="1903"/>
                      </a:cubicBezTo>
                      <a:cubicBezTo>
                        <a:pt x="1657" y="1832"/>
                        <a:pt x="1642" y="1775"/>
                        <a:pt x="1624" y="1731"/>
                      </a:cubicBezTo>
                      <a:cubicBezTo>
                        <a:pt x="1632" y="1732"/>
                        <a:pt x="1640" y="1732"/>
                        <a:pt x="1649" y="1732"/>
                      </a:cubicBezTo>
                      <a:cubicBezTo>
                        <a:pt x="1695" y="1732"/>
                        <a:pt x="1750" y="1726"/>
                        <a:pt x="1810" y="1714"/>
                      </a:cubicBezTo>
                      <a:cubicBezTo>
                        <a:pt x="1937" y="1766"/>
                        <a:pt x="2101" y="1855"/>
                        <a:pt x="2285" y="1986"/>
                      </a:cubicBezTo>
                      <a:moveTo>
                        <a:pt x="1815" y="1652"/>
                      </a:moveTo>
                      <a:lnTo>
                        <a:pt x="1815" y="1652"/>
                      </a:lnTo>
                      <a:cubicBezTo>
                        <a:pt x="1748" y="1626"/>
                        <a:pt x="1687" y="1608"/>
                        <a:pt x="1636" y="1602"/>
                      </a:cubicBezTo>
                      <a:cubicBezTo>
                        <a:pt x="1664" y="1559"/>
                        <a:pt x="1690" y="1501"/>
                        <a:pt x="1714" y="1433"/>
                      </a:cubicBezTo>
                      <a:cubicBezTo>
                        <a:pt x="1834" y="1340"/>
                        <a:pt x="2001" y="1242"/>
                        <a:pt x="2187" y="1156"/>
                      </a:cubicBezTo>
                      <a:cubicBezTo>
                        <a:pt x="2383" y="1066"/>
                        <a:pt x="2575" y="1000"/>
                        <a:pt x="2729" y="971"/>
                      </a:cubicBezTo>
                      <a:cubicBezTo>
                        <a:pt x="2789" y="960"/>
                        <a:pt x="2837" y="955"/>
                        <a:pt x="2873" y="955"/>
                      </a:cubicBezTo>
                      <a:cubicBezTo>
                        <a:pt x="2936" y="955"/>
                        <a:pt x="2967" y="968"/>
                        <a:pt x="2975" y="984"/>
                      </a:cubicBezTo>
                      <a:cubicBezTo>
                        <a:pt x="3005" y="1050"/>
                        <a:pt x="2775" y="1267"/>
                        <a:pt x="2332" y="1472"/>
                      </a:cubicBezTo>
                      <a:cubicBezTo>
                        <a:pt x="2127" y="1566"/>
                        <a:pt x="1950" y="1624"/>
                        <a:pt x="1815" y="165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6" name="Google Shape;876;p21"/>
                <p:cNvSpPr/>
                <p:nvPr/>
              </p:nvSpPr>
              <p:spPr>
                <a:xfrm>
                  <a:off x="7665840" y="829800"/>
                  <a:ext cx="246600" cy="2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" h="685" extrusionOk="0">
                      <a:moveTo>
                        <a:pt x="224" y="664"/>
                      </a:moveTo>
                      <a:lnTo>
                        <a:pt x="224" y="664"/>
                      </a:lnTo>
                      <a:cubicBezTo>
                        <a:pt x="47" y="599"/>
                        <a:pt x="-44" y="402"/>
                        <a:pt x="21" y="225"/>
                      </a:cubicBezTo>
                      <a:cubicBezTo>
                        <a:pt x="87" y="47"/>
                        <a:pt x="284" y="-44"/>
                        <a:pt x="461" y="22"/>
                      </a:cubicBezTo>
                      <a:cubicBezTo>
                        <a:pt x="638" y="87"/>
                        <a:pt x="729" y="284"/>
                        <a:pt x="664" y="461"/>
                      </a:cubicBezTo>
                      <a:cubicBezTo>
                        <a:pt x="599" y="639"/>
                        <a:pt x="402" y="730"/>
                        <a:pt x="224" y="66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77" name="Google Shape;877;p21"/>
              <p:cNvSpPr/>
              <p:nvPr/>
            </p:nvSpPr>
            <p:spPr>
              <a:xfrm rot="-2679291" flipH="1">
                <a:off x="8587685" y="978329"/>
                <a:ext cx="70429" cy="70429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878" name="Google Shape;878;p21"/>
              <p:cNvSpPr/>
              <p:nvPr/>
            </p:nvSpPr>
            <p:spPr>
              <a:xfrm rot="-2674307" flipH="1">
                <a:off x="8553615" y="666482"/>
                <a:ext cx="141920" cy="14192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879" name="Google Shape;879;p21"/>
              <p:cNvSpPr/>
              <p:nvPr/>
            </p:nvSpPr>
            <p:spPr>
              <a:xfrm rot="-2679291" flipH="1">
                <a:off x="8479822" y="1956740"/>
                <a:ext cx="70429" cy="70429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880" name="Google Shape;880;p21"/>
              <p:cNvSpPr/>
              <p:nvPr/>
            </p:nvSpPr>
            <p:spPr>
              <a:xfrm rot="-2679291" flipH="1">
                <a:off x="8395555" y="1414935"/>
                <a:ext cx="70429" cy="70429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881" name="Google Shape;881;p21"/>
              <p:cNvSpPr/>
              <p:nvPr/>
            </p:nvSpPr>
            <p:spPr>
              <a:xfrm rot="-2679291" flipH="1">
                <a:off x="8851635" y="2432404"/>
                <a:ext cx="70429" cy="70429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882" name="Google Shape;882;p21"/>
              <p:cNvSpPr/>
              <p:nvPr/>
            </p:nvSpPr>
            <p:spPr>
              <a:xfrm rot="-6941935" flipH="1">
                <a:off x="8655470" y="1919801"/>
                <a:ext cx="310363" cy="702684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9324" extrusionOk="0">
                    <a:moveTo>
                      <a:pt x="4118" y="5690"/>
                    </a:moveTo>
                    <a:lnTo>
                      <a:pt x="4118" y="5690"/>
                    </a:lnTo>
                    <a:cubicBezTo>
                      <a:pt x="2555" y="6818"/>
                      <a:pt x="2417" y="7956"/>
                      <a:pt x="2443" y="8446"/>
                    </a:cubicBezTo>
                    <a:cubicBezTo>
                      <a:pt x="2334" y="8157"/>
                      <a:pt x="2219" y="7796"/>
                      <a:pt x="2125" y="7369"/>
                    </a:cubicBezTo>
                    <a:cubicBezTo>
                      <a:pt x="2039" y="6978"/>
                      <a:pt x="1965" y="6502"/>
                      <a:pt x="1936" y="5952"/>
                    </a:cubicBezTo>
                    <a:cubicBezTo>
                      <a:pt x="2166" y="5855"/>
                      <a:pt x="3355" y="5264"/>
                      <a:pt x="3645" y="3392"/>
                    </a:cubicBezTo>
                    <a:cubicBezTo>
                      <a:pt x="2345" y="4066"/>
                      <a:pt x="2011" y="5217"/>
                      <a:pt x="1926" y="5720"/>
                    </a:cubicBezTo>
                    <a:cubicBezTo>
                      <a:pt x="1902" y="4915"/>
                      <a:pt x="1974" y="3965"/>
                      <a:pt x="2233" y="2898"/>
                    </a:cubicBezTo>
                    <a:cubicBezTo>
                      <a:pt x="2484" y="2775"/>
                      <a:pt x="3704" y="2064"/>
                      <a:pt x="3266" y="0"/>
                    </a:cubicBezTo>
                    <a:cubicBezTo>
                      <a:pt x="2107" y="1149"/>
                      <a:pt x="2137" y="2444"/>
                      <a:pt x="2174" y="2814"/>
                    </a:cubicBezTo>
                    <a:cubicBezTo>
                      <a:pt x="2074" y="3215"/>
                      <a:pt x="2001" y="3601"/>
                      <a:pt x="1949" y="3969"/>
                    </a:cubicBezTo>
                    <a:cubicBezTo>
                      <a:pt x="1905" y="3467"/>
                      <a:pt x="1657" y="2642"/>
                      <a:pt x="656" y="1793"/>
                    </a:cubicBezTo>
                    <a:cubicBezTo>
                      <a:pt x="721" y="3262"/>
                      <a:pt x="1701" y="4250"/>
                      <a:pt x="1894" y="4431"/>
                    </a:cubicBezTo>
                    <a:cubicBezTo>
                      <a:pt x="1786" y="5547"/>
                      <a:pt x="1873" y="6479"/>
                      <a:pt x="2008" y="7181"/>
                    </a:cubicBezTo>
                    <a:cubicBezTo>
                      <a:pt x="1821" y="6615"/>
                      <a:pt x="1314" y="5545"/>
                      <a:pt x="0" y="4591"/>
                    </a:cubicBezTo>
                    <a:cubicBezTo>
                      <a:pt x="352" y="6890"/>
                      <a:pt x="1923" y="7517"/>
                      <a:pt x="2095" y="7580"/>
                    </a:cubicBezTo>
                    <a:cubicBezTo>
                      <a:pt x="2365" y="8680"/>
                      <a:pt x="2759" y="9300"/>
                      <a:pt x="2763" y="9306"/>
                    </a:cubicBezTo>
                    <a:cubicBezTo>
                      <a:pt x="2770" y="9318"/>
                      <a:pt x="2783" y="9324"/>
                      <a:pt x="2795" y="9324"/>
                    </a:cubicBezTo>
                    <a:cubicBezTo>
                      <a:pt x="2802" y="9324"/>
                      <a:pt x="2810" y="9322"/>
                      <a:pt x="2816" y="9318"/>
                    </a:cubicBezTo>
                    <a:cubicBezTo>
                      <a:pt x="2834" y="9307"/>
                      <a:pt x="2839" y="9283"/>
                      <a:pt x="2828" y="9265"/>
                    </a:cubicBezTo>
                    <a:cubicBezTo>
                      <a:pt x="2825" y="9262"/>
                      <a:pt x="2696" y="9059"/>
                      <a:pt x="2537" y="8682"/>
                    </a:cubicBezTo>
                    <a:cubicBezTo>
                      <a:pt x="2811" y="8604"/>
                      <a:pt x="3939" y="8138"/>
                      <a:pt x="4118" y="56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83" name="Google Shape;883;p21"/>
              <p:cNvGrpSpPr/>
              <p:nvPr/>
            </p:nvGrpSpPr>
            <p:grpSpPr>
              <a:xfrm rot="-2675637" flipH="1">
                <a:off x="8644001" y="1767222"/>
                <a:ext cx="475856" cy="475856"/>
                <a:chOff x="7193160" y="357120"/>
                <a:chExt cx="1192320" cy="1192320"/>
              </a:xfrm>
            </p:grpSpPr>
            <p:sp>
              <p:nvSpPr>
                <p:cNvPr id="884" name="Google Shape;884;p21"/>
                <p:cNvSpPr/>
                <p:nvPr/>
              </p:nvSpPr>
              <p:spPr>
                <a:xfrm>
                  <a:off x="7209720" y="373320"/>
                  <a:ext cx="1159560" cy="1159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1" h="3221" extrusionOk="0">
                      <a:moveTo>
                        <a:pt x="3220" y="1335"/>
                      </a:moveTo>
                      <a:lnTo>
                        <a:pt x="3220" y="1335"/>
                      </a:lnTo>
                      <a:cubicBezTo>
                        <a:pt x="3201" y="1224"/>
                        <a:pt x="2825" y="1196"/>
                        <a:pt x="2380" y="1272"/>
                      </a:cubicBezTo>
                      <a:cubicBezTo>
                        <a:pt x="2360" y="1276"/>
                        <a:pt x="2339" y="1280"/>
                        <a:pt x="2320" y="1284"/>
                      </a:cubicBezTo>
                      <a:cubicBezTo>
                        <a:pt x="2336" y="1271"/>
                        <a:pt x="2352" y="1258"/>
                        <a:pt x="2367" y="1245"/>
                      </a:cubicBezTo>
                      <a:cubicBezTo>
                        <a:pt x="2715" y="956"/>
                        <a:pt x="2937" y="653"/>
                        <a:pt x="2865" y="566"/>
                      </a:cubicBezTo>
                      <a:cubicBezTo>
                        <a:pt x="2794" y="480"/>
                        <a:pt x="2455" y="644"/>
                        <a:pt x="2108" y="933"/>
                      </a:cubicBezTo>
                      <a:cubicBezTo>
                        <a:pt x="2092" y="946"/>
                        <a:pt x="2076" y="960"/>
                        <a:pt x="2061" y="972"/>
                      </a:cubicBezTo>
                      <a:cubicBezTo>
                        <a:pt x="2068" y="953"/>
                        <a:pt x="2076" y="934"/>
                        <a:pt x="2083" y="915"/>
                      </a:cubicBezTo>
                      <a:cubicBezTo>
                        <a:pt x="2239" y="492"/>
                        <a:pt x="2281" y="117"/>
                        <a:pt x="2175" y="79"/>
                      </a:cubicBezTo>
                      <a:cubicBezTo>
                        <a:pt x="2070" y="39"/>
                        <a:pt x="1858" y="351"/>
                        <a:pt x="1702" y="775"/>
                      </a:cubicBezTo>
                      <a:cubicBezTo>
                        <a:pt x="1695" y="794"/>
                        <a:pt x="1688" y="813"/>
                        <a:pt x="1681" y="833"/>
                      </a:cubicBezTo>
                      <a:cubicBezTo>
                        <a:pt x="1678" y="813"/>
                        <a:pt x="1675" y="792"/>
                        <a:pt x="1672" y="772"/>
                      </a:cubicBezTo>
                      <a:cubicBezTo>
                        <a:pt x="1595" y="327"/>
                        <a:pt x="1443" y="-18"/>
                        <a:pt x="1333" y="1"/>
                      </a:cubicBezTo>
                      <a:cubicBezTo>
                        <a:pt x="1223" y="20"/>
                        <a:pt x="1195" y="396"/>
                        <a:pt x="1271" y="841"/>
                      </a:cubicBezTo>
                      <a:cubicBezTo>
                        <a:pt x="1275" y="861"/>
                        <a:pt x="1279" y="881"/>
                        <a:pt x="1283" y="901"/>
                      </a:cubicBezTo>
                      <a:cubicBezTo>
                        <a:pt x="1270" y="885"/>
                        <a:pt x="1257" y="869"/>
                        <a:pt x="1244" y="853"/>
                      </a:cubicBezTo>
                      <a:cubicBezTo>
                        <a:pt x="955" y="507"/>
                        <a:pt x="651" y="283"/>
                        <a:pt x="565" y="355"/>
                      </a:cubicBezTo>
                      <a:cubicBezTo>
                        <a:pt x="479" y="427"/>
                        <a:pt x="643" y="766"/>
                        <a:pt x="932" y="1113"/>
                      </a:cubicBezTo>
                      <a:cubicBezTo>
                        <a:pt x="944" y="1129"/>
                        <a:pt x="958" y="1145"/>
                        <a:pt x="971" y="1160"/>
                      </a:cubicBezTo>
                      <a:cubicBezTo>
                        <a:pt x="952" y="1152"/>
                        <a:pt x="933" y="1145"/>
                        <a:pt x="914" y="1138"/>
                      </a:cubicBezTo>
                      <a:cubicBezTo>
                        <a:pt x="490" y="981"/>
                        <a:pt x="116" y="940"/>
                        <a:pt x="77" y="1045"/>
                      </a:cubicBezTo>
                      <a:cubicBezTo>
                        <a:pt x="38" y="1151"/>
                        <a:pt x="350" y="1363"/>
                        <a:pt x="773" y="1519"/>
                      </a:cubicBezTo>
                      <a:cubicBezTo>
                        <a:pt x="792" y="1526"/>
                        <a:pt x="812" y="1533"/>
                        <a:pt x="831" y="1539"/>
                      </a:cubicBezTo>
                      <a:cubicBezTo>
                        <a:pt x="811" y="1543"/>
                        <a:pt x="791" y="1545"/>
                        <a:pt x="770" y="1549"/>
                      </a:cubicBezTo>
                      <a:cubicBezTo>
                        <a:pt x="326" y="1626"/>
                        <a:pt x="-19" y="1777"/>
                        <a:pt x="0" y="1887"/>
                      </a:cubicBezTo>
                      <a:cubicBezTo>
                        <a:pt x="19" y="1998"/>
                        <a:pt x="394" y="2026"/>
                        <a:pt x="839" y="1950"/>
                      </a:cubicBezTo>
                      <a:cubicBezTo>
                        <a:pt x="860" y="1946"/>
                        <a:pt x="879" y="1942"/>
                        <a:pt x="900" y="1938"/>
                      </a:cubicBezTo>
                      <a:cubicBezTo>
                        <a:pt x="884" y="1951"/>
                        <a:pt x="868" y="1964"/>
                        <a:pt x="852" y="1977"/>
                      </a:cubicBezTo>
                      <a:cubicBezTo>
                        <a:pt x="505" y="2265"/>
                        <a:pt x="282" y="2569"/>
                        <a:pt x="354" y="2656"/>
                      </a:cubicBezTo>
                      <a:cubicBezTo>
                        <a:pt x="425" y="2742"/>
                        <a:pt x="764" y="2578"/>
                        <a:pt x="1112" y="2289"/>
                      </a:cubicBezTo>
                      <a:cubicBezTo>
                        <a:pt x="1128" y="2276"/>
                        <a:pt x="1143" y="2263"/>
                        <a:pt x="1159" y="2249"/>
                      </a:cubicBezTo>
                      <a:cubicBezTo>
                        <a:pt x="1151" y="2268"/>
                        <a:pt x="1143" y="2287"/>
                        <a:pt x="1136" y="2307"/>
                      </a:cubicBezTo>
                      <a:cubicBezTo>
                        <a:pt x="980" y="2730"/>
                        <a:pt x="939" y="3105"/>
                        <a:pt x="1044" y="3143"/>
                      </a:cubicBezTo>
                      <a:cubicBezTo>
                        <a:pt x="1150" y="3182"/>
                        <a:pt x="1362" y="2871"/>
                        <a:pt x="1517" y="2448"/>
                      </a:cubicBezTo>
                      <a:cubicBezTo>
                        <a:pt x="1525" y="2428"/>
                        <a:pt x="1531" y="2409"/>
                        <a:pt x="1538" y="2389"/>
                      </a:cubicBezTo>
                      <a:cubicBezTo>
                        <a:pt x="1541" y="2409"/>
                        <a:pt x="1544" y="2430"/>
                        <a:pt x="1548" y="2450"/>
                      </a:cubicBezTo>
                      <a:cubicBezTo>
                        <a:pt x="1624" y="2895"/>
                        <a:pt x="1776" y="3240"/>
                        <a:pt x="1886" y="3221"/>
                      </a:cubicBezTo>
                      <a:cubicBezTo>
                        <a:pt x="1997" y="3202"/>
                        <a:pt x="2024" y="2826"/>
                        <a:pt x="1948" y="2381"/>
                      </a:cubicBezTo>
                      <a:cubicBezTo>
                        <a:pt x="1945" y="2361"/>
                        <a:pt x="1941" y="2341"/>
                        <a:pt x="1937" y="2321"/>
                      </a:cubicBezTo>
                      <a:cubicBezTo>
                        <a:pt x="1950" y="2337"/>
                        <a:pt x="1963" y="2353"/>
                        <a:pt x="1976" y="2369"/>
                      </a:cubicBezTo>
                      <a:cubicBezTo>
                        <a:pt x="2264" y="2716"/>
                        <a:pt x="2568" y="2939"/>
                        <a:pt x="2654" y="2867"/>
                      </a:cubicBezTo>
                      <a:cubicBezTo>
                        <a:pt x="2740" y="2795"/>
                        <a:pt x="2577" y="2456"/>
                        <a:pt x="2288" y="2109"/>
                      </a:cubicBezTo>
                      <a:cubicBezTo>
                        <a:pt x="2275" y="2093"/>
                        <a:pt x="2262" y="2078"/>
                        <a:pt x="2248" y="2062"/>
                      </a:cubicBezTo>
                      <a:cubicBezTo>
                        <a:pt x="2267" y="2070"/>
                        <a:pt x="2286" y="2077"/>
                        <a:pt x="2306" y="2084"/>
                      </a:cubicBezTo>
                      <a:cubicBezTo>
                        <a:pt x="2729" y="2240"/>
                        <a:pt x="3104" y="2282"/>
                        <a:pt x="3142" y="2176"/>
                      </a:cubicBezTo>
                      <a:cubicBezTo>
                        <a:pt x="3181" y="2071"/>
                        <a:pt x="2869" y="1859"/>
                        <a:pt x="2447" y="1703"/>
                      </a:cubicBezTo>
                      <a:cubicBezTo>
                        <a:pt x="2427" y="1696"/>
                        <a:pt x="2407" y="1690"/>
                        <a:pt x="2388" y="1683"/>
                      </a:cubicBezTo>
                      <a:cubicBezTo>
                        <a:pt x="2408" y="1679"/>
                        <a:pt x="2429" y="1677"/>
                        <a:pt x="2449" y="1673"/>
                      </a:cubicBezTo>
                      <a:cubicBezTo>
                        <a:pt x="2893" y="1596"/>
                        <a:pt x="3239" y="1445"/>
                        <a:pt x="3220" y="133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5" name="Google Shape;885;p21"/>
                <p:cNvSpPr/>
                <p:nvPr/>
              </p:nvSpPr>
              <p:spPr>
                <a:xfrm>
                  <a:off x="7198920" y="362880"/>
                  <a:ext cx="1180800" cy="118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0" h="3280" extrusionOk="0">
                      <a:moveTo>
                        <a:pt x="3279" y="1359"/>
                      </a:moveTo>
                      <a:lnTo>
                        <a:pt x="3279" y="1359"/>
                      </a:lnTo>
                      <a:cubicBezTo>
                        <a:pt x="3254" y="1214"/>
                        <a:pt x="2853" y="1202"/>
                        <a:pt x="2454" y="1264"/>
                      </a:cubicBezTo>
                      <a:cubicBezTo>
                        <a:pt x="2760" y="1001"/>
                        <a:pt x="3012" y="690"/>
                        <a:pt x="2918" y="576"/>
                      </a:cubicBezTo>
                      <a:cubicBezTo>
                        <a:pt x="2873" y="522"/>
                        <a:pt x="2768" y="534"/>
                        <a:pt x="2607" y="611"/>
                      </a:cubicBezTo>
                      <a:cubicBezTo>
                        <a:pt x="2473" y="676"/>
                        <a:pt x="2315" y="781"/>
                        <a:pt x="2157" y="908"/>
                      </a:cubicBezTo>
                      <a:cubicBezTo>
                        <a:pt x="2292" y="527"/>
                        <a:pt x="2353" y="131"/>
                        <a:pt x="2215" y="80"/>
                      </a:cubicBezTo>
                      <a:cubicBezTo>
                        <a:pt x="2149" y="55"/>
                        <a:pt x="2064" y="118"/>
                        <a:pt x="1964" y="266"/>
                      </a:cubicBezTo>
                      <a:cubicBezTo>
                        <a:pt x="1879" y="389"/>
                        <a:pt x="1795" y="558"/>
                        <a:pt x="1722" y="747"/>
                      </a:cubicBezTo>
                      <a:cubicBezTo>
                        <a:pt x="1648" y="350"/>
                        <a:pt x="1503" y="-24"/>
                        <a:pt x="1358" y="1"/>
                      </a:cubicBezTo>
                      <a:cubicBezTo>
                        <a:pt x="1213" y="26"/>
                        <a:pt x="1202" y="427"/>
                        <a:pt x="1264" y="826"/>
                      </a:cubicBezTo>
                      <a:cubicBezTo>
                        <a:pt x="1001" y="519"/>
                        <a:pt x="689" y="267"/>
                        <a:pt x="576" y="361"/>
                      </a:cubicBezTo>
                      <a:cubicBezTo>
                        <a:pt x="464" y="455"/>
                        <a:pt x="654" y="809"/>
                        <a:pt x="908" y="1123"/>
                      </a:cubicBezTo>
                      <a:cubicBezTo>
                        <a:pt x="526" y="989"/>
                        <a:pt x="130" y="927"/>
                        <a:pt x="80" y="1064"/>
                      </a:cubicBezTo>
                      <a:cubicBezTo>
                        <a:pt x="29" y="1202"/>
                        <a:pt x="370" y="1412"/>
                        <a:pt x="747" y="1558"/>
                      </a:cubicBezTo>
                      <a:cubicBezTo>
                        <a:pt x="548" y="1595"/>
                        <a:pt x="366" y="1647"/>
                        <a:pt x="229" y="1707"/>
                      </a:cubicBezTo>
                      <a:cubicBezTo>
                        <a:pt x="66" y="1780"/>
                        <a:pt x="-11" y="1851"/>
                        <a:pt x="1" y="1922"/>
                      </a:cubicBezTo>
                      <a:cubicBezTo>
                        <a:pt x="16" y="2013"/>
                        <a:pt x="183" y="2052"/>
                        <a:pt x="404" y="2052"/>
                      </a:cubicBezTo>
                      <a:cubicBezTo>
                        <a:pt x="532" y="2052"/>
                        <a:pt x="680" y="2038"/>
                        <a:pt x="826" y="2015"/>
                      </a:cubicBezTo>
                      <a:cubicBezTo>
                        <a:pt x="519" y="2278"/>
                        <a:pt x="267" y="2590"/>
                        <a:pt x="361" y="2703"/>
                      </a:cubicBezTo>
                      <a:cubicBezTo>
                        <a:pt x="380" y="2726"/>
                        <a:pt x="409" y="2737"/>
                        <a:pt x="447" y="2737"/>
                      </a:cubicBezTo>
                      <a:cubicBezTo>
                        <a:pt x="502" y="2737"/>
                        <a:pt x="577" y="2714"/>
                        <a:pt x="672" y="2668"/>
                      </a:cubicBezTo>
                      <a:cubicBezTo>
                        <a:pt x="807" y="2603"/>
                        <a:pt x="965" y="2499"/>
                        <a:pt x="1122" y="2372"/>
                      </a:cubicBezTo>
                      <a:cubicBezTo>
                        <a:pt x="988" y="2753"/>
                        <a:pt x="926" y="3149"/>
                        <a:pt x="1064" y="3200"/>
                      </a:cubicBezTo>
                      <a:cubicBezTo>
                        <a:pt x="1073" y="3204"/>
                        <a:pt x="1083" y="3205"/>
                        <a:pt x="1093" y="3205"/>
                      </a:cubicBezTo>
                      <a:cubicBezTo>
                        <a:pt x="1230" y="3205"/>
                        <a:pt x="1422" y="2884"/>
                        <a:pt x="1558" y="2533"/>
                      </a:cubicBezTo>
                      <a:cubicBezTo>
                        <a:pt x="1595" y="2731"/>
                        <a:pt x="1647" y="2914"/>
                        <a:pt x="1707" y="3050"/>
                      </a:cubicBezTo>
                      <a:cubicBezTo>
                        <a:pt x="1775" y="3203"/>
                        <a:pt x="1841" y="3280"/>
                        <a:pt x="1907" y="3280"/>
                      </a:cubicBezTo>
                      <a:cubicBezTo>
                        <a:pt x="1912" y="3280"/>
                        <a:pt x="1916" y="3280"/>
                        <a:pt x="1921" y="3279"/>
                      </a:cubicBezTo>
                      <a:cubicBezTo>
                        <a:pt x="2066" y="3254"/>
                        <a:pt x="2078" y="2853"/>
                        <a:pt x="2015" y="2454"/>
                      </a:cubicBezTo>
                      <a:cubicBezTo>
                        <a:pt x="2146" y="2608"/>
                        <a:pt x="2283" y="2739"/>
                        <a:pt x="2403" y="2828"/>
                      </a:cubicBezTo>
                      <a:cubicBezTo>
                        <a:pt x="2505" y="2902"/>
                        <a:pt x="2584" y="2939"/>
                        <a:pt x="2641" y="2939"/>
                      </a:cubicBezTo>
                      <a:cubicBezTo>
                        <a:pt x="2666" y="2939"/>
                        <a:pt x="2687" y="2932"/>
                        <a:pt x="2703" y="2918"/>
                      </a:cubicBezTo>
                      <a:cubicBezTo>
                        <a:pt x="2758" y="2873"/>
                        <a:pt x="2746" y="2769"/>
                        <a:pt x="2668" y="2607"/>
                      </a:cubicBezTo>
                      <a:cubicBezTo>
                        <a:pt x="2603" y="2473"/>
                        <a:pt x="2498" y="2315"/>
                        <a:pt x="2372" y="2157"/>
                      </a:cubicBezTo>
                      <a:cubicBezTo>
                        <a:pt x="2602" y="2238"/>
                        <a:pt x="2838" y="2293"/>
                        <a:pt x="3000" y="2293"/>
                      </a:cubicBezTo>
                      <a:cubicBezTo>
                        <a:pt x="3106" y="2293"/>
                        <a:pt x="3180" y="2270"/>
                        <a:pt x="3200" y="2216"/>
                      </a:cubicBezTo>
                      <a:cubicBezTo>
                        <a:pt x="3251" y="2078"/>
                        <a:pt x="2909" y="1868"/>
                        <a:pt x="2533" y="1722"/>
                      </a:cubicBezTo>
                      <a:cubicBezTo>
                        <a:pt x="2930" y="1648"/>
                        <a:pt x="3304" y="1503"/>
                        <a:pt x="3279" y="1359"/>
                      </a:cubicBezTo>
                      <a:moveTo>
                        <a:pt x="2633" y="664"/>
                      </a:moveTo>
                      <a:lnTo>
                        <a:pt x="2633" y="664"/>
                      </a:lnTo>
                      <a:cubicBezTo>
                        <a:pt x="2729" y="618"/>
                        <a:pt x="2793" y="602"/>
                        <a:pt x="2832" y="602"/>
                      </a:cubicBezTo>
                      <a:cubicBezTo>
                        <a:pt x="2853" y="602"/>
                        <a:pt x="2867" y="607"/>
                        <a:pt x="2873" y="614"/>
                      </a:cubicBezTo>
                      <a:cubicBezTo>
                        <a:pt x="2919" y="670"/>
                        <a:pt x="2754" y="939"/>
                        <a:pt x="2378" y="1251"/>
                      </a:cubicBezTo>
                      <a:lnTo>
                        <a:pt x="2378" y="1251"/>
                      </a:lnTo>
                      <a:cubicBezTo>
                        <a:pt x="2364" y="1263"/>
                        <a:pt x="2351" y="1274"/>
                        <a:pt x="2337" y="1285"/>
                      </a:cubicBezTo>
                      <a:cubicBezTo>
                        <a:pt x="2194" y="1313"/>
                        <a:pt x="2056" y="1349"/>
                        <a:pt x="1939" y="1391"/>
                      </a:cubicBezTo>
                      <a:cubicBezTo>
                        <a:pt x="2002" y="1283"/>
                        <a:pt x="2063" y="1154"/>
                        <a:pt x="2116" y="1019"/>
                      </a:cubicBezTo>
                      <a:cubicBezTo>
                        <a:pt x="2129" y="1008"/>
                        <a:pt x="2142" y="996"/>
                        <a:pt x="2157" y="984"/>
                      </a:cubicBezTo>
                      <a:cubicBezTo>
                        <a:pt x="2323" y="846"/>
                        <a:pt x="2492" y="733"/>
                        <a:pt x="2633" y="664"/>
                      </a:cubicBezTo>
                      <a:moveTo>
                        <a:pt x="1567" y="1927"/>
                      </a:moveTo>
                      <a:lnTo>
                        <a:pt x="1567" y="1927"/>
                      </a:lnTo>
                      <a:cubicBezTo>
                        <a:pt x="1587" y="1900"/>
                        <a:pt x="1605" y="1873"/>
                        <a:pt x="1620" y="1847"/>
                      </a:cubicBezTo>
                      <a:cubicBezTo>
                        <a:pt x="1631" y="1875"/>
                        <a:pt x="1644" y="1905"/>
                        <a:pt x="1659" y="1936"/>
                      </a:cubicBezTo>
                      <a:cubicBezTo>
                        <a:pt x="1646" y="2039"/>
                        <a:pt x="1619" y="2159"/>
                        <a:pt x="1581" y="2285"/>
                      </a:cubicBezTo>
                      <a:cubicBezTo>
                        <a:pt x="1566" y="2154"/>
                        <a:pt x="1561" y="2031"/>
                        <a:pt x="1567" y="1927"/>
                      </a:cubicBezTo>
                      <a:moveTo>
                        <a:pt x="1713" y="1352"/>
                      </a:moveTo>
                      <a:lnTo>
                        <a:pt x="1713" y="1352"/>
                      </a:lnTo>
                      <a:cubicBezTo>
                        <a:pt x="1692" y="1380"/>
                        <a:pt x="1674" y="1407"/>
                        <a:pt x="1658" y="1433"/>
                      </a:cubicBezTo>
                      <a:cubicBezTo>
                        <a:pt x="1648" y="1404"/>
                        <a:pt x="1635" y="1374"/>
                        <a:pt x="1620" y="1343"/>
                      </a:cubicBezTo>
                      <a:cubicBezTo>
                        <a:pt x="1633" y="1248"/>
                        <a:pt x="1658" y="1129"/>
                        <a:pt x="1699" y="994"/>
                      </a:cubicBezTo>
                      <a:cubicBezTo>
                        <a:pt x="1713" y="1125"/>
                        <a:pt x="1718" y="1248"/>
                        <a:pt x="1713" y="1352"/>
                      </a:cubicBezTo>
                      <a:moveTo>
                        <a:pt x="1749" y="1556"/>
                      </a:moveTo>
                      <a:lnTo>
                        <a:pt x="1749" y="1556"/>
                      </a:lnTo>
                      <a:cubicBezTo>
                        <a:pt x="1746" y="1556"/>
                        <a:pt x="1743" y="1556"/>
                        <a:pt x="1740" y="1557"/>
                      </a:cubicBezTo>
                      <a:cubicBezTo>
                        <a:pt x="1741" y="1554"/>
                        <a:pt x="1743" y="1551"/>
                        <a:pt x="1743" y="1547"/>
                      </a:cubicBezTo>
                      <a:cubicBezTo>
                        <a:pt x="1753" y="1541"/>
                        <a:pt x="1763" y="1535"/>
                        <a:pt x="1774" y="1528"/>
                      </a:cubicBezTo>
                      <a:cubicBezTo>
                        <a:pt x="1766" y="1539"/>
                        <a:pt x="1757" y="1548"/>
                        <a:pt x="1749" y="1556"/>
                      </a:cubicBezTo>
                      <a:moveTo>
                        <a:pt x="1556" y="1532"/>
                      </a:moveTo>
                      <a:lnTo>
                        <a:pt x="1556" y="1532"/>
                      </a:lnTo>
                      <a:cubicBezTo>
                        <a:pt x="1556" y="1535"/>
                        <a:pt x="1556" y="1537"/>
                        <a:pt x="1557" y="1540"/>
                      </a:cubicBezTo>
                      <a:cubicBezTo>
                        <a:pt x="1553" y="1539"/>
                        <a:pt x="1550" y="1537"/>
                        <a:pt x="1547" y="1536"/>
                      </a:cubicBezTo>
                      <a:cubicBezTo>
                        <a:pt x="1541" y="1527"/>
                        <a:pt x="1536" y="1518"/>
                        <a:pt x="1529" y="1508"/>
                      </a:cubicBezTo>
                      <a:cubicBezTo>
                        <a:pt x="1540" y="1517"/>
                        <a:pt x="1548" y="1525"/>
                        <a:pt x="1556" y="1532"/>
                      </a:cubicBezTo>
                      <a:moveTo>
                        <a:pt x="1517" y="1595"/>
                      </a:moveTo>
                      <a:lnTo>
                        <a:pt x="1517" y="1595"/>
                      </a:lnTo>
                      <a:cubicBezTo>
                        <a:pt x="1514" y="1595"/>
                        <a:pt x="1512" y="1596"/>
                        <a:pt x="1509" y="1596"/>
                      </a:cubicBezTo>
                      <a:cubicBezTo>
                        <a:pt x="1500" y="1592"/>
                        <a:pt x="1490" y="1587"/>
                        <a:pt x="1480" y="1581"/>
                      </a:cubicBezTo>
                      <a:cubicBezTo>
                        <a:pt x="1492" y="1583"/>
                        <a:pt x="1503" y="1586"/>
                        <a:pt x="1513" y="1588"/>
                      </a:cubicBezTo>
                      <a:cubicBezTo>
                        <a:pt x="1514" y="1590"/>
                        <a:pt x="1516" y="1593"/>
                        <a:pt x="1517" y="1595"/>
                      </a:cubicBezTo>
                      <a:moveTo>
                        <a:pt x="1511" y="1662"/>
                      </a:moveTo>
                      <a:lnTo>
                        <a:pt x="1511" y="1662"/>
                      </a:lnTo>
                      <a:cubicBezTo>
                        <a:pt x="1509" y="1664"/>
                        <a:pt x="1507" y="1666"/>
                        <a:pt x="1504" y="1668"/>
                      </a:cubicBezTo>
                      <a:cubicBezTo>
                        <a:pt x="1494" y="1668"/>
                        <a:pt x="1484" y="1669"/>
                        <a:pt x="1472" y="1669"/>
                      </a:cubicBezTo>
                      <a:cubicBezTo>
                        <a:pt x="1483" y="1665"/>
                        <a:pt x="1493" y="1662"/>
                        <a:pt x="1503" y="1659"/>
                      </a:cubicBezTo>
                      <a:cubicBezTo>
                        <a:pt x="1505" y="1660"/>
                        <a:pt x="1508" y="1661"/>
                        <a:pt x="1511" y="1662"/>
                      </a:cubicBezTo>
                      <a:moveTo>
                        <a:pt x="1531" y="1725"/>
                      </a:moveTo>
                      <a:lnTo>
                        <a:pt x="1531" y="1725"/>
                      </a:lnTo>
                      <a:cubicBezTo>
                        <a:pt x="1533" y="1724"/>
                        <a:pt x="1536" y="1724"/>
                        <a:pt x="1539" y="1724"/>
                      </a:cubicBezTo>
                      <a:cubicBezTo>
                        <a:pt x="1538" y="1726"/>
                        <a:pt x="1537" y="1729"/>
                        <a:pt x="1536" y="1732"/>
                      </a:cubicBezTo>
                      <a:cubicBezTo>
                        <a:pt x="1528" y="1738"/>
                        <a:pt x="1519" y="1743"/>
                        <a:pt x="1509" y="1749"/>
                      </a:cubicBezTo>
                      <a:cubicBezTo>
                        <a:pt x="1517" y="1740"/>
                        <a:pt x="1524" y="1732"/>
                        <a:pt x="1531" y="1725"/>
                      </a:cubicBezTo>
                      <a:moveTo>
                        <a:pt x="1760" y="1470"/>
                      </a:moveTo>
                      <a:lnTo>
                        <a:pt x="1760" y="1470"/>
                      </a:lnTo>
                      <a:cubicBezTo>
                        <a:pt x="1764" y="1443"/>
                        <a:pt x="1768" y="1414"/>
                        <a:pt x="1770" y="1382"/>
                      </a:cubicBezTo>
                      <a:cubicBezTo>
                        <a:pt x="1770" y="1379"/>
                        <a:pt x="1771" y="1377"/>
                        <a:pt x="1771" y="1374"/>
                      </a:cubicBezTo>
                      <a:cubicBezTo>
                        <a:pt x="1829" y="1297"/>
                        <a:pt x="1911" y="1207"/>
                        <a:pt x="2015" y="1110"/>
                      </a:cubicBezTo>
                      <a:cubicBezTo>
                        <a:pt x="1958" y="1240"/>
                        <a:pt x="1901" y="1346"/>
                        <a:pt x="1847" y="1427"/>
                      </a:cubicBezTo>
                      <a:cubicBezTo>
                        <a:pt x="1816" y="1441"/>
                        <a:pt x="1786" y="1455"/>
                        <a:pt x="1760" y="1470"/>
                      </a:cubicBezTo>
                      <a:moveTo>
                        <a:pt x="1692" y="1513"/>
                      </a:moveTo>
                      <a:lnTo>
                        <a:pt x="1692" y="1513"/>
                      </a:lnTo>
                      <a:cubicBezTo>
                        <a:pt x="1689" y="1514"/>
                        <a:pt x="1687" y="1516"/>
                        <a:pt x="1684" y="1518"/>
                      </a:cubicBezTo>
                      <a:cubicBezTo>
                        <a:pt x="1684" y="1515"/>
                        <a:pt x="1683" y="1512"/>
                        <a:pt x="1683" y="1508"/>
                      </a:cubicBezTo>
                      <a:cubicBezTo>
                        <a:pt x="1688" y="1499"/>
                        <a:pt x="1693" y="1489"/>
                        <a:pt x="1699" y="1479"/>
                      </a:cubicBezTo>
                      <a:cubicBezTo>
                        <a:pt x="1697" y="1491"/>
                        <a:pt x="1694" y="1502"/>
                        <a:pt x="1692" y="1513"/>
                      </a:cubicBezTo>
                      <a:moveTo>
                        <a:pt x="1621" y="1503"/>
                      </a:moveTo>
                      <a:lnTo>
                        <a:pt x="1621" y="1503"/>
                      </a:lnTo>
                      <a:cubicBezTo>
                        <a:pt x="1620" y="1506"/>
                        <a:pt x="1619" y="1509"/>
                        <a:pt x="1618" y="1512"/>
                      </a:cubicBezTo>
                      <a:cubicBezTo>
                        <a:pt x="1615" y="1509"/>
                        <a:pt x="1614" y="1507"/>
                        <a:pt x="1611" y="1504"/>
                      </a:cubicBezTo>
                      <a:cubicBezTo>
                        <a:pt x="1610" y="1493"/>
                        <a:pt x="1610" y="1481"/>
                        <a:pt x="1610" y="1468"/>
                      </a:cubicBezTo>
                      <a:cubicBezTo>
                        <a:pt x="1615" y="1481"/>
                        <a:pt x="1618" y="1492"/>
                        <a:pt x="1621" y="1503"/>
                      </a:cubicBezTo>
                      <a:moveTo>
                        <a:pt x="1552" y="1451"/>
                      </a:moveTo>
                      <a:lnTo>
                        <a:pt x="1552" y="1451"/>
                      </a:lnTo>
                      <a:cubicBezTo>
                        <a:pt x="1531" y="1434"/>
                        <a:pt x="1508" y="1416"/>
                        <a:pt x="1481" y="1398"/>
                      </a:cubicBezTo>
                      <a:cubicBezTo>
                        <a:pt x="1479" y="1397"/>
                        <a:pt x="1477" y="1395"/>
                        <a:pt x="1475" y="1394"/>
                      </a:cubicBezTo>
                      <a:cubicBezTo>
                        <a:pt x="1438" y="1304"/>
                        <a:pt x="1400" y="1189"/>
                        <a:pt x="1368" y="1050"/>
                      </a:cubicBezTo>
                      <a:cubicBezTo>
                        <a:pt x="1452" y="1165"/>
                        <a:pt x="1516" y="1267"/>
                        <a:pt x="1559" y="1353"/>
                      </a:cubicBezTo>
                      <a:cubicBezTo>
                        <a:pt x="1555" y="1388"/>
                        <a:pt x="1553" y="1421"/>
                        <a:pt x="1552" y="1451"/>
                      </a:cubicBezTo>
                      <a:moveTo>
                        <a:pt x="1469" y="1519"/>
                      </a:moveTo>
                      <a:lnTo>
                        <a:pt x="1469" y="1519"/>
                      </a:lnTo>
                      <a:cubicBezTo>
                        <a:pt x="1442" y="1516"/>
                        <a:pt x="1414" y="1512"/>
                        <a:pt x="1381" y="1509"/>
                      </a:cubicBezTo>
                      <a:cubicBezTo>
                        <a:pt x="1379" y="1509"/>
                        <a:pt x="1376" y="1509"/>
                        <a:pt x="1374" y="1509"/>
                      </a:cubicBezTo>
                      <a:cubicBezTo>
                        <a:pt x="1291" y="1446"/>
                        <a:pt x="1201" y="1362"/>
                        <a:pt x="1110" y="1266"/>
                      </a:cubicBezTo>
                      <a:cubicBezTo>
                        <a:pt x="1232" y="1319"/>
                        <a:pt x="1340" y="1376"/>
                        <a:pt x="1427" y="1433"/>
                      </a:cubicBezTo>
                      <a:cubicBezTo>
                        <a:pt x="1441" y="1465"/>
                        <a:pt x="1455" y="1494"/>
                        <a:pt x="1469" y="1519"/>
                      </a:cubicBezTo>
                      <a:moveTo>
                        <a:pt x="1359" y="1572"/>
                      </a:moveTo>
                      <a:lnTo>
                        <a:pt x="1359" y="1572"/>
                      </a:lnTo>
                      <a:cubicBezTo>
                        <a:pt x="1385" y="1591"/>
                        <a:pt x="1409" y="1607"/>
                        <a:pt x="1432" y="1621"/>
                      </a:cubicBezTo>
                      <a:cubicBezTo>
                        <a:pt x="1407" y="1631"/>
                        <a:pt x="1380" y="1642"/>
                        <a:pt x="1351" y="1656"/>
                      </a:cubicBezTo>
                      <a:cubicBezTo>
                        <a:pt x="1349" y="1657"/>
                        <a:pt x="1347" y="1659"/>
                        <a:pt x="1344" y="1660"/>
                      </a:cubicBezTo>
                      <a:cubicBezTo>
                        <a:pt x="1241" y="1646"/>
                        <a:pt x="1121" y="1619"/>
                        <a:pt x="995" y="1581"/>
                      </a:cubicBezTo>
                      <a:cubicBezTo>
                        <a:pt x="1090" y="1571"/>
                        <a:pt x="1181" y="1564"/>
                        <a:pt x="1263" y="1564"/>
                      </a:cubicBezTo>
                      <a:cubicBezTo>
                        <a:pt x="1294" y="1564"/>
                        <a:pt x="1324" y="1565"/>
                        <a:pt x="1353" y="1567"/>
                      </a:cubicBezTo>
                      <a:cubicBezTo>
                        <a:pt x="1355" y="1568"/>
                        <a:pt x="1357" y="1570"/>
                        <a:pt x="1359" y="1572"/>
                      </a:cubicBezTo>
                      <a:moveTo>
                        <a:pt x="1362" y="1721"/>
                      </a:moveTo>
                      <a:lnTo>
                        <a:pt x="1362" y="1721"/>
                      </a:lnTo>
                      <a:cubicBezTo>
                        <a:pt x="1394" y="1725"/>
                        <a:pt x="1424" y="1726"/>
                        <a:pt x="1450" y="1727"/>
                      </a:cubicBezTo>
                      <a:cubicBezTo>
                        <a:pt x="1434" y="1748"/>
                        <a:pt x="1416" y="1771"/>
                        <a:pt x="1398" y="1798"/>
                      </a:cubicBezTo>
                      <a:cubicBezTo>
                        <a:pt x="1397" y="1800"/>
                        <a:pt x="1395" y="1803"/>
                        <a:pt x="1394" y="1804"/>
                      </a:cubicBezTo>
                      <a:cubicBezTo>
                        <a:pt x="1297" y="1845"/>
                        <a:pt x="1180" y="1881"/>
                        <a:pt x="1051" y="1911"/>
                      </a:cubicBezTo>
                      <a:cubicBezTo>
                        <a:pt x="1158" y="1833"/>
                        <a:pt x="1261" y="1767"/>
                        <a:pt x="1355" y="1720"/>
                      </a:cubicBezTo>
                      <a:cubicBezTo>
                        <a:pt x="1357" y="1721"/>
                        <a:pt x="1360" y="1721"/>
                        <a:pt x="1362" y="1721"/>
                      </a:cubicBezTo>
                      <a:moveTo>
                        <a:pt x="1440" y="1849"/>
                      </a:moveTo>
                      <a:lnTo>
                        <a:pt x="1440" y="1849"/>
                      </a:lnTo>
                      <a:cubicBezTo>
                        <a:pt x="1470" y="1836"/>
                        <a:pt x="1496" y="1823"/>
                        <a:pt x="1519" y="1810"/>
                      </a:cubicBezTo>
                      <a:cubicBezTo>
                        <a:pt x="1516" y="1837"/>
                        <a:pt x="1512" y="1865"/>
                        <a:pt x="1509" y="1898"/>
                      </a:cubicBezTo>
                      <a:cubicBezTo>
                        <a:pt x="1509" y="1900"/>
                        <a:pt x="1509" y="1903"/>
                        <a:pt x="1509" y="1906"/>
                      </a:cubicBezTo>
                      <a:cubicBezTo>
                        <a:pt x="1450" y="1984"/>
                        <a:pt x="1368" y="2073"/>
                        <a:pt x="1265" y="2170"/>
                      </a:cubicBezTo>
                      <a:cubicBezTo>
                        <a:pt x="1319" y="2048"/>
                        <a:pt x="1376" y="1939"/>
                        <a:pt x="1433" y="1852"/>
                      </a:cubicBezTo>
                      <a:cubicBezTo>
                        <a:pt x="1435" y="1851"/>
                        <a:pt x="1438" y="1850"/>
                        <a:pt x="1440" y="1849"/>
                      </a:cubicBezTo>
                      <a:moveTo>
                        <a:pt x="1588" y="1768"/>
                      </a:moveTo>
                      <a:lnTo>
                        <a:pt x="1588" y="1768"/>
                      </a:lnTo>
                      <a:cubicBezTo>
                        <a:pt x="1590" y="1766"/>
                        <a:pt x="1592" y="1764"/>
                        <a:pt x="1595" y="1762"/>
                      </a:cubicBezTo>
                      <a:cubicBezTo>
                        <a:pt x="1596" y="1764"/>
                        <a:pt x="1596" y="1767"/>
                        <a:pt x="1596" y="1770"/>
                      </a:cubicBezTo>
                      <a:cubicBezTo>
                        <a:pt x="1592" y="1779"/>
                        <a:pt x="1587" y="1789"/>
                        <a:pt x="1581" y="1799"/>
                      </a:cubicBezTo>
                      <a:cubicBezTo>
                        <a:pt x="1583" y="1788"/>
                        <a:pt x="1585" y="1778"/>
                        <a:pt x="1588" y="1768"/>
                      </a:cubicBezTo>
                      <a:moveTo>
                        <a:pt x="1658" y="1777"/>
                      </a:moveTo>
                      <a:lnTo>
                        <a:pt x="1658" y="1777"/>
                      </a:lnTo>
                      <a:cubicBezTo>
                        <a:pt x="1659" y="1775"/>
                        <a:pt x="1660" y="1771"/>
                        <a:pt x="1662" y="1768"/>
                      </a:cubicBezTo>
                      <a:cubicBezTo>
                        <a:pt x="1664" y="1771"/>
                        <a:pt x="1665" y="1772"/>
                        <a:pt x="1667" y="1775"/>
                      </a:cubicBezTo>
                      <a:cubicBezTo>
                        <a:pt x="1668" y="1785"/>
                        <a:pt x="1669" y="1797"/>
                        <a:pt x="1669" y="1809"/>
                      </a:cubicBezTo>
                      <a:cubicBezTo>
                        <a:pt x="1664" y="1798"/>
                        <a:pt x="1661" y="1787"/>
                        <a:pt x="1658" y="1777"/>
                      </a:cubicBezTo>
                      <a:moveTo>
                        <a:pt x="1721" y="1918"/>
                      </a:moveTo>
                      <a:lnTo>
                        <a:pt x="1721" y="1918"/>
                      </a:lnTo>
                      <a:cubicBezTo>
                        <a:pt x="1725" y="1886"/>
                        <a:pt x="1726" y="1856"/>
                        <a:pt x="1727" y="1830"/>
                      </a:cubicBezTo>
                      <a:cubicBezTo>
                        <a:pt x="1750" y="1849"/>
                        <a:pt x="1776" y="1868"/>
                        <a:pt x="1805" y="1887"/>
                      </a:cubicBezTo>
                      <a:cubicBezTo>
                        <a:pt x="1842" y="1976"/>
                        <a:pt x="1879" y="2092"/>
                        <a:pt x="1911" y="2230"/>
                      </a:cubicBezTo>
                      <a:cubicBezTo>
                        <a:pt x="1827" y="2115"/>
                        <a:pt x="1764" y="2012"/>
                        <a:pt x="1720" y="1926"/>
                      </a:cubicBezTo>
                      <a:cubicBezTo>
                        <a:pt x="1720" y="1923"/>
                        <a:pt x="1721" y="1920"/>
                        <a:pt x="1721" y="1918"/>
                      </a:cubicBezTo>
                      <a:moveTo>
                        <a:pt x="1725" y="1750"/>
                      </a:moveTo>
                      <a:lnTo>
                        <a:pt x="1725" y="1750"/>
                      </a:lnTo>
                      <a:cubicBezTo>
                        <a:pt x="1724" y="1747"/>
                        <a:pt x="1723" y="1744"/>
                        <a:pt x="1723" y="1740"/>
                      </a:cubicBezTo>
                      <a:cubicBezTo>
                        <a:pt x="1726" y="1741"/>
                        <a:pt x="1729" y="1742"/>
                        <a:pt x="1732" y="1743"/>
                      </a:cubicBezTo>
                      <a:cubicBezTo>
                        <a:pt x="1738" y="1753"/>
                        <a:pt x="1744" y="1763"/>
                        <a:pt x="1750" y="1773"/>
                      </a:cubicBezTo>
                      <a:cubicBezTo>
                        <a:pt x="1741" y="1766"/>
                        <a:pt x="1732" y="1758"/>
                        <a:pt x="1725" y="1750"/>
                      </a:cubicBezTo>
                      <a:moveTo>
                        <a:pt x="1811" y="1761"/>
                      </a:moveTo>
                      <a:lnTo>
                        <a:pt x="1811" y="1761"/>
                      </a:lnTo>
                      <a:cubicBezTo>
                        <a:pt x="1840" y="1766"/>
                        <a:pt x="1872" y="1769"/>
                        <a:pt x="1906" y="1771"/>
                      </a:cubicBezTo>
                      <a:cubicBezTo>
                        <a:pt x="1989" y="1835"/>
                        <a:pt x="2079" y="1918"/>
                        <a:pt x="2170" y="2015"/>
                      </a:cubicBezTo>
                      <a:cubicBezTo>
                        <a:pt x="2040" y="1958"/>
                        <a:pt x="1934" y="1901"/>
                        <a:pt x="1853" y="1848"/>
                      </a:cubicBezTo>
                      <a:cubicBezTo>
                        <a:pt x="1840" y="1817"/>
                        <a:pt x="1826" y="1787"/>
                        <a:pt x="1811" y="1761"/>
                      </a:cubicBezTo>
                      <a:moveTo>
                        <a:pt x="1768" y="1693"/>
                      </a:moveTo>
                      <a:lnTo>
                        <a:pt x="1768" y="1693"/>
                      </a:lnTo>
                      <a:cubicBezTo>
                        <a:pt x="1766" y="1690"/>
                        <a:pt x="1764" y="1688"/>
                        <a:pt x="1762" y="1685"/>
                      </a:cubicBezTo>
                      <a:cubicBezTo>
                        <a:pt x="1765" y="1684"/>
                        <a:pt x="1767" y="1684"/>
                        <a:pt x="1770" y="1683"/>
                      </a:cubicBezTo>
                      <a:cubicBezTo>
                        <a:pt x="1780" y="1688"/>
                        <a:pt x="1790" y="1694"/>
                        <a:pt x="1800" y="1700"/>
                      </a:cubicBezTo>
                      <a:cubicBezTo>
                        <a:pt x="1789" y="1698"/>
                        <a:pt x="1778" y="1696"/>
                        <a:pt x="1768" y="1693"/>
                      </a:cubicBezTo>
                      <a:moveTo>
                        <a:pt x="1920" y="1708"/>
                      </a:moveTo>
                      <a:lnTo>
                        <a:pt x="1920" y="1708"/>
                      </a:lnTo>
                      <a:cubicBezTo>
                        <a:pt x="1895" y="1689"/>
                        <a:pt x="1870" y="1674"/>
                        <a:pt x="1847" y="1659"/>
                      </a:cubicBezTo>
                      <a:cubicBezTo>
                        <a:pt x="1875" y="1648"/>
                        <a:pt x="1905" y="1636"/>
                        <a:pt x="1937" y="1620"/>
                      </a:cubicBezTo>
                      <a:cubicBezTo>
                        <a:pt x="2032" y="1633"/>
                        <a:pt x="2151" y="1659"/>
                        <a:pt x="2286" y="1699"/>
                      </a:cubicBezTo>
                      <a:cubicBezTo>
                        <a:pt x="2145" y="1715"/>
                        <a:pt x="2024" y="1719"/>
                        <a:pt x="1927" y="1713"/>
                      </a:cubicBezTo>
                      <a:cubicBezTo>
                        <a:pt x="1925" y="1712"/>
                        <a:pt x="1923" y="1710"/>
                        <a:pt x="1920" y="1708"/>
                      </a:cubicBezTo>
                      <a:moveTo>
                        <a:pt x="1778" y="1622"/>
                      </a:moveTo>
                      <a:lnTo>
                        <a:pt x="1778" y="1622"/>
                      </a:lnTo>
                      <a:cubicBezTo>
                        <a:pt x="1775" y="1620"/>
                        <a:pt x="1771" y="1619"/>
                        <a:pt x="1768" y="1618"/>
                      </a:cubicBezTo>
                      <a:cubicBezTo>
                        <a:pt x="1771" y="1615"/>
                        <a:pt x="1773" y="1614"/>
                        <a:pt x="1776" y="1611"/>
                      </a:cubicBezTo>
                      <a:cubicBezTo>
                        <a:pt x="1785" y="1611"/>
                        <a:pt x="1795" y="1610"/>
                        <a:pt x="1806" y="1610"/>
                      </a:cubicBezTo>
                      <a:cubicBezTo>
                        <a:pt x="1808" y="1610"/>
                        <a:pt x="1809" y="1611"/>
                        <a:pt x="1811" y="1611"/>
                      </a:cubicBezTo>
                      <a:cubicBezTo>
                        <a:pt x="1799" y="1615"/>
                        <a:pt x="1788" y="1618"/>
                        <a:pt x="1778" y="1622"/>
                      </a:cubicBezTo>
                      <a:moveTo>
                        <a:pt x="1829" y="1553"/>
                      </a:moveTo>
                      <a:lnTo>
                        <a:pt x="1829" y="1553"/>
                      </a:lnTo>
                      <a:cubicBezTo>
                        <a:pt x="1848" y="1530"/>
                        <a:pt x="1867" y="1503"/>
                        <a:pt x="1887" y="1475"/>
                      </a:cubicBezTo>
                      <a:cubicBezTo>
                        <a:pt x="1976" y="1438"/>
                        <a:pt x="2091" y="1400"/>
                        <a:pt x="2229" y="1368"/>
                      </a:cubicBezTo>
                      <a:cubicBezTo>
                        <a:pt x="2115" y="1452"/>
                        <a:pt x="2012" y="1516"/>
                        <a:pt x="1926" y="1559"/>
                      </a:cubicBezTo>
                      <a:cubicBezTo>
                        <a:pt x="1892" y="1555"/>
                        <a:pt x="1859" y="1554"/>
                        <a:pt x="1829" y="1553"/>
                      </a:cubicBezTo>
                      <a:moveTo>
                        <a:pt x="2012" y="299"/>
                      </a:moveTo>
                      <a:lnTo>
                        <a:pt x="2012" y="299"/>
                      </a:lnTo>
                      <a:cubicBezTo>
                        <a:pt x="2096" y="176"/>
                        <a:pt x="2156" y="133"/>
                        <a:pt x="2186" y="133"/>
                      </a:cubicBezTo>
                      <a:cubicBezTo>
                        <a:pt x="2189" y="133"/>
                        <a:pt x="2192" y="134"/>
                        <a:pt x="2195" y="135"/>
                      </a:cubicBezTo>
                      <a:cubicBezTo>
                        <a:pt x="2263" y="160"/>
                        <a:pt x="2254" y="476"/>
                        <a:pt x="2085" y="934"/>
                      </a:cubicBezTo>
                      <a:cubicBezTo>
                        <a:pt x="2079" y="951"/>
                        <a:pt x="2072" y="967"/>
                        <a:pt x="2066" y="984"/>
                      </a:cubicBezTo>
                      <a:cubicBezTo>
                        <a:pt x="1956" y="1079"/>
                        <a:pt x="1855" y="1180"/>
                        <a:pt x="1774" y="1276"/>
                      </a:cubicBezTo>
                      <a:cubicBezTo>
                        <a:pt x="1775" y="1153"/>
                        <a:pt x="1764" y="1012"/>
                        <a:pt x="1741" y="865"/>
                      </a:cubicBezTo>
                      <a:cubicBezTo>
                        <a:pt x="1748" y="848"/>
                        <a:pt x="1753" y="831"/>
                        <a:pt x="1759" y="814"/>
                      </a:cubicBezTo>
                      <a:cubicBezTo>
                        <a:pt x="1834" y="611"/>
                        <a:pt x="1924" y="428"/>
                        <a:pt x="2012" y="299"/>
                      </a:cubicBezTo>
                      <a:moveTo>
                        <a:pt x="1368" y="59"/>
                      </a:moveTo>
                      <a:lnTo>
                        <a:pt x="1368" y="59"/>
                      </a:lnTo>
                      <a:cubicBezTo>
                        <a:pt x="1370" y="59"/>
                        <a:pt x="1371" y="59"/>
                        <a:pt x="1373" y="59"/>
                      </a:cubicBezTo>
                      <a:cubicBezTo>
                        <a:pt x="1446" y="59"/>
                        <a:pt x="1592" y="335"/>
                        <a:pt x="1673" y="806"/>
                      </a:cubicBezTo>
                      <a:cubicBezTo>
                        <a:pt x="1675" y="824"/>
                        <a:pt x="1678" y="841"/>
                        <a:pt x="1681" y="858"/>
                      </a:cubicBezTo>
                      <a:cubicBezTo>
                        <a:pt x="1633" y="996"/>
                        <a:pt x="1596" y="1134"/>
                        <a:pt x="1574" y="1257"/>
                      </a:cubicBezTo>
                      <a:cubicBezTo>
                        <a:pt x="1512" y="1149"/>
                        <a:pt x="1431" y="1031"/>
                        <a:pt x="1340" y="917"/>
                      </a:cubicBezTo>
                      <a:cubicBezTo>
                        <a:pt x="1337" y="900"/>
                        <a:pt x="1333" y="883"/>
                        <a:pt x="1330" y="865"/>
                      </a:cubicBezTo>
                      <a:cubicBezTo>
                        <a:pt x="1248" y="384"/>
                        <a:pt x="1297" y="71"/>
                        <a:pt x="1368" y="59"/>
                      </a:cubicBezTo>
                      <a:moveTo>
                        <a:pt x="614" y="407"/>
                      </a:moveTo>
                      <a:lnTo>
                        <a:pt x="614" y="407"/>
                      </a:lnTo>
                      <a:cubicBezTo>
                        <a:pt x="620" y="401"/>
                        <a:pt x="628" y="399"/>
                        <a:pt x="640" y="399"/>
                      </a:cubicBezTo>
                      <a:cubicBezTo>
                        <a:pt x="729" y="399"/>
                        <a:pt x="973" y="567"/>
                        <a:pt x="1251" y="901"/>
                      </a:cubicBezTo>
                      <a:cubicBezTo>
                        <a:pt x="1263" y="915"/>
                        <a:pt x="1273" y="929"/>
                        <a:pt x="1284" y="943"/>
                      </a:cubicBezTo>
                      <a:cubicBezTo>
                        <a:pt x="1313" y="1085"/>
                        <a:pt x="1349" y="1224"/>
                        <a:pt x="1392" y="1342"/>
                      </a:cubicBezTo>
                      <a:cubicBezTo>
                        <a:pt x="1286" y="1279"/>
                        <a:pt x="1158" y="1218"/>
                        <a:pt x="1019" y="1164"/>
                      </a:cubicBezTo>
                      <a:cubicBezTo>
                        <a:pt x="1007" y="1151"/>
                        <a:pt x="996" y="1137"/>
                        <a:pt x="984" y="1123"/>
                      </a:cubicBezTo>
                      <a:cubicBezTo>
                        <a:pt x="672" y="748"/>
                        <a:pt x="558" y="453"/>
                        <a:pt x="614" y="407"/>
                      </a:cubicBezTo>
                      <a:moveTo>
                        <a:pt x="135" y="1085"/>
                      </a:moveTo>
                      <a:lnTo>
                        <a:pt x="135" y="1085"/>
                      </a:lnTo>
                      <a:cubicBezTo>
                        <a:pt x="144" y="1060"/>
                        <a:pt x="193" y="1045"/>
                        <a:pt x="274" y="1045"/>
                      </a:cubicBezTo>
                      <a:cubicBezTo>
                        <a:pt x="412" y="1045"/>
                        <a:pt x="645" y="1088"/>
                        <a:pt x="933" y="1194"/>
                      </a:cubicBezTo>
                      <a:cubicBezTo>
                        <a:pt x="950" y="1200"/>
                        <a:pt x="967" y="1207"/>
                        <a:pt x="984" y="1214"/>
                      </a:cubicBezTo>
                      <a:cubicBezTo>
                        <a:pt x="1082" y="1327"/>
                        <a:pt x="1182" y="1426"/>
                        <a:pt x="1276" y="1505"/>
                      </a:cubicBezTo>
                      <a:cubicBezTo>
                        <a:pt x="1153" y="1505"/>
                        <a:pt x="1011" y="1516"/>
                        <a:pt x="864" y="1538"/>
                      </a:cubicBezTo>
                      <a:cubicBezTo>
                        <a:pt x="847" y="1532"/>
                        <a:pt x="830" y="1526"/>
                        <a:pt x="813" y="1520"/>
                      </a:cubicBezTo>
                      <a:cubicBezTo>
                        <a:pt x="356" y="1351"/>
                        <a:pt x="110" y="1153"/>
                        <a:pt x="135" y="1085"/>
                      </a:cubicBezTo>
                      <a:moveTo>
                        <a:pt x="59" y="1911"/>
                      </a:moveTo>
                      <a:lnTo>
                        <a:pt x="59" y="1911"/>
                      </a:lnTo>
                      <a:cubicBezTo>
                        <a:pt x="54" y="1884"/>
                        <a:pt x="102" y="1828"/>
                        <a:pt x="253" y="1762"/>
                      </a:cubicBezTo>
                      <a:cubicBezTo>
                        <a:pt x="396" y="1698"/>
                        <a:pt x="593" y="1644"/>
                        <a:pt x="805" y="1607"/>
                      </a:cubicBezTo>
                      <a:cubicBezTo>
                        <a:pt x="824" y="1604"/>
                        <a:pt x="841" y="1602"/>
                        <a:pt x="859" y="1599"/>
                      </a:cubicBezTo>
                      <a:cubicBezTo>
                        <a:pt x="1000" y="1648"/>
                        <a:pt x="1136" y="1684"/>
                        <a:pt x="1258" y="1706"/>
                      </a:cubicBezTo>
                      <a:cubicBezTo>
                        <a:pt x="1151" y="1766"/>
                        <a:pt x="1034" y="1846"/>
                        <a:pt x="917" y="1939"/>
                      </a:cubicBezTo>
                      <a:cubicBezTo>
                        <a:pt x="899" y="1943"/>
                        <a:pt x="882" y="1946"/>
                        <a:pt x="864" y="1949"/>
                      </a:cubicBezTo>
                      <a:cubicBezTo>
                        <a:pt x="383" y="2032"/>
                        <a:pt x="71" y="1983"/>
                        <a:pt x="59" y="1911"/>
                      </a:cubicBezTo>
                      <a:moveTo>
                        <a:pt x="646" y="2616"/>
                      </a:moveTo>
                      <a:lnTo>
                        <a:pt x="646" y="2616"/>
                      </a:lnTo>
                      <a:cubicBezTo>
                        <a:pt x="498" y="2687"/>
                        <a:pt x="424" y="2687"/>
                        <a:pt x="406" y="2665"/>
                      </a:cubicBezTo>
                      <a:cubicBezTo>
                        <a:pt x="360" y="2610"/>
                        <a:pt x="526" y="2341"/>
                        <a:pt x="900" y="2029"/>
                      </a:cubicBezTo>
                      <a:cubicBezTo>
                        <a:pt x="914" y="2017"/>
                        <a:pt x="928" y="2006"/>
                        <a:pt x="942" y="1995"/>
                      </a:cubicBezTo>
                      <a:cubicBezTo>
                        <a:pt x="1089" y="1966"/>
                        <a:pt x="1226" y="1930"/>
                        <a:pt x="1342" y="1888"/>
                      </a:cubicBezTo>
                      <a:cubicBezTo>
                        <a:pt x="1279" y="1994"/>
                        <a:pt x="1218" y="2122"/>
                        <a:pt x="1163" y="2261"/>
                      </a:cubicBezTo>
                      <a:cubicBezTo>
                        <a:pt x="1150" y="2272"/>
                        <a:pt x="1136" y="2284"/>
                        <a:pt x="1122" y="2295"/>
                      </a:cubicBezTo>
                      <a:cubicBezTo>
                        <a:pt x="956" y="2434"/>
                        <a:pt x="788" y="2547"/>
                        <a:pt x="646" y="2616"/>
                      </a:cubicBezTo>
                      <a:moveTo>
                        <a:pt x="1084" y="3145"/>
                      </a:moveTo>
                      <a:lnTo>
                        <a:pt x="1084" y="3145"/>
                      </a:lnTo>
                      <a:cubicBezTo>
                        <a:pt x="1016" y="3120"/>
                        <a:pt x="1025" y="2804"/>
                        <a:pt x="1194" y="2346"/>
                      </a:cubicBezTo>
                      <a:cubicBezTo>
                        <a:pt x="1200" y="2329"/>
                        <a:pt x="1207" y="2313"/>
                        <a:pt x="1213" y="2296"/>
                      </a:cubicBezTo>
                      <a:cubicBezTo>
                        <a:pt x="1328" y="2196"/>
                        <a:pt x="1428" y="2096"/>
                        <a:pt x="1505" y="2004"/>
                      </a:cubicBezTo>
                      <a:cubicBezTo>
                        <a:pt x="1505" y="2127"/>
                        <a:pt x="1516" y="2268"/>
                        <a:pt x="1538" y="2415"/>
                      </a:cubicBezTo>
                      <a:cubicBezTo>
                        <a:pt x="1532" y="2432"/>
                        <a:pt x="1526" y="2450"/>
                        <a:pt x="1520" y="2466"/>
                      </a:cubicBezTo>
                      <a:cubicBezTo>
                        <a:pt x="1351" y="2924"/>
                        <a:pt x="1152" y="3169"/>
                        <a:pt x="1084" y="3145"/>
                      </a:cubicBezTo>
                      <a:moveTo>
                        <a:pt x="1911" y="3221"/>
                      </a:moveTo>
                      <a:lnTo>
                        <a:pt x="1911" y="3221"/>
                      </a:lnTo>
                      <a:cubicBezTo>
                        <a:pt x="1884" y="3226"/>
                        <a:pt x="1828" y="3177"/>
                        <a:pt x="1761" y="3027"/>
                      </a:cubicBezTo>
                      <a:cubicBezTo>
                        <a:pt x="1698" y="2883"/>
                        <a:pt x="1643" y="2687"/>
                        <a:pt x="1607" y="2474"/>
                      </a:cubicBezTo>
                      <a:cubicBezTo>
                        <a:pt x="1604" y="2456"/>
                        <a:pt x="1601" y="2439"/>
                        <a:pt x="1599" y="2421"/>
                      </a:cubicBezTo>
                      <a:cubicBezTo>
                        <a:pt x="1647" y="2280"/>
                        <a:pt x="1684" y="2144"/>
                        <a:pt x="1705" y="2022"/>
                      </a:cubicBezTo>
                      <a:cubicBezTo>
                        <a:pt x="1767" y="2131"/>
                        <a:pt x="1849" y="2249"/>
                        <a:pt x="1939" y="2363"/>
                      </a:cubicBezTo>
                      <a:cubicBezTo>
                        <a:pt x="1943" y="2380"/>
                        <a:pt x="1946" y="2397"/>
                        <a:pt x="1949" y="2415"/>
                      </a:cubicBezTo>
                      <a:cubicBezTo>
                        <a:pt x="2032" y="2896"/>
                        <a:pt x="1983" y="3209"/>
                        <a:pt x="1911" y="3221"/>
                      </a:cubicBezTo>
                      <a:moveTo>
                        <a:pt x="2665" y="2874"/>
                      </a:moveTo>
                      <a:lnTo>
                        <a:pt x="2665" y="2874"/>
                      </a:lnTo>
                      <a:cubicBezTo>
                        <a:pt x="2644" y="2891"/>
                        <a:pt x="2571" y="2878"/>
                        <a:pt x="2438" y="2780"/>
                      </a:cubicBezTo>
                      <a:cubicBezTo>
                        <a:pt x="2312" y="2687"/>
                        <a:pt x="2166" y="2545"/>
                        <a:pt x="2029" y="2379"/>
                      </a:cubicBezTo>
                      <a:cubicBezTo>
                        <a:pt x="2017" y="2365"/>
                        <a:pt x="2006" y="2351"/>
                        <a:pt x="1995" y="2338"/>
                      </a:cubicBezTo>
                      <a:cubicBezTo>
                        <a:pt x="1967" y="2195"/>
                        <a:pt x="1931" y="2057"/>
                        <a:pt x="1889" y="1939"/>
                      </a:cubicBezTo>
                      <a:cubicBezTo>
                        <a:pt x="1997" y="2002"/>
                        <a:pt x="2126" y="2063"/>
                        <a:pt x="2261" y="2116"/>
                      </a:cubicBezTo>
                      <a:cubicBezTo>
                        <a:pt x="2272" y="2129"/>
                        <a:pt x="2284" y="2143"/>
                        <a:pt x="2295" y="2157"/>
                      </a:cubicBezTo>
                      <a:cubicBezTo>
                        <a:pt x="2433" y="2323"/>
                        <a:pt x="2547" y="2492"/>
                        <a:pt x="2615" y="2633"/>
                      </a:cubicBezTo>
                      <a:cubicBezTo>
                        <a:pt x="2687" y="2782"/>
                        <a:pt x="2687" y="2855"/>
                        <a:pt x="2665" y="2874"/>
                      </a:cubicBezTo>
                      <a:moveTo>
                        <a:pt x="3144" y="2195"/>
                      </a:moveTo>
                      <a:lnTo>
                        <a:pt x="3144" y="2195"/>
                      </a:lnTo>
                      <a:cubicBezTo>
                        <a:pt x="3120" y="2263"/>
                        <a:pt x="2803" y="2255"/>
                        <a:pt x="2346" y="2086"/>
                      </a:cubicBezTo>
                      <a:cubicBezTo>
                        <a:pt x="2329" y="2079"/>
                        <a:pt x="2312" y="2073"/>
                        <a:pt x="2295" y="2066"/>
                      </a:cubicBezTo>
                      <a:cubicBezTo>
                        <a:pt x="2198" y="1953"/>
                        <a:pt x="2098" y="1854"/>
                        <a:pt x="2004" y="1775"/>
                      </a:cubicBezTo>
                      <a:cubicBezTo>
                        <a:pt x="2007" y="1775"/>
                        <a:pt x="2010" y="1775"/>
                        <a:pt x="2013" y="1775"/>
                      </a:cubicBezTo>
                      <a:cubicBezTo>
                        <a:pt x="2136" y="1775"/>
                        <a:pt x="2275" y="1762"/>
                        <a:pt x="2414" y="1742"/>
                      </a:cubicBezTo>
                      <a:cubicBezTo>
                        <a:pt x="2431" y="1748"/>
                        <a:pt x="2448" y="1753"/>
                        <a:pt x="2466" y="1760"/>
                      </a:cubicBezTo>
                      <a:lnTo>
                        <a:pt x="2466" y="1760"/>
                      </a:lnTo>
                      <a:cubicBezTo>
                        <a:pt x="2923" y="1929"/>
                        <a:pt x="3170" y="2127"/>
                        <a:pt x="3144" y="2195"/>
                      </a:cubicBezTo>
                      <a:moveTo>
                        <a:pt x="2474" y="1673"/>
                      </a:moveTo>
                      <a:lnTo>
                        <a:pt x="2474" y="1673"/>
                      </a:lnTo>
                      <a:cubicBezTo>
                        <a:pt x="2456" y="1676"/>
                        <a:pt x="2438" y="1679"/>
                        <a:pt x="2421" y="1681"/>
                      </a:cubicBezTo>
                      <a:cubicBezTo>
                        <a:pt x="2284" y="1634"/>
                        <a:pt x="2146" y="1596"/>
                        <a:pt x="2023" y="1574"/>
                      </a:cubicBezTo>
                      <a:cubicBezTo>
                        <a:pt x="2131" y="1512"/>
                        <a:pt x="2249" y="1431"/>
                        <a:pt x="2363" y="1340"/>
                      </a:cubicBezTo>
                      <a:cubicBezTo>
                        <a:pt x="2380" y="1337"/>
                        <a:pt x="2397" y="1334"/>
                        <a:pt x="2415" y="1331"/>
                      </a:cubicBezTo>
                      <a:cubicBezTo>
                        <a:pt x="2594" y="1300"/>
                        <a:pt x="2748" y="1287"/>
                        <a:pt x="2873" y="1287"/>
                      </a:cubicBezTo>
                      <a:cubicBezTo>
                        <a:pt x="3087" y="1287"/>
                        <a:pt x="3213" y="1323"/>
                        <a:pt x="3221" y="1369"/>
                      </a:cubicBezTo>
                      <a:cubicBezTo>
                        <a:pt x="3233" y="1440"/>
                        <a:pt x="2955" y="1590"/>
                        <a:pt x="2474" y="167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6" name="Google Shape;886;p21"/>
                <p:cNvSpPr/>
                <p:nvPr/>
              </p:nvSpPr>
              <p:spPr>
                <a:xfrm>
                  <a:off x="7203600" y="417240"/>
                  <a:ext cx="1171440" cy="1072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4" h="2978" extrusionOk="0">
                      <a:moveTo>
                        <a:pt x="2458" y="1362"/>
                      </a:moveTo>
                      <a:lnTo>
                        <a:pt x="2458" y="1362"/>
                      </a:lnTo>
                      <a:cubicBezTo>
                        <a:pt x="2241" y="1342"/>
                        <a:pt x="2043" y="1345"/>
                        <a:pt x="1894" y="1366"/>
                      </a:cubicBezTo>
                      <a:cubicBezTo>
                        <a:pt x="2007" y="1266"/>
                        <a:pt x="2138" y="1117"/>
                        <a:pt x="2264" y="939"/>
                      </a:cubicBezTo>
                      <a:cubicBezTo>
                        <a:pt x="2524" y="571"/>
                        <a:pt x="2661" y="220"/>
                        <a:pt x="2570" y="155"/>
                      </a:cubicBezTo>
                      <a:cubicBezTo>
                        <a:pt x="2478" y="90"/>
                        <a:pt x="2193" y="336"/>
                        <a:pt x="1933" y="705"/>
                      </a:cubicBezTo>
                      <a:cubicBezTo>
                        <a:pt x="1806" y="883"/>
                        <a:pt x="1710" y="1056"/>
                        <a:pt x="1653" y="1196"/>
                      </a:cubicBezTo>
                      <a:cubicBezTo>
                        <a:pt x="1624" y="1048"/>
                        <a:pt x="1560" y="860"/>
                        <a:pt x="1469" y="662"/>
                      </a:cubicBezTo>
                      <a:cubicBezTo>
                        <a:pt x="1280" y="253"/>
                        <a:pt x="1044" y="-42"/>
                        <a:pt x="943" y="5"/>
                      </a:cubicBezTo>
                      <a:cubicBezTo>
                        <a:pt x="841" y="53"/>
                        <a:pt x="912" y="423"/>
                        <a:pt x="1100" y="832"/>
                      </a:cubicBezTo>
                      <a:cubicBezTo>
                        <a:pt x="1191" y="1030"/>
                        <a:pt x="1293" y="1201"/>
                        <a:pt x="1386" y="1319"/>
                      </a:cubicBezTo>
                      <a:cubicBezTo>
                        <a:pt x="1243" y="1271"/>
                        <a:pt x="1049" y="1232"/>
                        <a:pt x="832" y="1212"/>
                      </a:cubicBezTo>
                      <a:cubicBezTo>
                        <a:pt x="383" y="1171"/>
                        <a:pt x="10" y="1228"/>
                        <a:pt x="0" y="1339"/>
                      </a:cubicBezTo>
                      <a:cubicBezTo>
                        <a:pt x="-10" y="1451"/>
                        <a:pt x="346" y="1575"/>
                        <a:pt x="795" y="1616"/>
                      </a:cubicBezTo>
                      <a:cubicBezTo>
                        <a:pt x="1012" y="1636"/>
                        <a:pt x="1210" y="1633"/>
                        <a:pt x="1360" y="1612"/>
                      </a:cubicBezTo>
                      <a:cubicBezTo>
                        <a:pt x="1247" y="1712"/>
                        <a:pt x="1115" y="1861"/>
                        <a:pt x="989" y="2039"/>
                      </a:cubicBezTo>
                      <a:cubicBezTo>
                        <a:pt x="729" y="2407"/>
                        <a:pt x="593" y="2758"/>
                        <a:pt x="684" y="2823"/>
                      </a:cubicBezTo>
                      <a:cubicBezTo>
                        <a:pt x="775" y="2888"/>
                        <a:pt x="1061" y="2642"/>
                        <a:pt x="1321" y="2273"/>
                      </a:cubicBezTo>
                      <a:cubicBezTo>
                        <a:pt x="1447" y="2095"/>
                        <a:pt x="1543" y="1922"/>
                        <a:pt x="1599" y="1782"/>
                      </a:cubicBezTo>
                      <a:cubicBezTo>
                        <a:pt x="1630" y="1930"/>
                        <a:pt x="1693" y="2118"/>
                        <a:pt x="1784" y="2315"/>
                      </a:cubicBezTo>
                      <a:cubicBezTo>
                        <a:pt x="1973" y="2725"/>
                        <a:pt x="2209" y="3020"/>
                        <a:pt x="2310" y="2973"/>
                      </a:cubicBezTo>
                      <a:cubicBezTo>
                        <a:pt x="2412" y="2925"/>
                        <a:pt x="2342" y="2555"/>
                        <a:pt x="2153" y="2146"/>
                      </a:cubicBezTo>
                      <a:cubicBezTo>
                        <a:pt x="2062" y="1948"/>
                        <a:pt x="1959" y="1777"/>
                        <a:pt x="1867" y="1659"/>
                      </a:cubicBezTo>
                      <a:cubicBezTo>
                        <a:pt x="2010" y="1707"/>
                        <a:pt x="2205" y="1746"/>
                        <a:pt x="2421" y="1766"/>
                      </a:cubicBezTo>
                      <a:cubicBezTo>
                        <a:pt x="2871" y="1807"/>
                        <a:pt x="3243" y="1750"/>
                        <a:pt x="3254" y="1639"/>
                      </a:cubicBezTo>
                      <a:cubicBezTo>
                        <a:pt x="3264" y="1527"/>
                        <a:pt x="2908" y="1403"/>
                        <a:pt x="2458" y="136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7" name="Google Shape;887;p21"/>
                <p:cNvSpPr/>
                <p:nvPr/>
              </p:nvSpPr>
              <p:spPr>
                <a:xfrm>
                  <a:off x="7193160" y="406800"/>
                  <a:ext cx="1192320" cy="1092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" h="3036" extrusionOk="0">
                      <a:moveTo>
                        <a:pt x="3067" y="1475"/>
                      </a:moveTo>
                      <a:lnTo>
                        <a:pt x="3067" y="1475"/>
                      </a:lnTo>
                      <a:cubicBezTo>
                        <a:pt x="2915" y="1422"/>
                        <a:pt x="2710" y="1381"/>
                        <a:pt x="2490" y="1361"/>
                      </a:cubicBezTo>
                      <a:cubicBezTo>
                        <a:pt x="2323" y="1346"/>
                        <a:pt x="2153" y="1343"/>
                        <a:pt x="2009" y="1355"/>
                      </a:cubicBezTo>
                      <a:cubicBezTo>
                        <a:pt x="2112" y="1253"/>
                        <a:pt x="2219" y="1123"/>
                        <a:pt x="2317" y="985"/>
                      </a:cubicBezTo>
                      <a:cubicBezTo>
                        <a:pt x="2560" y="642"/>
                        <a:pt x="2740" y="248"/>
                        <a:pt x="2615" y="160"/>
                      </a:cubicBezTo>
                      <a:cubicBezTo>
                        <a:pt x="2491" y="72"/>
                        <a:pt x="2180" y="373"/>
                        <a:pt x="1937" y="717"/>
                      </a:cubicBezTo>
                      <a:cubicBezTo>
                        <a:pt x="1840" y="855"/>
                        <a:pt x="1753" y="1000"/>
                        <a:pt x="1691" y="1131"/>
                      </a:cubicBezTo>
                      <a:cubicBezTo>
                        <a:pt x="1654" y="991"/>
                        <a:pt x="1595" y="832"/>
                        <a:pt x="1525" y="679"/>
                      </a:cubicBezTo>
                      <a:cubicBezTo>
                        <a:pt x="1433" y="479"/>
                        <a:pt x="1326" y="299"/>
                        <a:pt x="1225" y="173"/>
                      </a:cubicBezTo>
                      <a:cubicBezTo>
                        <a:pt x="1113" y="33"/>
                        <a:pt x="1024" y="-22"/>
                        <a:pt x="960" y="8"/>
                      </a:cubicBezTo>
                      <a:cubicBezTo>
                        <a:pt x="895" y="37"/>
                        <a:pt x="879" y="142"/>
                        <a:pt x="912" y="318"/>
                      </a:cubicBezTo>
                      <a:cubicBezTo>
                        <a:pt x="943" y="476"/>
                        <a:pt x="1010" y="674"/>
                        <a:pt x="1103" y="874"/>
                      </a:cubicBezTo>
                      <a:cubicBezTo>
                        <a:pt x="1176" y="1032"/>
                        <a:pt x="1258" y="1178"/>
                        <a:pt x="1339" y="1294"/>
                      </a:cubicBezTo>
                      <a:cubicBezTo>
                        <a:pt x="1202" y="1256"/>
                        <a:pt x="1038" y="1228"/>
                        <a:pt x="864" y="1211"/>
                      </a:cubicBezTo>
                      <a:cubicBezTo>
                        <a:pt x="445" y="1173"/>
                        <a:pt x="14" y="1214"/>
                        <a:pt x="0" y="1366"/>
                      </a:cubicBezTo>
                      <a:cubicBezTo>
                        <a:pt x="-7" y="1437"/>
                        <a:pt x="75" y="1502"/>
                        <a:pt x="244" y="1561"/>
                      </a:cubicBezTo>
                      <a:cubicBezTo>
                        <a:pt x="397" y="1614"/>
                        <a:pt x="601" y="1655"/>
                        <a:pt x="821" y="1675"/>
                      </a:cubicBezTo>
                      <a:cubicBezTo>
                        <a:pt x="920" y="1684"/>
                        <a:pt x="1017" y="1688"/>
                        <a:pt x="1108" y="1688"/>
                      </a:cubicBezTo>
                      <a:cubicBezTo>
                        <a:pt x="1177" y="1688"/>
                        <a:pt x="1242" y="1686"/>
                        <a:pt x="1304" y="1680"/>
                      </a:cubicBezTo>
                      <a:cubicBezTo>
                        <a:pt x="1202" y="1780"/>
                        <a:pt x="1095" y="1908"/>
                        <a:pt x="994" y="2051"/>
                      </a:cubicBezTo>
                      <a:cubicBezTo>
                        <a:pt x="752" y="2394"/>
                        <a:pt x="571" y="2788"/>
                        <a:pt x="696" y="2876"/>
                      </a:cubicBezTo>
                      <a:cubicBezTo>
                        <a:pt x="711" y="2887"/>
                        <a:pt x="728" y="2892"/>
                        <a:pt x="748" y="2892"/>
                      </a:cubicBezTo>
                      <a:cubicBezTo>
                        <a:pt x="894" y="2892"/>
                        <a:pt x="1160" y="2621"/>
                        <a:pt x="1374" y="2319"/>
                      </a:cubicBezTo>
                      <a:cubicBezTo>
                        <a:pt x="1475" y="2176"/>
                        <a:pt x="1560" y="2033"/>
                        <a:pt x="1620" y="1904"/>
                      </a:cubicBezTo>
                      <a:cubicBezTo>
                        <a:pt x="1657" y="2045"/>
                        <a:pt x="1716" y="2204"/>
                        <a:pt x="1787" y="2357"/>
                      </a:cubicBezTo>
                      <a:cubicBezTo>
                        <a:pt x="1949" y="2708"/>
                        <a:pt x="2174" y="3036"/>
                        <a:pt x="2317" y="3036"/>
                      </a:cubicBezTo>
                      <a:cubicBezTo>
                        <a:pt x="2329" y="3036"/>
                        <a:pt x="2341" y="3034"/>
                        <a:pt x="2352" y="3028"/>
                      </a:cubicBezTo>
                      <a:cubicBezTo>
                        <a:pt x="2416" y="2999"/>
                        <a:pt x="2432" y="2894"/>
                        <a:pt x="2399" y="2718"/>
                      </a:cubicBezTo>
                      <a:cubicBezTo>
                        <a:pt x="2369" y="2560"/>
                        <a:pt x="2301" y="2362"/>
                        <a:pt x="2209" y="2162"/>
                      </a:cubicBezTo>
                      <a:lnTo>
                        <a:pt x="2209" y="2162"/>
                      </a:lnTo>
                      <a:cubicBezTo>
                        <a:pt x="2136" y="2004"/>
                        <a:pt x="2054" y="1858"/>
                        <a:pt x="1973" y="1742"/>
                      </a:cubicBezTo>
                      <a:cubicBezTo>
                        <a:pt x="2112" y="1780"/>
                        <a:pt x="2280" y="1809"/>
                        <a:pt x="2448" y="1824"/>
                      </a:cubicBezTo>
                      <a:cubicBezTo>
                        <a:pt x="2545" y="1833"/>
                        <a:pt x="2643" y="1838"/>
                        <a:pt x="2736" y="1838"/>
                      </a:cubicBezTo>
                      <a:cubicBezTo>
                        <a:pt x="3044" y="1838"/>
                        <a:pt x="3301" y="1787"/>
                        <a:pt x="3312" y="1670"/>
                      </a:cubicBezTo>
                      <a:cubicBezTo>
                        <a:pt x="3318" y="1599"/>
                        <a:pt x="3236" y="1534"/>
                        <a:pt x="3067" y="1475"/>
                      </a:cubicBezTo>
                      <a:moveTo>
                        <a:pt x="1985" y="751"/>
                      </a:moveTo>
                      <a:lnTo>
                        <a:pt x="1985" y="751"/>
                      </a:lnTo>
                      <a:cubicBezTo>
                        <a:pt x="2241" y="389"/>
                        <a:pt x="2475" y="202"/>
                        <a:pt x="2560" y="202"/>
                      </a:cubicBezTo>
                      <a:cubicBezTo>
                        <a:pt x="2569" y="202"/>
                        <a:pt x="2576" y="204"/>
                        <a:pt x="2582" y="208"/>
                      </a:cubicBezTo>
                      <a:cubicBezTo>
                        <a:pt x="2641" y="250"/>
                        <a:pt x="2550" y="553"/>
                        <a:pt x="2269" y="951"/>
                      </a:cubicBezTo>
                      <a:cubicBezTo>
                        <a:pt x="2138" y="1136"/>
                        <a:pt x="2014" y="1274"/>
                        <a:pt x="1912" y="1366"/>
                      </a:cubicBezTo>
                      <a:cubicBezTo>
                        <a:pt x="1840" y="1377"/>
                        <a:pt x="1778" y="1392"/>
                        <a:pt x="1731" y="1411"/>
                      </a:cubicBezTo>
                      <a:cubicBezTo>
                        <a:pt x="1733" y="1360"/>
                        <a:pt x="1727" y="1297"/>
                        <a:pt x="1713" y="1226"/>
                      </a:cubicBezTo>
                      <a:cubicBezTo>
                        <a:pt x="1766" y="1099"/>
                        <a:pt x="1855" y="935"/>
                        <a:pt x="1985" y="751"/>
                      </a:cubicBezTo>
                      <a:moveTo>
                        <a:pt x="1642" y="1591"/>
                      </a:moveTo>
                      <a:lnTo>
                        <a:pt x="1642" y="1591"/>
                      </a:lnTo>
                      <a:cubicBezTo>
                        <a:pt x="1645" y="1589"/>
                        <a:pt x="1647" y="1586"/>
                        <a:pt x="1649" y="1584"/>
                      </a:cubicBezTo>
                      <a:cubicBezTo>
                        <a:pt x="1651" y="1586"/>
                        <a:pt x="1653" y="1588"/>
                        <a:pt x="1654" y="1590"/>
                      </a:cubicBezTo>
                      <a:cubicBezTo>
                        <a:pt x="1655" y="1613"/>
                        <a:pt x="1651" y="1646"/>
                        <a:pt x="1640" y="1689"/>
                      </a:cubicBezTo>
                      <a:cubicBezTo>
                        <a:pt x="1636" y="1648"/>
                        <a:pt x="1637" y="1615"/>
                        <a:pt x="1642" y="1591"/>
                      </a:cubicBezTo>
                      <a:moveTo>
                        <a:pt x="1601" y="1473"/>
                      </a:moveTo>
                      <a:lnTo>
                        <a:pt x="1601" y="1473"/>
                      </a:lnTo>
                      <a:cubicBezTo>
                        <a:pt x="1602" y="1475"/>
                        <a:pt x="1602" y="1478"/>
                        <a:pt x="1603" y="1480"/>
                      </a:cubicBezTo>
                      <a:cubicBezTo>
                        <a:pt x="1599" y="1480"/>
                        <a:pt x="1597" y="1480"/>
                        <a:pt x="1594" y="1481"/>
                      </a:cubicBezTo>
                      <a:cubicBezTo>
                        <a:pt x="1573" y="1470"/>
                        <a:pt x="1547" y="1450"/>
                        <a:pt x="1517" y="1420"/>
                      </a:cubicBezTo>
                      <a:cubicBezTo>
                        <a:pt x="1556" y="1439"/>
                        <a:pt x="1584" y="1457"/>
                        <a:pt x="1601" y="1473"/>
                      </a:cubicBezTo>
                      <a:moveTo>
                        <a:pt x="1669" y="1446"/>
                      </a:moveTo>
                      <a:lnTo>
                        <a:pt x="1669" y="1446"/>
                      </a:lnTo>
                      <a:cubicBezTo>
                        <a:pt x="1667" y="1449"/>
                        <a:pt x="1664" y="1450"/>
                        <a:pt x="1662" y="1452"/>
                      </a:cubicBezTo>
                      <a:cubicBezTo>
                        <a:pt x="1659" y="1450"/>
                        <a:pt x="1658" y="1447"/>
                        <a:pt x="1655" y="1444"/>
                      </a:cubicBezTo>
                      <a:cubicBezTo>
                        <a:pt x="1655" y="1419"/>
                        <a:pt x="1660" y="1385"/>
                        <a:pt x="1672" y="1345"/>
                      </a:cubicBezTo>
                      <a:cubicBezTo>
                        <a:pt x="1675" y="1387"/>
                        <a:pt x="1674" y="1422"/>
                        <a:pt x="1669" y="1446"/>
                      </a:cubicBezTo>
                      <a:moveTo>
                        <a:pt x="1597" y="1546"/>
                      </a:moveTo>
                      <a:lnTo>
                        <a:pt x="1597" y="1546"/>
                      </a:lnTo>
                      <a:cubicBezTo>
                        <a:pt x="1595" y="1548"/>
                        <a:pt x="1595" y="1551"/>
                        <a:pt x="1594" y="1553"/>
                      </a:cubicBezTo>
                      <a:cubicBezTo>
                        <a:pt x="1574" y="1565"/>
                        <a:pt x="1544" y="1577"/>
                        <a:pt x="1502" y="1589"/>
                      </a:cubicBezTo>
                      <a:cubicBezTo>
                        <a:pt x="1537" y="1565"/>
                        <a:pt x="1566" y="1551"/>
                        <a:pt x="1588" y="1543"/>
                      </a:cubicBezTo>
                      <a:cubicBezTo>
                        <a:pt x="1590" y="1544"/>
                        <a:pt x="1594" y="1545"/>
                        <a:pt x="1597" y="1546"/>
                      </a:cubicBezTo>
                      <a:moveTo>
                        <a:pt x="1712" y="1566"/>
                      </a:moveTo>
                      <a:lnTo>
                        <a:pt x="1712" y="1566"/>
                      </a:lnTo>
                      <a:cubicBezTo>
                        <a:pt x="1712" y="1562"/>
                        <a:pt x="1710" y="1559"/>
                        <a:pt x="1709" y="1556"/>
                      </a:cubicBezTo>
                      <a:cubicBezTo>
                        <a:pt x="1712" y="1555"/>
                        <a:pt x="1714" y="1555"/>
                        <a:pt x="1717" y="1554"/>
                      </a:cubicBezTo>
                      <a:cubicBezTo>
                        <a:pt x="1738" y="1566"/>
                        <a:pt x="1764" y="1586"/>
                        <a:pt x="1796" y="1617"/>
                      </a:cubicBezTo>
                      <a:cubicBezTo>
                        <a:pt x="1759" y="1600"/>
                        <a:pt x="1731" y="1582"/>
                        <a:pt x="1712" y="1566"/>
                      </a:cubicBezTo>
                      <a:moveTo>
                        <a:pt x="1715" y="1491"/>
                      </a:moveTo>
                      <a:lnTo>
                        <a:pt x="1715" y="1491"/>
                      </a:lnTo>
                      <a:cubicBezTo>
                        <a:pt x="1716" y="1488"/>
                        <a:pt x="1717" y="1485"/>
                        <a:pt x="1718" y="1482"/>
                      </a:cubicBezTo>
                      <a:cubicBezTo>
                        <a:pt x="1739" y="1469"/>
                        <a:pt x="1772" y="1456"/>
                        <a:pt x="1814" y="1445"/>
                      </a:cubicBezTo>
                      <a:cubicBezTo>
                        <a:pt x="1779" y="1469"/>
                        <a:pt x="1750" y="1485"/>
                        <a:pt x="1725" y="1493"/>
                      </a:cubicBezTo>
                      <a:cubicBezTo>
                        <a:pt x="1722" y="1492"/>
                        <a:pt x="1718" y="1492"/>
                        <a:pt x="1715" y="1491"/>
                      </a:cubicBezTo>
                      <a:moveTo>
                        <a:pt x="1156" y="849"/>
                      </a:moveTo>
                      <a:lnTo>
                        <a:pt x="1156" y="849"/>
                      </a:lnTo>
                      <a:cubicBezTo>
                        <a:pt x="1066" y="653"/>
                        <a:pt x="1000" y="460"/>
                        <a:pt x="970" y="306"/>
                      </a:cubicBezTo>
                      <a:cubicBezTo>
                        <a:pt x="939" y="144"/>
                        <a:pt x="958" y="73"/>
                        <a:pt x="984" y="61"/>
                      </a:cubicBezTo>
                      <a:cubicBezTo>
                        <a:pt x="987" y="60"/>
                        <a:pt x="991" y="59"/>
                        <a:pt x="995" y="59"/>
                      </a:cubicBezTo>
                      <a:cubicBezTo>
                        <a:pt x="1027" y="59"/>
                        <a:pt x="1089" y="97"/>
                        <a:pt x="1179" y="210"/>
                      </a:cubicBezTo>
                      <a:cubicBezTo>
                        <a:pt x="1277" y="332"/>
                        <a:pt x="1381" y="508"/>
                        <a:pt x="1471" y="703"/>
                      </a:cubicBezTo>
                      <a:cubicBezTo>
                        <a:pt x="1566" y="909"/>
                        <a:pt x="1623" y="1086"/>
                        <a:pt x="1652" y="1221"/>
                      </a:cubicBezTo>
                      <a:cubicBezTo>
                        <a:pt x="1625" y="1288"/>
                        <a:pt x="1608" y="1349"/>
                        <a:pt x="1602" y="1400"/>
                      </a:cubicBezTo>
                      <a:cubicBezTo>
                        <a:pt x="1562" y="1374"/>
                        <a:pt x="1509" y="1349"/>
                        <a:pt x="1440" y="1325"/>
                      </a:cubicBezTo>
                      <a:cubicBezTo>
                        <a:pt x="1438" y="1325"/>
                        <a:pt x="1436" y="1323"/>
                        <a:pt x="1433" y="1323"/>
                      </a:cubicBezTo>
                      <a:cubicBezTo>
                        <a:pt x="1340" y="1202"/>
                        <a:pt x="1242" y="1035"/>
                        <a:pt x="1156" y="849"/>
                      </a:cubicBezTo>
                      <a:moveTo>
                        <a:pt x="827" y="1616"/>
                      </a:moveTo>
                      <a:lnTo>
                        <a:pt x="827" y="1616"/>
                      </a:lnTo>
                      <a:cubicBezTo>
                        <a:pt x="611" y="1597"/>
                        <a:pt x="412" y="1557"/>
                        <a:pt x="264" y="1506"/>
                      </a:cubicBezTo>
                      <a:cubicBezTo>
                        <a:pt x="108" y="1451"/>
                        <a:pt x="56" y="1399"/>
                        <a:pt x="59" y="1371"/>
                      </a:cubicBezTo>
                      <a:cubicBezTo>
                        <a:pt x="64" y="1314"/>
                        <a:pt x="256" y="1257"/>
                        <a:pt x="574" y="1257"/>
                      </a:cubicBezTo>
                      <a:cubicBezTo>
                        <a:pt x="660" y="1257"/>
                        <a:pt x="755" y="1261"/>
                        <a:pt x="858" y="1270"/>
                      </a:cubicBezTo>
                      <a:cubicBezTo>
                        <a:pt x="1062" y="1289"/>
                        <a:pt x="1252" y="1326"/>
                        <a:pt x="1397" y="1373"/>
                      </a:cubicBezTo>
                      <a:cubicBezTo>
                        <a:pt x="1399" y="1375"/>
                        <a:pt x="1401" y="1377"/>
                        <a:pt x="1402" y="1380"/>
                      </a:cubicBezTo>
                      <a:cubicBezTo>
                        <a:pt x="1447" y="1435"/>
                        <a:pt x="1488" y="1477"/>
                        <a:pt x="1525" y="1506"/>
                      </a:cubicBezTo>
                      <a:cubicBezTo>
                        <a:pt x="1483" y="1528"/>
                        <a:pt x="1435" y="1561"/>
                        <a:pt x="1381" y="1608"/>
                      </a:cubicBezTo>
                      <a:cubicBezTo>
                        <a:pt x="1379" y="1610"/>
                        <a:pt x="1377" y="1612"/>
                        <a:pt x="1376" y="1613"/>
                      </a:cubicBezTo>
                      <a:cubicBezTo>
                        <a:pt x="1224" y="1634"/>
                        <a:pt x="1031" y="1635"/>
                        <a:pt x="827" y="1616"/>
                      </a:cubicBezTo>
                      <a:moveTo>
                        <a:pt x="1326" y="2285"/>
                      </a:moveTo>
                      <a:lnTo>
                        <a:pt x="1326" y="2285"/>
                      </a:lnTo>
                      <a:cubicBezTo>
                        <a:pt x="1044" y="2684"/>
                        <a:pt x="789" y="2870"/>
                        <a:pt x="730" y="2828"/>
                      </a:cubicBezTo>
                      <a:cubicBezTo>
                        <a:pt x="671" y="2786"/>
                        <a:pt x="761" y="2483"/>
                        <a:pt x="1043" y="2085"/>
                      </a:cubicBezTo>
                      <a:cubicBezTo>
                        <a:pt x="1161" y="1917"/>
                        <a:pt x="1288" y="1771"/>
                        <a:pt x="1401" y="1669"/>
                      </a:cubicBezTo>
                      <a:cubicBezTo>
                        <a:pt x="1404" y="1669"/>
                        <a:pt x="1406" y="1669"/>
                        <a:pt x="1409" y="1668"/>
                      </a:cubicBezTo>
                      <a:cubicBezTo>
                        <a:pt x="1480" y="1657"/>
                        <a:pt x="1537" y="1642"/>
                        <a:pt x="1581" y="1625"/>
                      </a:cubicBezTo>
                      <a:cubicBezTo>
                        <a:pt x="1578" y="1676"/>
                        <a:pt x="1584" y="1738"/>
                        <a:pt x="1598" y="1809"/>
                      </a:cubicBezTo>
                      <a:cubicBezTo>
                        <a:pt x="1539" y="1950"/>
                        <a:pt x="1444" y="2118"/>
                        <a:pt x="1326" y="2285"/>
                      </a:cubicBezTo>
                      <a:moveTo>
                        <a:pt x="2155" y="2187"/>
                      </a:moveTo>
                      <a:lnTo>
                        <a:pt x="2155" y="2187"/>
                      </a:lnTo>
                      <a:lnTo>
                        <a:pt x="2155" y="2187"/>
                      </a:lnTo>
                      <a:cubicBezTo>
                        <a:pt x="2246" y="2383"/>
                        <a:pt x="2311" y="2575"/>
                        <a:pt x="2341" y="2730"/>
                      </a:cubicBezTo>
                      <a:cubicBezTo>
                        <a:pt x="2372" y="2892"/>
                        <a:pt x="2353" y="2963"/>
                        <a:pt x="2327" y="2975"/>
                      </a:cubicBezTo>
                      <a:cubicBezTo>
                        <a:pt x="2262" y="3005"/>
                        <a:pt x="2044" y="2776"/>
                        <a:pt x="1840" y="2332"/>
                      </a:cubicBezTo>
                      <a:cubicBezTo>
                        <a:pt x="1745" y="2127"/>
                        <a:pt x="1687" y="1949"/>
                        <a:pt x="1659" y="1815"/>
                      </a:cubicBezTo>
                      <a:cubicBezTo>
                        <a:pt x="1660" y="1812"/>
                        <a:pt x="1662" y="1810"/>
                        <a:pt x="1662" y="1807"/>
                      </a:cubicBezTo>
                      <a:cubicBezTo>
                        <a:pt x="1689" y="1740"/>
                        <a:pt x="1704" y="1683"/>
                        <a:pt x="1710" y="1636"/>
                      </a:cubicBezTo>
                      <a:cubicBezTo>
                        <a:pt x="1754" y="1665"/>
                        <a:pt x="1811" y="1691"/>
                        <a:pt x="1879" y="1714"/>
                      </a:cubicBezTo>
                      <a:cubicBezTo>
                        <a:pt x="1972" y="1835"/>
                        <a:pt x="2070" y="2001"/>
                        <a:pt x="2155" y="2187"/>
                      </a:cubicBezTo>
                      <a:moveTo>
                        <a:pt x="2453" y="1766"/>
                      </a:moveTo>
                      <a:lnTo>
                        <a:pt x="2453" y="1766"/>
                      </a:lnTo>
                      <a:cubicBezTo>
                        <a:pt x="2228" y="1745"/>
                        <a:pt x="2045" y="1706"/>
                        <a:pt x="1914" y="1663"/>
                      </a:cubicBezTo>
                      <a:cubicBezTo>
                        <a:pt x="1913" y="1661"/>
                        <a:pt x="1911" y="1659"/>
                        <a:pt x="1909" y="1656"/>
                      </a:cubicBezTo>
                      <a:cubicBezTo>
                        <a:pt x="1865" y="1600"/>
                        <a:pt x="1823" y="1559"/>
                        <a:pt x="1786" y="1530"/>
                      </a:cubicBezTo>
                      <a:cubicBezTo>
                        <a:pt x="1832" y="1507"/>
                        <a:pt x="1883" y="1469"/>
                        <a:pt x="1937" y="1422"/>
                      </a:cubicBezTo>
                      <a:cubicBezTo>
                        <a:pt x="2011" y="1412"/>
                        <a:pt x="2100" y="1406"/>
                        <a:pt x="2202" y="1406"/>
                      </a:cubicBezTo>
                      <a:cubicBezTo>
                        <a:pt x="2287" y="1406"/>
                        <a:pt x="2382" y="1410"/>
                        <a:pt x="2485" y="1420"/>
                      </a:cubicBezTo>
                      <a:cubicBezTo>
                        <a:pt x="2700" y="1440"/>
                        <a:pt x="2900" y="1479"/>
                        <a:pt x="3048" y="1530"/>
                      </a:cubicBezTo>
                      <a:cubicBezTo>
                        <a:pt x="3203" y="1585"/>
                        <a:pt x="3256" y="1637"/>
                        <a:pt x="3253" y="1665"/>
                      </a:cubicBezTo>
                      <a:cubicBezTo>
                        <a:pt x="3246" y="1737"/>
                        <a:pt x="2939" y="1810"/>
                        <a:pt x="2453" y="176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8" name="Google Shape;888;p21"/>
                <p:cNvSpPr/>
                <p:nvPr/>
              </p:nvSpPr>
              <p:spPr>
                <a:xfrm>
                  <a:off x="7253280" y="367920"/>
                  <a:ext cx="1071720" cy="1171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7" h="3253" extrusionOk="0">
                      <a:moveTo>
                        <a:pt x="2972" y="942"/>
                      </a:moveTo>
                      <a:lnTo>
                        <a:pt x="2972" y="942"/>
                      </a:lnTo>
                      <a:cubicBezTo>
                        <a:pt x="2925" y="841"/>
                        <a:pt x="2555" y="911"/>
                        <a:pt x="2146" y="1100"/>
                      </a:cubicBezTo>
                      <a:cubicBezTo>
                        <a:pt x="1948" y="1191"/>
                        <a:pt x="1777" y="1293"/>
                        <a:pt x="1658" y="1386"/>
                      </a:cubicBezTo>
                      <a:cubicBezTo>
                        <a:pt x="1707" y="1243"/>
                        <a:pt x="1746" y="1048"/>
                        <a:pt x="1766" y="831"/>
                      </a:cubicBezTo>
                      <a:cubicBezTo>
                        <a:pt x="1807" y="382"/>
                        <a:pt x="1750" y="10"/>
                        <a:pt x="1638" y="0"/>
                      </a:cubicBezTo>
                      <a:cubicBezTo>
                        <a:pt x="1527" y="-11"/>
                        <a:pt x="1403" y="345"/>
                        <a:pt x="1361" y="794"/>
                      </a:cubicBezTo>
                      <a:cubicBezTo>
                        <a:pt x="1341" y="1011"/>
                        <a:pt x="1344" y="1210"/>
                        <a:pt x="1366" y="1359"/>
                      </a:cubicBezTo>
                      <a:cubicBezTo>
                        <a:pt x="1266" y="1246"/>
                        <a:pt x="1117" y="1115"/>
                        <a:pt x="939" y="989"/>
                      </a:cubicBezTo>
                      <a:cubicBezTo>
                        <a:pt x="571" y="728"/>
                        <a:pt x="220" y="592"/>
                        <a:pt x="155" y="683"/>
                      </a:cubicBezTo>
                      <a:cubicBezTo>
                        <a:pt x="90" y="775"/>
                        <a:pt x="336" y="1060"/>
                        <a:pt x="705" y="1320"/>
                      </a:cubicBezTo>
                      <a:cubicBezTo>
                        <a:pt x="882" y="1446"/>
                        <a:pt x="1056" y="1543"/>
                        <a:pt x="1196" y="1599"/>
                      </a:cubicBezTo>
                      <a:cubicBezTo>
                        <a:pt x="1048" y="1629"/>
                        <a:pt x="860" y="1692"/>
                        <a:pt x="662" y="1784"/>
                      </a:cubicBezTo>
                      <a:cubicBezTo>
                        <a:pt x="252" y="1973"/>
                        <a:pt x="-42" y="2208"/>
                        <a:pt x="5" y="2310"/>
                      </a:cubicBezTo>
                      <a:cubicBezTo>
                        <a:pt x="52" y="2412"/>
                        <a:pt x="423" y="2341"/>
                        <a:pt x="832" y="2153"/>
                      </a:cubicBezTo>
                      <a:cubicBezTo>
                        <a:pt x="1030" y="2061"/>
                        <a:pt x="1200" y="1959"/>
                        <a:pt x="1319" y="1867"/>
                      </a:cubicBezTo>
                      <a:cubicBezTo>
                        <a:pt x="1271" y="2009"/>
                        <a:pt x="1232" y="2204"/>
                        <a:pt x="1211" y="2421"/>
                      </a:cubicBezTo>
                      <a:cubicBezTo>
                        <a:pt x="1171" y="2870"/>
                        <a:pt x="1228" y="3242"/>
                        <a:pt x="1339" y="3253"/>
                      </a:cubicBezTo>
                      <a:cubicBezTo>
                        <a:pt x="1451" y="3263"/>
                        <a:pt x="1575" y="2907"/>
                        <a:pt x="1616" y="2458"/>
                      </a:cubicBezTo>
                      <a:cubicBezTo>
                        <a:pt x="1636" y="2241"/>
                        <a:pt x="1633" y="2042"/>
                        <a:pt x="1612" y="1893"/>
                      </a:cubicBezTo>
                      <a:cubicBezTo>
                        <a:pt x="1712" y="2006"/>
                        <a:pt x="1861" y="2137"/>
                        <a:pt x="2038" y="2263"/>
                      </a:cubicBezTo>
                      <a:cubicBezTo>
                        <a:pt x="2407" y="2524"/>
                        <a:pt x="2758" y="2660"/>
                        <a:pt x="2823" y="2569"/>
                      </a:cubicBezTo>
                      <a:cubicBezTo>
                        <a:pt x="2887" y="2477"/>
                        <a:pt x="2641" y="2192"/>
                        <a:pt x="2273" y="1932"/>
                      </a:cubicBezTo>
                      <a:cubicBezTo>
                        <a:pt x="2095" y="1805"/>
                        <a:pt x="1921" y="1709"/>
                        <a:pt x="1782" y="1653"/>
                      </a:cubicBezTo>
                      <a:cubicBezTo>
                        <a:pt x="1929" y="1623"/>
                        <a:pt x="2117" y="1560"/>
                        <a:pt x="2315" y="1468"/>
                      </a:cubicBezTo>
                      <a:cubicBezTo>
                        <a:pt x="2725" y="1280"/>
                        <a:pt x="3019" y="1044"/>
                        <a:pt x="2972" y="9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9" name="Google Shape;889;p21"/>
                <p:cNvSpPr/>
                <p:nvPr/>
              </p:nvSpPr>
              <p:spPr>
                <a:xfrm>
                  <a:off x="7242840" y="357120"/>
                  <a:ext cx="1092960" cy="1192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3312" extrusionOk="0">
                      <a:moveTo>
                        <a:pt x="3028" y="960"/>
                      </a:moveTo>
                      <a:lnTo>
                        <a:pt x="3028" y="960"/>
                      </a:lnTo>
                      <a:cubicBezTo>
                        <a:pt x="2998" y="895"/>
                        <a:pt x="2894" y="879"/>
                        <a:pt x="2718" y="913"/>
                      </a:cubicBezTo>
                      <a:cubicBezTo>
                        <a:pt x="2560" y="943"/>
                        <a:pt x="2362" y="1011"/>
                        <a:pt x="2162" y="1103"/>
                      </a:cubicBezTo>
                      <a:cubicBezTo>
                        <a:pt x="2004" y="1176"/>
                        <a:pt x="1858" y="1258"/>
                        <a:pt x="1742" y="1339"/>
                      </a:cubicBezTo>
                      <a:cubicBezTo>
                        <a:pt x="1780" y="1199"/>
                        <a:pt x="1808" y="1032"/>
                        <a:pt x="1824" y="864"/>
                      </a:cubicBezTo>
                      <a:cubicBezTo>
                        <a:pt x="1862" y="446"/>
                        <a:pt x="1822" y="14"/>
                        <a:pt x="1670" y="0"/>
                      </a:cubicBezTo>
                      <a:cubicBezTo>
                        <a:pt x="1599" y="-6"/>
                        <a:pt x="1533" y="76"/>
                        <a:pt x="1474" y="245"/>
                      </a:cubicBezTo>
                      <a:cubicBezTo>
                        <a:pt x="1422" y="397"/>
                        <a:pt x="1381" y="602"/>
                        <a:pt x="1361" y="821"/>
                      </a:cubicBezTo>
                      <a:cubicBezTo>
                        <a:pt x="1345" y="989"/>
                        <a:pt x="1342" y="1159"/>
                        <a:pt x="1355" y="1303"/>
                      </a:cubicBezTo>
                      <a:cubicBezTo>
                        <a:pt x="1255" y="1202"/>
                        <a:pt x="1127" y="1095"/>
                        <a:pt x="985" y="994"/>
                      </a:cubicBezTo>
                      <a:cubicBezTo>
                        <a:pt x="642" y="752"/>
                        <a:pt x="248" y="571"/>
                        <a:pt x="159" y="696"/>
                      </a:cubicBezTo>
                      <a:cubicBezTo>
                        <a:pt x="71" y="821"/>
                        <a:pt x="373" y="1132"/>
                        <a:pt x="716" y="1375"/>
                      </a:cubicBezTo>
                      <a:cubicBezTo>
                        <a:pt x="859" y="1475"/>
                        <a:pt x="1003" y="1560"/>
                        <a:pt x="1131" y="1620"/>
                      </a:cubicBezTo>
                      <a:cubicBezTo>
                        <a:pt x="991" y="1657"/>
                        <a:pt x="832" y="1716"/>
                        <a:pt x="679" y="1787"/>
                      </a:cubicBezTo>
                      <a:cubicBezTo>
                        <a:pt x="297" y="1963"/>
                        <a:pt x="-56" y="2213"/>
                        <a:pt x="7" y="2352"/>
                      </a:cubicBezTo>
                      <a:cubicBezTo>
                        <a:pt x="27" y="2395"/>
                        <a:pt x="79" y="2416"/>
                        <a:pt x="163" y="2416"/>
                      </a:cubicBezTo>
                      <a:cubicBezTo>
                        <a:pt x="205" y="2416"/>
                        <a:pt x="257" y="2411"/>
                        <a:pt x="317" y="2399"/>
                      </a:cubicBezTo>
                      <a:cubicBezTo>
                        <a:pt x="476" y="2369"/>
                        <a:pt x="673" y="2301"/>
                        <a:pt x="873" y="2209"/>
                      </a:cubicBezTo>
                      <a:cubicBezTo>
                        <a:pt x="1036" y="2134"/>
                        <a:pt x="1180" y="2052"/>
                        <a:pt x="1294" y="1973"/>
                      </a:cubicBezTo>
                      <a:cubicBezTo>
                        <a:pt x="1256" y="2110"/>
                        <a:pt x="1228" y="2274"/>
                        <a:pt x="1211" y="2448"/>
                      </a:cubicBezTo>
                      <a:cubicBezTo>
                        <a:pt x="1191" y="2667"/>
                        <a:pt x="1193" y="2876"/>
                        <a:pt x="1218" y="3036"/>
                      </a:cubicBezTo>
                      <a:cubicBezTo>
                        <a:pt x="1245" y="3212"/>
                        <a:pt x="1295" y="3306"/>
                        <a:pt x="1365" y="3312"/>
                      </a:cubicBezTo>
                      <a:cubicBezTo>
                        <a:pt x="1368" y="3312"/>
                        <a:pt x="1371" y="3312"/>
                        <a:pt x="1373" y="3312"/>
                      </a:cubicBezTo>
                      <a:cubicBezTo>
                        <a:pt x="1441" y="3312"/>
                        <a:pt x="1504" y="3230"/>
                        <a:pt x="1561" y="3067"/>
                      </a:cubicBezTo>
                      <a:cubicBezTo>
                        <a:pt x="1614" y="2915"/>
                        <a:pt x="1654" y="2710"/>
                        <a:pt x="1674" y="2490"/>
                      </a:cubicBezTo>
                      <a:cubicBezTo>
                        <a:pt x="1691" y="2316"/>
                        <a:pt x="1692" y="2150"/>
                        <a:pt x="1680" y="2009"/>
                      </a:cubicBezTo>
                      <a:cubicBezTo>
                        <a:pt x="1782" y="2111"/>
                        <a:pt x="1913" y="2220"/>
                        <a:pt x="2051" y="2317"/>
                      </a:cubicBezTo>
                      <a:cubicBezTo>
                        <a:pt x="2231" y="2444"/>
                        <a:pt x="2412" y="2547"/>
                        <a:pt x="2563" y="2605"/>
                      </a:cubicBezTo>
                      <a:cubicBezTo>
                        <a:pt x="2651" y="2640"/>
                        <a:pt x="2722" y="2657"/>
                        <a:pt x="2775" y="2657"/>
                      </a:cubicBezTo>
                      <a:cubicBezTo>
                        <a:pt x="2823" y="2657"/>
                        <a:pt x="2856" y="2643"/>
                        <a:pt x="2876" y="2616"/>
                      </a:cubicBezTo>
                      <a:cubicBezTo>
                        <a:pt x="2964" y="2491"/>
                        <a:pt x="2662" y="2180"/>
                        <a:pt x="2319" y="1938"/>
                      </a:cubicBezTo>
                      <a:cubicBezTo>
                        <a:pt x="2181" y="1840"/>
                        <a:pt x="2035" y="1753"/>
                        <a:pt x="1905" y="1691"/>
                      </a:cubicBezTo>
                      <a:cubicBezTo>
                        <a:pt x="2044" y="1655"/>
                        <a:pt x="2204" y="1596"/>
                        <a:pt x="2357" y="1525"/>
                      </a:cubicBezTo>
                      <a:cubicBezTo>
                        <a:pt x="2739" y="1349"/>
                        <a:pt x="3092" y="1098"/>
                        <a:pt x="3028" y="960"/>
                      </a:cubicBezTo>
                      <a:moveTo>
                        <a:pt x="1490" y="1597"/>
                      </a:moveTo>
                      <a:lnTo>
                        <a:pt x="1490" y="1597"/>
                      </a:lnTo>
                      <a:cubicBezTo>
                        <a:pt x="1487" y="1596"/>
                        <a:pt x="1484" y="1594"/>
                        <a:pt x="1482" y="1594"/>
                      </a:cubicBezTo>
                      <a:cubicBezTo>
                        <a:pt x="1469" y="1572"/>
                        <a:pt x="1456" y="1541"/>
                        <a:pt x="1446" y="1500"/>
                      </a:cubicBezTo>
                      <a:cubicBezTo>
                        <a:pt x="1470" y="1537"/>
                        <a:pt x="1485" y="1566"/>
                        <a:pt x="1493" y="1588"/>
                      </a:cubicBezTo>
                      <a:cubicBezTo>
                        <a:pt x="1491" y="1591"/>
                        <a:pt x="1491" y="1594"/>
                        <a:pt x="1490" y="1597"/>
                      </a:cubicBezTo>
                      <a:moveTo>
                        <a:pt x="1452" y="1650"/>
                      </a:moveTo>
                      <a:lnTo>
                        <a:pt x="1452" y="1650"/>
                      </a:lnTo>
                      <a:cubicBezTo>
                        <a:pt x="1450" y="1652"/>
                        <a:pt x="1448" y="1653"/>
                        <a:pt x="1446" y="1655"/>
                      </a:cubicBezTo>
                      <a:cubicBezTo>
                        <a:pt x="1422" y="1655"/>
                        <a:pt x="1390" y="1652"/>
                        <a:pt x="1347" y="1640"/>
                      </a:cubicBezTo>
                      <a:cubicBezTo>
                        <a:pt x="1388" y="1636"/>
                        <a:pt x="1422" y="1638"/>
                        <a:pt x="1446" y="1643"/>
                      </a:cubicBezTo>
                      <a:cubicBezTo>
                        <a:pt x="1448" y="1645"/>
                        <a:pt x="1450" y="1648"/>
                        <a:pt x="1452" y="1650"/>
                      </a:cubicBezTo>
                      <a:moveTo>
                        <a:pt x="1471" y="1712"/>
                      </a:moveTo>
                      <a:lnTo>
                        <a:pt x="1471" y="1712"/>
                      </a:lnTo>
                      <a:cubicBezTo>
                        <a:pt x="1474" y="1712"/>
                        <a:pt x="1477" y="1710"/>
                        <a:pt x="1480" y="1710"/>
                      </a:cubicBezTo>
                      <a:cubicBezTo>
                        <a:pt x="1480" y="1712"/>
                        <a:pt x="1481" y="1714"/>
                        <a:pt x="1482" y="1717"/>
                      </a:cubicBezTo>
                      <a:cubicBezTo>
                        <a:pt x="1469" y="1739"/>
                        <a:pt x="1448" y="1765"/>
                        <a:pt x="1420" y="1794"/>
                      </a:cubicBezTo>
                      <a:cubicBezTo>
                        <a:pt x="1438" y="1756"/>
                        <a:pt x="1456" y="1729"/>
                        <a:pt x="1471" y="1712"/>
                      </a:cubicBezTo>
                      <a:moveTo>
                        <a:pt x="1544" y="1721"/>
                      </a:moveTo>
                      <a:lnTo>
                        <a:pt x="1544" y="1721"/>
                      </a:lnTo>
                      <a:cubicBezTo>
                        <a:pt x="1545" y="1719"/>
                        <a:pt x="1545" y="1718"/>
                        <a:pt x="1545" y="1716"/>
                      </a:cubicBezTo>
                      <a:cubicBezTo>
                        <a:pt x="1548" y="1717"/>
                        <a:pt x="1550" y="1718"/>
                        <a:pt x="1553" y="1718"/>
                      </a:cubicBezTo>
                      <a:cubicBezTo>
                        <a:pt x="1565" y="1739"/>
                        <a:pt x="1578" y="1769"/>
                        <a:pt x="1589" y="1812"/>
                      </a:cubicBezTo>
                      <a:cubicBezTo>
                        <a:pt x="1566" y="1778"/>
                        <a:pt x="1550" y="1749"/>
                        <a:pt x="1542" y="1726"/>
                      </a:cubicBezTo>
                      <a:cubicBezTo>
                        <a:pt x="1543" y="1724"/>
                        <a:pt x="1544" y="1722"/>
                        <a:pt x="1544" y="1721"/>
                      </a:cubicBezTo>
                      <a:moveTo>
                        <a:pt x="1583" y="1662"/>
                      </a:moveTo>
                      <a:lnTo>
                        <a:pt x="1583" y="1662"/>
                      </a:lnTo>
                      <a:cubicBezTo>
                        <a:pt x="1586" y="1660"/>
                        <a:pt x="1588" y="1658"/>
                        <a:pt x="1591" y="1656"/>
                      </a:cubicBezTo>
                      <a:cubicBezTo>
                        <a:pt x="1592" y="1656"/>
                        <a:pt x="1593" y="1656"/>
                        <a:pt x="1594" y="1656"/>
                      </a:cubicBezTo>
                      <a:cubicBezTo>
                        <a:pt x="1619" y="1656"/>
                        <a:pt x="1651" y="1661"/>
                        <a:pt x="1690" y="1672"/>
                      </a:cubicBezTo>
                      <a:cubicBezTo>
                        <a:pt x="1649" y="1676"/>
                        <a:pt x="1615" y="1675"/>
                        <a:pt x="1590" y="1669"/>
                      </a:cubicBezTo>
                      <a:cubicBezTo>
                        <a:pt x="1588" y="1667"/>
                        <a:pt x="1586" y="1665"/>
                        <a:pt x="1583" y="1662"/>
                      </a:cubicBezTo>
                      <a:moveTo>
                        <a:pt x="1565" y="1601"/>
                      </a:moveTo>
                      <a:lnTo>
                        <a:pt x="1565" y="1601"/>
                      </a:lnTo>
                      <a:cubicBezTo>
                        <a:pt x="1562" y="1602"/>
                        <a:pt x="1558" y="1602"/>
                        <a:pt x="1556" y="1603"/>
                      </a:cubicBezTo>
                      <a:cubicBezTo>
                        <a:pt x="1556" y="1600"/>
                        <a:pt x="1556" y="1597"/>
                        <a:pt x="1555" y="1594"/>
                      </a:cubicBezTo>
                      <a:cubicBezTo>
                        <a:pt x="1566" y="1573"/>
                        <a:pt x="1586" y="1547"/>
                        <a:pt x="1617" y="1516"/>
                      </a:cubicBezTo>
                      <a:cubicBezTo>
                        <a:pt x="1599" y="1554"/>
                        <a:pt x="1581" y="1583"/>
                        <a:pt x="1565" y="1601"/>
                      </a:cubicBezTo>
                      <a:moveTo>
                        <a:pt x="1419" y="827"/>
                      </a:moveTo>
                      <a:lnTo>
                        <a:pt x="1419" y="827"/>
                      </a:lnTo>
                      <a:cubicBezTo>
                        <a:pt x="1439" y="612"/>
                        <a:pt x="1479" y="412"/>
                        <a:pt x="1530" y="264"/>
                      </a:cubicBezTo>
                      <a:cubicBezTo>
                        <a:pt x="1583" y="112"/>
                        <a:pt x="1634" y="59"/>
                        <a:pt x="1663" y="59"/>
                      </a:cubicBezTo>
                      <a:lnTo>
                        <a:pt x="1664" y="59"/>
                      </a:lnTo>
                      <a:cubicBezTo>
                        <a:pt x="1737" y="65"/>
                        <a:pt x="1810" y="373"/>
                        <a:pt x="1765" y="859"/>
                      </a:cubicBezTo>
                      <a:cubicBezTo>
                        <a:pt x="1745" y="1084"/>
                        <a:pt x="1706" y="1266"/>
                        <a:pt x="1663" y="1398"/>
                      </a:cubicBezTo>
                      <a:cubicBezTo>
                        <a:pt x="1661" y="1399"/>
                        <a:pt x="1659" y="1401"/>
                        <a:pt x="1656" y="1403"/>
                      </a:cubicBezTo>
                      <a:cubicBezTo>
                        <a:pt x="1600" y="1447"/>
                        <a:pt x="1558" y="1488"/>
                        <a:pt x="1530" y="1526"/>
                      </a:cubicBezTo>
                      <a:cubicBezTo>
                        <a:pt x="1508" y="1484"/>
                        <a:pt x="1474" y="1436"/>
                        <a:pt x="1428" y="1381"/>
                      </a:cubicBezTo>
                      <a:cubicBezTo>
                        <a:pt x="1426" y="1379"/>
                        <a:pt x="1424" y="1377"/>
                        <a:pt x="1422" y="1375"/>
                      </a:cubicBezTo>
                      <a:cubicBezTo>
                        <a:pt x="1404" y="1239"/>
                        <a:pt x="1399" y="1052"/>
                        <a:pt x="1419" y="827"/>
                      </a:cubicBezTo>
                      <a:moveTo>
                        <a:pt x="750" y="1326"/>
                      </a:moveTo>
                      <a:lnTo>
                        <a:pt x="750" y="1326"/>
                      </a:lnTo>
                      <a:cubicBezTo>
                        <a:pt x="352" y="1045"/>
                        <a:pt x="166" y="789"/>
                        <a:pt x="208" y="730"/>
                      </a:cubicBezTo>
                      <a:cubicBezTo>
                        <a:pt x="216" y="719"/>
                        <a:pt x="233" y="713"/>
                        <a:pt x="260" y="713"/>
                      </a:cubicBezTo>
                      <a:cubicBezTo>
                        <a:pt x="370" y="713"/>
                        <a:pt x="629" y="816"/>
                        <a:pt x="951" y="1043"/>
                      </a:cubicBezTo>
                      <a:lnTo>
                        <a:pt x="951" y="1043"/>
                      </a:lnTo>
                      <a:cubicBezTo>
                        <a:pt x="1118" y="1161"/>
                        <a:pt x="1264" y="1287"/>
                        <a:pt x="1366" y="1401"/>
                      </a:cubicBezTo>
                      <a:cubicBezTo>
                        <a:pt x="1376" y="1472"/>
                        <a:pt x="1391" y="1534"/>
                        <a:pt x="1411" y="1581"/>
                      </a:cubicBezTo>
                      <a:cubicBezTo>
                        <a:pt x="1360" y="1578"/>
                        <a:pt x="1298" y="1584"/>
                        <a:pt x="1227" y="1598"/>
                      </a:cubicBezTo>
                      <a:cubicBezTo>
                        <a:pt x="1086" y="1540"/>
                        <a:pt x="917" y="1445"/>
                        <a:pt x="750" y="1326"/>
                      </a:cubicBezTo>
                      <a:moveTo>
                        <a:pt x="849" y="2156"/>
                      </a:moveTo>
                      <a:lnTo>
                        <a:pt x="849" y="2156"/>
                      </a:lnTo>
                      <a:cubicBezTo>
                        <a:pt x="653" y="2246"/>
                        <a:pt x="460" y="2312"/>
                        <a:pt x="306" y="2341"/>
                      </a:cubicBezTo>
                      <a:cubicBezTo>
                        <a:pt x="144" y="2372"/>
                        <a:pt x="72" y="2353"/>
                        <a:pt x="61" y="2328"/>
                      </a:cubicBezTo>
                      <a:cubicBezTo>
                        <a:pt x="30" y="2262"/>
                        <a:pt x="260" y="2045"/>
                        <a:pt x="703" y="1840"/>
                      </a:cubicBezTo>
                      <a:cubicBezTo>
                        <a:pt x="909" y="1745"/>
                        <a:pt x="1086" y="1688"/>
                        <a:pt x="1221" y="1659"/>
                      </a:cubicBezTo>
                      <a:cubicBezTo>
                        <a:pt x="1224" y="1661"/>
                        <a:pt x="1226" y="1662"/>
                        <a:pt x="1229" y="1663"/>
                      </a:cubicBezTo>
                      <a:cubicBezTo>
                        <a:pt x="1295" y="1689"/>
                        <a:pt x="1352" y="1705"/>
                        <a:pt x="1399" y="1711"/>
                      </a:cubicBezTo>
                      <a:cubicBezTo>
                        <a:pt x="1373" y="1751"/>
                        <a:pt x="1349" y="1803"/>
                        <a:pt x="1325" y="1871"/>
                      </a:cubicBezTo>
                      <a:cubicBezTo>
                        <a:pt x="1324" y="1874"/>
                        <a:pt x="1323" y="1876"/>
                        <a:pt x="1322" y="1879"/>
                      </a:cubicBezTo>
                      <a:cubicBezTo>
                        <a:pt x="1212" y="1964"/>
                        <a:pt x="1051" y="2062"/>
                        <a:pt x="849" y="2156"/>
                      </a:cubicBezTo>
                      <a:moveTo>
                        <a:pt x="1616" y="2485"/>
                      </a:moveTo>
                      <a:lnTo>
                        <a:pt x="1616" y="2485"/>
                      </a:lnTo>
                      <a:cubicBezTo>
                        <a:pt x="1596" y="2700"/>
                        <a:pt x="1557" y="2900"/>
                        <a:pt x="1505" y="3048"/>
                      </a:cubicBezTo>
                      <a:cubicBezTo>
                        <a:pt x="1451" y="3203"/>
                        <a:pt x="1399" y="3255"/>
                        <a:pt x="1371" y="3253"/>
                      </a:cubicBezTo>
                      <a:cubicBezTo>
                        <a:pt x="1343" y="3251"/>
                        <a:pt x="1301" y="3190"/>
                        <a:pt x="1276" y="3027"/>
                      </a:cubicBezTo>
                      <a:cubicBezTo>
                        <a:pt x="1252" y="2872"/>
                        <a:pt x="1251" y="2668"/>
                        <a:pt x="1270" y="2453"/>
                      </a:cubicBezTo>
                      <a:cubicBezTo>
                        <a:pt x="1289" y="2250"/>
                        <a:pt x="1325" y="2060"/>
                        <a:pt x="1373" y="1914"/>
                      </a:cubicBezTo>
                      <a:cubicBezTo>
                        <a:pt x="1430" y="1869"/>
                        <a:pt x="1475" y="1825"/>
                        <a:pt x="1506" y="1786"/>
                      </a:cubicBezTo>
                      <a:cubicBezTo>
                        <a:pt x="1529" y="1832"/>
                        <a:pt x="1566" y="1883"/>
                        <a:pt x="1613" y="1937"/>
                      </a:cubicBezTo>
                      <a:cubicBezTo>
                        <a:pt x="1633" y="2088"/>
                        <a:pt x="1635" y="2282"/>
                        <a:pt x="1616" y="2485"/>
                      </a:cubicBezTo>
                      <a:moveTo>
                        <a:pt x="2285" y="1986"/>
                      </a:moveTo>
                      <a:lnTo>
                        <a:pt x="2285" y="1986"/>
                      </a:lnTo>
                      <a:cubicBezTo>
                        <a:pt x="2683" y="2267"/>
                        <a:pt x="2869" y="2523"/>
                        <a:pt x="2828" y="2582"/>
                      </a:cubicBezTo>
                      <a:cubicBezTo>
                        <a:pt x="2812" y="2605"/>
                        <a:pt x="2738" y="2610"/>
                        <a:pt x="2584" y="2550"/>
                      </a:cubicBezTo>
                      <a:cubicBezTo>
                        <a:pt x="2438" y="2494"/>
                        <a:pt x="2261" y="2394"/>
                        <a:pt x="2084" y="2269"/>
                      </a:cubicBezTo>
                      <a:cubicBezTo>
                        <a:pt x="1900" y="2138"/>
                        <a:pt x="1761" y="2014"/>
                        <a:pt x="1669" y="1911"/>
                      </a:cubicBezTo>
                      <a:cubicBezTo>
                        <a:pt x="1669" y="1908"/>
                        <a:pt x="1668" y="1906"/>
                        <a:pt x="1668" y="1903"/>
                      </a:cubicBezTo>
                      <a:cubicBezTo>
                        <a:pt x="1657" y="1832"/>
                        <a:pt x="1642" y="1775"/>
                        <a:pt x="1624" y="1731"/>
                      </a:cubicBezTo>
                      <a:cubicBezTo>
                        <a:pt x="1632" y="1732"/>
                        <a:pt x="1640" y="1732"/>
                        <a:pt x="1649" y="1732"/>
                      </a:cubicBezTo>
                      <a:cubicBezTo>
                        <a:pt x="1695" y="1732"/>
                        <a:pt x="1750" y="1726"/>
                        <a:pt x="1810" y="1714"/>
                      </a:cubicBezTo>
                      <a:cubicBezTo>
                        <a:pt x="1937" y="1766"/>
                        <a:pt x="2101" y="1855"/>
                        <a:pt x="2285" y="1986"/>
                      </a:cubicBezTo>
                      <a:moveTo>
                        <a:pt x="1815" y="1652"/>
                      </a:moveTo>
                      <a:lnTo>
                        <a:pt x="1815" y="1652"/>
                      </a:lnTo>
                      <a:cubicBezTo>
                        <a:pt x="1748" y="1626"/>
                        <a:pt x="1687" y="1608"/>
                        <a:pt x="1636" y="1602"/>
                      </a:cubicBezTo>
                      <a:cubicBezTo>
                        <a:pt x="1664" y="1559"/>
                        <a:pt x="1690" y="1501"/>
                        <a:pt x="1714" y="1433"/>
                      </a:cubicBezTo>
                      <a:cubicBezTo>
                        <a:pt x="1834" y="1340"/>
                        <a:pt x="2001" y="1242"/>
                        <a:pt x="2187" y="1156"/>
                      </a:cubicBezTo>
                      <a:cubicBezTo>
                        <a:pt x="2383" y="1066"/>
                        <a:pt x="2575" y="1000"/>
                        <a:pt x="2729" y="971"/>
                      </a:cubicBezTo>
                      <a:cubicBezTo>
                        <a:pt x="2789" y="960"/>
                        <a:pt x="2837" y="955"/>
                        <a:pt x="2873" y="955"/>
                      </a:cubicBezTo>
                      <a:cubicBezTo>
                        <a:pt x="2936" y="955"/>
                        <a:pt x="2967" y="968"/>
                        <a:pt x="2975" y="984"/>
                      </a:cubicBezTo>
                      <a:cubicBezTo>
                        <a:pt x="3005" y="1050"/>
                        <a:pt x="2775" y="1267"/>
                        <a:pt x="2332" y="1472"/>
                      </a:cubicBezTo>
                      <a:cubicBezTo>
                        <a:pt x="2127" y="1566"/>
                        <a:pt x="1950" y="1624"/>
                        <a:pt x="1815" y="165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0" name="Google Shape;890;p21"/>
                <p:cNvSpPr/>
                <p:nvPr/>
              </p:nvSpPr>
              <p:spPr>
                <a:xfrm>
                  <a:off x="7665840" y="829800"/>
                  <a:ext cx="246600" cy="2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" h="685" extrusionOk="0">
                      <a:moveTo>
                        <a:pt x="224" y="664"/>
                      </a:moveTo>
                      <a:lnTo>
                        <a:pt x="224" y="664"/>
                      </a:lnTo>
                      <a:cubicBezTo>
                        <a:pt x="47" y="599"/>
                        <a:pt x="-44" y="402"/>
                        <a:pt x="21" y="225"/>
                      </a:cubicBezTo>
                      <a:cubicBezTo>
                        <a:pt x="87" y="47"/>
                        <a:pt x="284" y="-44"/>
                        <a:pt x="461" y="22"/>
                      </a:cubicBezTo>
                      <a:cubicBezTo>
                        <a:pt x="638" y="87"/>
                        <a:pt x="729" y="284"/>
                        <a:pt x="664" y="461"/>
                      </a:cubicBezTo>
                      <a:cubicBezTo>
                        <a:pt x="599" y="639"/>
                        <a:pt x="402" y="730"/>
                        <a:pt x="224" y="66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91" name="Google Shape;891;p21"/>
              <p:cNvSpPr/>
              <p:nvPr/>
            </p:nvSpPr>
            <p:spPr>
              <a:xfrm rot="-2674307" flipH="1">
                <a:off x="8966040" y="2396657"/>
                <a:ext cx="141920" cy="14192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892" name="Google Shape;892;p21"/>
              <p:cNvSpPr/>
              <p:nvPr/>
            </p:nvSpPr>
            <p:spPr>
              <a:xfrm rot="-2679291" flipH="1">
                <a:off x="8538810" y="1827879"/>
                <a:ext cx="70429" cy="70429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893" name="Google Shape;893;p21"/>
              <p:cNvSpPr/>
              <p:nvPr/>
            </p:nvSpPr>
            <p:spPr>
              <a:xfrm rot="-2679291" flipH="1">
                <a:off x="8851635" y="2608204"/>
                <a:ext cx="70429" cy="70429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grpSp>
            <p:nvGrpSpPr>
              <p:cNvPr id="894" name="Google Shape;894;p21"/>
              <p:cNvGrpSpPr/>
              <p:nvPr/>
            </p:nvGrpSpPr>
            <p:grpSpPr>
              <a:xfrm rot="-2674789" flipH="1">
                <a:off x="8539303" y="2569098"/>
                <a:ext cx="283646" cy="283646"/>
                <a:chOff x="7314840" y="1753920"/>
                <a:chExt cx="948960" cy="948960"/>
              </a:xfrm>
            </p:grpSpPr>
            <p:sp>
              <p:nvSpPr>
                <p:cNvPr id="895" name="Google Shape;895;p21"/>
                <p:cNvSpPr/>
                <p:nvPr/>
              </p:nvSpPr>
              <p:spPr>
                <a:xfrm>
                  <a:off x="7314840" y="1753920"/>
                  <a:ext cx="948960" cy="94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6" h="2636" extrusionOk="0">
                      <a:moveTo>
                        <a:pt x="2636" y="1439"/>
                      </a:moveTo>
                      <a:lnTo>
                        <a:pt x="2636" y="1439"/>
                      </a:lnTo>
                      <a:cubicBezTo>
                        <a:pt x="2644" y="1349"/>
                        <a:pt x="2356" y="1248"/>
                        <a:pt x="1992" y="1215"/>
                      </a:cubicBezTo>
                      <a:cubicBezTo>
                        <a:pt x="1975" y="1214"/>
                        <a:pt x="1958" y="1212"/>
                        <a:pt x="1942" y="1211"/>
                      </a:cubicBezTo>
                      <a:cubicBezTo>
                        <a:pt x="1957" y="1204"/>
                        <a:pt x="1972" y="1198"/>
                        <a:pt x="1987" y="1191"/>
                      </a:cubicBezTo>
                      <a:cubicBezTo>
                        <a:pt x="2319" y="1037"/>
                        <a:pt x="2558" y="846"/>
                        <a:pt x="2520" y="764"/>
                      </a:cubicBezTo>
                      <a:cubicBezTo>
                        <a:pt x="2481" y="681"/>
                        <a:pt x="2181" y="739"/>
                        <a:pt x="1849" y="892"/>
                      </a:cubicBezTo>
                      <a:cubicBezTo>
                        <a:pt x="1834" y="898"/>
                        <a:pt x="1819" y="906"/>
                        <a:pt x="1805" y="913"/>
                      </a:cubicBezTo>
                      <a:cubicBezTo>
                        <a:pt x="1814" y="900"/>
                        <a:pt x="1824" y="887"/>
                        <a:pt x="1834" y="873"/>
                      </a:cubicBezTo>
                      <a:cubicBezTo>
                        <a:pt x="2045" y="574"/>
                        <a:pt x="2156" y="290"/>
                        <a:pt x="2082" y="237"/>
                      </a:cubicBezTo>
                      <a:cubicBezTo>
                        <a:pt x="2008" y="185"/>
                        <a:pt x="1776" y="384"/>
                        <a:pt x="1565" y="683"/>
                      </a:cubicBezTo>
                      <a:cubicBezTo>
                        <a:pt x="1556" y="697"/>
                        <a:pt x="1546" y="710"/>
                        <a:pt x="1537" y="724"/>
                      </a:cubicBezTo>
                      <a:cubicBezTo>
                        <a:pt x="1539" y="707"/>
                        <a:pt x="1541" y="691"/>
                        <a:pt x="1542" y="674"/>
                      </a:cubicBezTo>
                      <a:cubicBezTo>
                        <a:pt x="1575" y="310"/>
                        <a:pt x="1529" y="9"/>
                        <a:pt x="1439" y="0"/>
                      </a:cubicBezTo>
                      <a:cubicBezTo>
                        <a:pt x="1348" y="-8"/>
                        <a:pt x="1248" y="280"/>
                        <a:pt x="1214" y="644"/>
                      </a:cubicBezTo>
                      <a:cubicBezTo>
                        <a:pt x="1213" y="661"/>
                        <a:pt x="1211" y="678"/>
                        <a:pt x="1210" y="694"/>
                      </a:cubicBezTo>
                      <a:cubicBezTo>
                        <a:pt x="1204" y="679"/>
                        <a:pt x="1197" y="663"/>
                        <a:pt x="1190" y="648"/>
                      </a:cubicBezTo>
                      <a:cubicBezTo>
                        <a:pt x="1037" y="316"/>
                        <a:pt x="846" y="78"/>
                        <a:pt x="763" y="116"/>
                      </a:cubicBezTo>
                      <a:cubicBezTo>
                        <a:pt x="681" y="154"/>
                        <a:pt x="738" y="454"/>
                        <a:pt x="891" y="786"/>
                      </a:cubicBezTo>
                      <a:cubicBezTo>
                        <a:pt x="898" y="801"/>
                        <a:pt x="905" y="816"/>
                        <a:pt x="913" y="831"/>
                      </a:cubicBezTo>
                      <a:cubicBezTo>
                        <a:pt x="899" y="822"/>
                        <a:pt x="886" y="812"/>
                        <a:pt x="872" y="802"/>
                      </a:cubicBezTo>
                      <a:cubicBezTo>
                        <a:pt x="574" y="591"/>
                        <a:pt x="289" y="480"/>
                        <a:pt x="237" y="554"/>
                      </a:cubicBezTo>
                      <a:cubicBezTo>
                        <a:pt x="184" y="628"/>
                        <a:pt x="384" y="860"/>
                        <a:pt x="682" y="1071"/>
                      </a:cubicBezTo>
                      <a:cubicBezTo>
                        <a:pt x="696" y="1080"/>
                        <a:pt x="710" y="1090"/>
                        <a:pt x="724" y="1099"/>
                      </a:cubicBezTo>
                      <a:cubicBezTo>
                        <a:pt x="707" y="1097"/>
                        <a:pt x="691" y="1095"/>
                        <a:pt x="674" y="1094"/>
                      </a:cubicBezTo>
                      <a:cubicBezTo>
                        <a:pt x="310" y="1060"/>
                        <a:pt x="8" y="1106"/>
                        <a:pt x="0" y="1197"/>
                      </a:cubicBezTo>
                      <a:cubicBezTo>
                        <a:pt x="-9" y="1288"/>
                        <a:pt x="280" y="1388"/>
                        <a:pt x="643" y="1422"/>
                      </a:cubicBezTo>
                      <a:cubicBezTo>
                        <a:pt x="660" y="1423"/>
                        <a:pt x="677" y="1424"/>
                        <a:pt x="693" y="1425"/>
                      </a:cubicBezTo>
                      <a:cubicBezTo>
                        <a:pt x="678" y="1432"/>
                        <a:pt x="663" y="1438"/>
                        <a:pt x="648" y="1446"/>
                      </a:cubicBezTo>
                      <a:cubicBezTo>
                        <a:pt x="316" y="1599"/>
                        <a:pt x="78" y="1789"/>
                        <a:pt x="116" y="1872"/>
                      </a:cubicBezTo>
                      <a:cubicBezTo>
                        <a:pt x="154" y="1955"/>
                        <a:pt x="453" y="1898"/>
                        <a:pt x="785" y="1745"/>
                      </a:cubicBezTo>
                      <a:cubicBezTo>
                        <a:pt x="801" y="1737"/>
                        <a:pt x="816" y="1730"/>
                        <a:pt x="831" y="1723"/>
                      </a:cubicBezTo>
                      <a:cubicBezTo>
                        <a:pt x="821" y="1736"/>
                        <a:pt x="811" y="1750"/>
                        <a:pt x="802" y="1764"/>
                      </a:cubicBezTo>
                      <a:cubicBezTo>
                        <a:pt x="590" y="2062"/>
                        <a:pt x="479" y="2347"/>
                        <a:pt x="554" y="2399"/>
                      </a:cubicBezTo>
                      <a:cubicBezTo>
                        <a:pt x="628" y="2452"/>
                        <a:pt x="859" y="2252"/>
                        <a:pt x="1070" y="1954"/>
                      </a:cubicBezTo>
                      <a:cubicBezTo>
                        <a:pt x="1080" y="1940"/>
                        <a:pt x="1089" y="1926"/>
                        <a:pt x="1099" y="1912"/>
                      </a:cubicBezTo>
                      <a:cubicBezTo>
                        <a:pt x="1097" y="1929"/>
                        <a:pt x="1095" y="1945"/>
                        <a:pt x="1093" y="1962"/>
                      </a:cubicBezTo>
                      <a:cubicBezTo>
                        <a:pt x="1060" y="2326"/>
                        <a:pt x="1106" y="2628"/>
                        <a:pt x="1196" y="2636"/>
                      </a:cubicBezTo>
                      <a:cubicBezTo>
                        <a:pt x="1287" y="2644"/>
                        <a:pt x="1387" y="2356"/>
                        <a:pt x="1421" y="1992"/>
                      </a:cubicBezTo>
                      <a:cubicBezTo>
                        <a:pt x="1422" y="1975"/>
                        <a:pt x="1424" y="1959"/>
                        <a:pt x="1425" y="1942"/>
                      </a:cubicBezTo>
                      <a:cubicBezTo>
                        <a:pt x="1432" y="1958"/>
                        <a:pt x="1438" y="1973"/>
                        <a:pt x="1445" y="1988"/>
                      </a:cubicBezTo>
                      <a:cubicBezTo>
                        <a:pt x="1598" y="2320"/>
                        <a:pt x="1789" y="2558"/>
                        <a:pt x="1871" y="2520"/>
                      </a:cubicBezTo>
                      <a:cubicBezTo>
                        <a:pt x="1954" y="2482"/>
                        <a:pt x="1897" y="2182"/>
                        <a:pt x="1744" y="1850"/>
                      </a:cubicBezTo>
                      <a:cubicBezTo>
                        <a:pt x="1737" y="1835"/>
                        <a:pt x="1730" y="1820"/>
                        <a:pt x="1723" y="1805"/>
                      </a:cubicBezTo>
                      <a:cubicBezTo>
                        <a:pt x="1736" y="1815"/>
                        <a:pt x="1749" y="1825"/>
                        <a:pt x="1763" y="1834"/>
                      </a:cubicBezTo>
                      <a:cubicBezTo>
                        <a:pt x="2061" y="2045"/>
                        <a:pt x="2346" y="2156"/>
                        <a:pt x="2398" y="2082"/>
                      </a:cubicBezTo>
                      <a:cubicBezTo>
                        <a:pt x="2451" y="2007"/>
                        <a:pt x="2252" y="1776"/>
                        <a:pt x="1953" y="1566"/>
                      </a:cubicBezTo>
                      <a:cubicBezTo>
                        <a:pt x="1939" y="1556"/>
                        <a:pt x="1926" y="1547"/>
                        <a:pt x="1912" y="1538"/>
                      </a:cubicBezTo>
                      <a:cubicBezTo>
                        <a:pt x="1928" y="1539"/>
                        <a:pt x="1945" y="1541"/>
                        <a:pt x="1962" y="1543"/>
                      </a:cubicBezTo>
                      <a:cubicBezTo>
                        <a:pt x="2326" y="1576"/>
                        <a:pt x="2627" y="1530"/>
                        <a:pt x="2636" y="143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6" name="Google Shape;896;p21"/>
                <p:cNvSpPr/>
                <p:nvPr/>
              </p:nvSpPr>
              <p:spPr>
                <a:xfrm>
                  <a:off x="7689600" y="2128320"/>
                  <a:ext cx="199800" cy="19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" h="555" extrusionOk="0">
                      <a:moveTo>
                        <a:pt x="393" y="530"/>
                      </a:moveTo>
                      <a:lnTo>
                        <a:pt x="393" y="530"/>
                      </a:lnTo>
                      <a:cubicBezTo>
                        <a:pt x="253" y="594"/>
                        <a:pt x="89" y="533"/>
                        <a:pt x="25" y="394"/>
                      </a:cubicBezTo>
                      <a:cubicBezTo>
                        <a:pt x="-39" y="255"/>
                        <a:pt x="21" y="91"/>
                        <a:pt x="160" y="26"/>
                      </a:cubicBezTo>
                      <a:cubicBezTo>
                        <a:pt x="299" y="-38"/>
                        <a:pt x="464" y="23"/>
                        <a:pt x="529" y="162"/>
                      </a:cubicBezTo>
                      <a:cubicBezTo>
                        <a:pt x="593" y="301"/>
                        <a:pt x="532" y="466"/>
                        <a:pt x="393" y="53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897" name="Google Shape;897;p21"/>
            <p:cNvGrpSpPr/>
            <p:nvPr/>
          </p:nvGrpSpPr>
          <p:grpSpPr>
            <a:xfrm rot="1282933" flipH="1">
              <a:off x="-469582" y="3791566"/>
              <a:ext cx="1727442" cy="1682493"/>
              <a:chOff x="8043615" y="2600598"/>
              <a:chExt cx="1727384" cy="1682437"/>
            </a:xfrm>
          </p:grpSpPr>
          <p:sp>
            <p:nvSpPr>
              <p:cNvPr id="898" name="Google Shape;898;p21"/>
              <p:cNvSpPr/>
              <p:nvPr/>
            </p:nvSpPr>
            <p:spPr>
              <a:xfrm rot="2675060">
                <a:off x="8893067" y="3065488"/>
                <a:ext cx="531823" cy="1204156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9324" extrusionOk="0">
                    <a:moveTo>
                      <a:pt x="4118" y="5690"/>
                    </a:moveTo>
                    <a:lnTo>
                      <a:pt x="4118" y="5690"/>
                    </a:lnTo>
                    <a:cubicBezTo>
                      <a:pt x="2555" y="6818"/>
                      <a:pt x="2417" y="7956"/>
                      <a:pt x="2443" y="8446"/>
                    </a:cubicBezTo>
                    <a:cubicBezTo>
                      <a:pt x="2334" y="8157"/>
                      <a:pt x="2219" y="7796"/>
                      <a:pt x="2125" y="7369"/>
                    </a:cubicBezTo>
                    <a:cubicBezTo>
                      <a:pt x="2039" y="6978"/>
                      <a:pt x="1965" y="6502"/>
                      <a:pt x="1936" y="5952"/>
                    </a:cubicBezTo>
                    <a:cubicBezTo>
                      <a:pt x="2166" y="5855"/>
                      <a:pt x="3355" y="5264"/>
                      <a:pt x="3645" y="3392"/>
                    </a:cubicBezTo>
                    <a:cubicBezTo>
                      <a:pt x="2345" y="4066"/>
                      <a:pt x="2011" y="5217"/>
                      <a:pt x="1926" y="5720"/>
                    </a:cubicBezTo>
                    <a:cubicBezTo>
                      <a:pt x="1902" y="4915"/>
                      <a:pt x="1974" y="3965"/>
                      <a:pt x="2233" y="2898"/>
                    </a:cubicBezTo>
                    <a:cubicBezTo>
                      <a:pt x="2484" y="2775"/>
                      <a:pt x="3704" y="2064"/>
                      <a:pt x="3266" y="0"/>
                    </a:cubicBezTo>
                    <a:cubicBezTo>
                      <a:pt x="2107" y="1149"/>
                      <a:pt x="2137" y="2444"/>
                      <a:pt x="2174" y="2814"/>
                    </a:cubicBezTo>
                    <a:cubicBezTo>
                      <a:pt x="2074" y="3215"/>
                      <a:pt x="2001" y="3601"/>
                      <a:pt x="1949" y="3969"/>
                    </a:cubicBezTo>
                    <a:cubicBezTo>
                      <a:pt x="1905" y="3467"/>
                      <a:pt x="1657" y="2642"/>
                      <a:pt x="656" y="1793"/>
                    </a:cubicBezTo>
                    <a:cubicBezTo>
                      <a:pt x="721" y="3262"/>
                      <a:pt x="1701" y="4250"/>
                      <a:pt x="1894" y="4431"/>
                    </a:cubicBezTo>
                    <a:cubicBezTo>
                      <a:pt x="1786" y="5547"/>
                      <a:pt x="1873" y="6479"/>
                      <a:pt x="2008" y="7181"/>
                    </a:cubicBezTo>
                    <a:cubicBezTo>
                      <a:pt x="1821" y="6615"/>
                      <a:pt x="1314" y="5545"/>
                      <a:pt x="0" y="4591"/>
                    </a:cubicBezTo>
                    <a:cubicBezTo>
                      <a:pt x="352" y="6890"/>
                      <a:pt x="1923" y="7517"/>
                      <a:pt x="2095" y="7580"/>
                    </a:cubicBezTo>
                    <a:cubicBezTo>
                      <a:pt x="2365" y="8680"/>
                      <a:pt x="2759" y="9300"/>
                      <a:pt x="2763" y="9306"/>
                    </a:cubicBezTo>
                    <a:cubicBezTo>
                      <a:pt x="2770" y="9318"/>
                      <a:pt x="2783" y="9324"/>
                      <a:pt x="2795" y="9324"/>
                    </a:cubicBezTo>
                    <a:cubicBezTo>
                      <a:pt x="2802" y="9324"/>
                      <a:pt x="2810" y="9322"/>
                      <a:pt x="2816" y="9318"/>
                    </a:cubicBezTo>
                    <a:cubicBezTo>
                      <a:pt x="2834" y="9307"/>
                      <a:pt x="2839" y="9283"/>
                      <a:pt x="2828" y="9265"/>
                    </a:cubicBezTo>
                    <a:cubicBezTo>
                      <a:pt x="2825" y="9262"/>
                      <a:pt x="2696" y="9059"/>
                      <a:pt x="2537" y="8682"/>
                    </a:cubicBezTo>
                    <a:cubicBezTo>
                      <a:pt x="2811" y="8604"/>
                      <a:pt x="3939" y="8138"/>
                      <a:pt x="4118" y="56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21"/>
              <p:cNvSpPr/>
              <p:nvPr/>
            </p:nvSpPr>
            <p:spPr>
              <a:xfrm rot="-458987">
                <a:off x="8931883" y="2683957"/>
                <a:ext cx="310356" cy="702707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9324" extrusionOk="0">
                    <a:moveTo>
                      <a:pt x="4118" y="5690"/>
                    </a:moveTo>
                    <a:lnTo>
                      <a:pt x="4118" y="5690"/>
                    </a:lnTo>
                    <a:cubicBezTo>
                      <a:pt x="2555" y="6818"/>
                      <a:pt x="2417" y="7956"/>
                      <a:pt x="2443" y="8446"/>
                    </a:cubicBezTo>
                    <a:cubicBezTo>
                      <a:pt x="2334" y="8157"/>
                      <a:pt x="2219" y="7796"/>
                      <a:pt x="2125" y="7369"/>
                    </a:cubicBezTo>
                    <a:cubicBezTo>
                      <a:pt x="2039" y="6978"/>
                      <a:pt x="1965" y="6502"/>
                      <a:pt x="1936" y="5952"/>
                    </a:cubicBezTo>
                    <a:cubicBezTo>
                      <a:pt x="2166" y="5855"/>
                      <a:pt x="3355" y="5264"/>
                      <a:pt x="3645" y="3392"/>
                    </a:cubicBezTo>
                    <a:cubicBezTo>
                      <a:pt x="2345" y="4066"/>
                      <a:pt x="2011" y="5217"/>
                      <a:pt x="1926" y="5720"/>
                    </a:cubicBezTo>
                    <a:cubicBezTo>
                      <a:pt x="1902" y="4915"/>
                      <a:pt x="1974" y="3965"/>
                      <a:pt x="2233" y="2898"/>
                    </a:cubicBezTo>
                    <a:cubicBezTo>
                      <a:pt x="2484" y="2775"/>
                      <a:pt x="3704" y="2064"/>
                      <a:pt x="3266" y="0"/>
                    </a:cubicBezTo>
                    <a:cubicBezTo>
                      <a:pt x="2107" y="1149"/>
                      <a:pt x="2137" y="2444"/>
                      <a:pt x="2174" y="2814"/>
                    </a:cubicBezTo>
                    <a:cubicBezTo>
                      <a:pt x="2074" y="3215"/>
                      <a:pt x="2001" y="3601"/>
                      <a:pt x="1949" y="3969"/>
                    </a:cubicBezTo>
                    <a:cubicBezTo>
                      <a:pt x="1905" y="3467"/>
                      <a:pt x="1657" y="2642"/>
                      <a:pt x="656" y="1793"/>
                    </a:cubicBezTo>
                    <a:cubicBezTo>
                      <a:pt x="721" y="3262"/>
                      <a:pt x="1701" y="4250"/>
                      <a:pt x="1894" y="4431"/>
                    </a:cubicBezTo>
                    <a:cubicBezTo>
                      <a:pt x="1786" y="5547"/>
                      <a:pt x="1873" y="6479"/>
                      <a:pt x="2008" y="7181"/>
                    </a:cubicBezTo>
                    <a:cubicBezTo>
                      <a:pt x="1821" y="6615"/>
                      <a:pt x="1314" y="5545"/>
                      <a:pt x="0" y="4591"/>
                    </a:cubicBezTo>
                    <a:cubicBezTo>
                      <a:pt x="352" y="6890"/>
                      <a:pt x="1923" y="7517"/>
                      <a:pt x="2095" y="7580"/>
                    </a:cubicBezTo>
                    <a:cubicBezTo>
                      <a:pt x="2365" y="8680"/>
                      <a:pt x="2759" y="9300"/>
                      <a:pt x="2763" y="9306"/>
                    </a:cubicBezTo>
                    <a:cubicBezTo>
                      <a:pt x="2770" y="9318"/>
                      <a:pt x="2783" y="9324"/>
                      <a:pt x="2795" y="9324"/>
                    </a:cubicBezTo>
                    <a:cubicBezTo>
                      <a:pt x="2802" y="9324"/>
                      <a:pt x="2810" y="9322"/>
                      <a:pt x="2816" y="9318"/>
                    </a:cubicBezTo>
                    <a:cubicBezTo>
                      <a:pt x="2834" y="9307"/>
                      <a:pt x="2839" y="9283"/>
                      <a:pt x="2828" y="9265"/>
                    </a:cubicBezTo>
                    <a:cubicBezTo>
                      <a:pt x="2825" y="9262"/>
                      <a:pt x="2696" y="9059"/>
                      <a:pt x="2537" y="8682"/>
                    </a:cubicBezTo>
                    <a:cubicBezTo>
                      <a:pt x="2811" y="8604"/>
                      <a:pt x="3939" y="8138"/>
                      <a:pt x="4118" y="56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900" name="Google Shape;900;p21"/>
              <p:cNvGrpSpPr/>
              <p:nvPr/>
            </p:nvGrpSpPr>
            <p:grpSpPr>
              <a:xfrm rot="2674789">
                <a:off x="9239593" y="2659338"/>
                <a:ext cx="283646" cy="283646"/>
                <a:chOff x="9630390" y="-183021"/>
                <a:chExt cx="948960" cy="948960"/>
              </a:xfrm>
            </p:grpSpPr>
            <p:sp>
              <p:nvSpPr>
                <p:cNvPr id="901" name="Google Shape;901;p21"/>
                <p:cNvSpPr/>
                <p:nvPr/>
              </p:nvSpPr>
              <p:spPr>
                <a:xfrm>
                  <a:off x="9630390" y="-183021"/>
                  <a:ext cx="948960" cy="94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6" h="2636" extrusionOk="0">
                      <a:moveTo>
                        <a:pt x="2636" y="1439"/>
                      </a:moveTo>
                      <a:lnTo>
                        <a:pt x="2636" y="1439"/>
                      </a:lnTo>
                      <a:cubicBezTo>
                        <a:pt x="2644" y="1349"/>
                        <a:pt x="2356" y="1248"/>
                        <a:pt x="1992" y="1215"/>
                      </a:cubicBezTo>
                      <a:cubicBezTo>
                        <a:pt x="1975" y="1214"/>
                        <a:pt x="1958" y="1212"/>
                        <a:pt x="1942" y="1211"/>
                      </a:cubicBezTo>
                      <a:cubicBezTo>
                        <a:pt x="1957" y="1204"/>
                        <a:pt x="1972" y="1198"/>
                        <a:pt x="1987" y="1191"/>
                      </a:cubicBezTo>
                      <a:cubicBezTo>
                        <a:pt x="2319" y="1037"/>
                        <a:pt x="2558" y="846"/>
                        <a:pt x="2520" y="764"/>
                      </a:cubicBezTo>
                      <a:cubicBezTo>
                        <a:pt x="2481" y="681"/>
                        <a:pt x="2181" y="739"/>
                        <a:pt x="1849" y="892"/>
                      </a:cubicBezTo>
                      <a:cubicBezTo>
                        <a:pt x="1834" y="898"/>
                        <a:pt x="1819" y="906"/>
                        <a:pt x="1805" y="913"/>
                      </a:cubicBezTo>
                      <a:cubicBezTo>
                        <a:pt x="1814" y="900"/>
                        <a:pt x="1824" y="887"/>
                        <a:pt x="1834" y="873"/>
                      </a:cubicBezTo>
                      <a:cubicBezTo>
                        <a:pt x="2045" y="574"/>
                        <a:pt x="2156" y="290"/>
                        <a:pt x="2082" y="237"/>
                      </a:cubicBezTo>
                      <a:cubicBezTo>
                        <a:pt x="2008" y="185"/>
                        <a:pt x="1776" y="384"/>
                        <a:pt x="1565" y="683"/>
                      </a:cubicBezTo>
                      <a:cubicBezTo>
                        <a:pt x="1556" y="697"/>
                        <a:pt x="1546" y="710"/>
                        <a:pt x="1537" y="724"/>
                      </a:cubicBezTo>
                      <a:cubicBezTo>
                        <a:pt x="1539" y="707"/>
                        <a:pt x="1541" y="691"/>
                        <a:pt x="1542" y="674"/>
                      </a:cubicBezTo>
                      <a:cubicBezTo>
                        <a:pt x="1575" y="310"/>
                        <a:pt x="1529" y="9"/>
                        <a:pt x="1439" y="0"/>
                      </a:cubicBezTo>
                      <a:cubicBezTo>
                        <a:pt x="1348" y="-8"/>
                        <a:pt x="1248" y="280"/>
                        <a:pt x="1214" y="644"/>
                      </a:cubicBezTo>
                      <a:cubicBezTo>
                        <a:pt x="1213" y="661"/>
                        <a:pt x="1211" y="678"/>
                        <a:pt x="1210" y="694"/>
                      </a:cubicBezTo>
                      <a:cubicBezTo>
                        <a:pt x="1204" y="679"/>
                        <a:pt x="1197" y="663"/>
                        <a:pt x="1190" y="648"/>
                      </a:cubicBezTo>
                      <a:cubicBezTo>
                        <a:pt x="1037" y="316"/>
                        <a:pt x="846" y="78"/>
                        <a:pt x="763" y="116"/>
                      </a:cubicBezTo>
                      <a:cubicBezTo>
                        <a:pt x="681" y="154"/>
                        <a:pt x="738" y="454"/>
                        <a:pt x="891" y="786"/>
                      </a:cubicBezTo>
                      <a:cubicBezTo>
                        <a:pt x="898" y="801"/>
                        <a:pt x="905" y="816"/>
                        <a:pt x="913" y="831"/>
                      </a:cubicBezTo>
                      <a:cubicBezTo>
                        <a:pt x="899" y="822"/>
                        <a:pt x="886" y="812"/>
                        <a:pt x="872" y="802"/>
                      </a:cubicBezTo>
                      <a:cubicBezTo>
                        <a:pt x="574" y="591"/>
                        <a:pt x="289" y="480"/>
                        <a:pt x="237" y="554"/>
                      </a:cubicBezTo>
                      <a:cubicBezTo>
                        <a:pt x="184" y="628"/>
                        <a:pt x="384" y="860"/>
                        <a:pt x="682" y="1071"/>
                      </a:cubicBezTo>
                      <a:cubicBezTo>
                        <a:pt x="696" y="1080"/>
                        <a:pt x="710" y="1090"/>
                        <a:pt x="724" y="1099"/>
                      </a:cubicBezTo>
                      <a:cubicBezTo>
                        <a:pt x="707" y="1097"/>
                        <a:pt x="691" y="1095"/>
                        <a:pt x="674" y="1094"/>
                      </a:cubicBezTo>
                      <a:cubicBezTo>
                        <a:pt x="310" y="1060"/>
                        <a:pt x="8" y="1106"/>
                        <a:pt x="0" y="1197"/>
                      </a:cubicBezTo>
                      <a:cubicBezTo>
                        <a:pt x="-9" y="1288"/>
                        <a:pt x="280" y="1388"/>
                        <a:pt x="643" y="1422"/>
                      </a:cubicBezTo>
                      <a:cubicBezTo>
                        <a:pt x="660" y="1423"/>
                        <a:pt x="677" y="1424"/>
                        <a:pt x="693" y="1425"/>
                      </a:cubicBezTo>
                      <a:cubicBezTo>
                        <a:pt x="678" y="1432"/>
                        <a:pt x="663" y="1438"/>
                        <a:pt x="648" y="1446"/>
                      </a:cubicBezTo>
                      <a:cubicBezTo>
                        <a:pt x="316" y="1599"/>
                        <a:pt x="78" y="1789"/>
                        <a:pt x="116" y="1872"/>
                      </a:cubicBezTo>
                      <a:cubicBezTo>
                        <a:pt x="154" y="1955"/>
                        <a:pt x="453" y="1898"/>
                        <a:pt x="785" y="1745"/>
                      </a:cubicBezTo>
                      <a:cubicBezTo>
                        <a:pt x="801" y="1737"/>
                        <a:pt x="816" y="1730"/>
                        <a:pt x="831" y="1723"/>
                      </a:cubicBezTo>
                      <a:cubicBezTo>
                        <a:pt x="821" y="1736"/>
                        <a:pt x="811" y="1750"/>
                        <a:pt x="802" y="1764"/>
                      </a:cubicBezTo>
                      <a:cubicBezTo>
                        <a:pt x="590" y="2062"/>
                        <a:pt x="479" y="2347"/>
                        <a:pt x="554" y="2399"/>
                      </a:cubicBezTo>
                      <a:cubicBezTo>
                        <a:pt x="628" y="2452"/>
                        <a:pt x="859" y="2252"/>
                        <a:pt x="1070" y="1954"/>
                      </a:cubicBezTo>
                      <a:cubicBezTo>
                        <a:pt x="1080" y="1940"/>
                        <a:pt x="1089" y="1926"/>
                        <a:pt x="1099" y="1912"/>
                      </a:cubicBezTo>
                      <a:cubicBezTo>
                        <a:pt x="1097" y="1929"/>
                        <a:pt x="1095" y="1945"/>
                        <a:pt x="1093" y="1962"/>
                      </a:cubicBezTo>
                      <a:cubicBezTo>
                        <a:pt x="1060" y="2326"/>
                        <a:pt x="1106" y="2628"/>
                        <a:pt x="1196" y="2636"/>
                      </a:cubicBezTo>
                      <a:cubicBezTo>
                        <a:pt x="1287" y="2644"/>
                        <a:pt x="1387" y="2356"/>
                        <a:pt x="1421" y="1992"/>
                      </a:cubicBezTo>
                      <a:cubicBezTo>
                        <a:pt x="1422" y="1975"/>
                        <a:pt x="1424" y="1959"/>
                        <a:pt x="1425" y="1942"/>
                      </a:cubicBezTo>
                      <a:cubicBezTo>
                        <a:pt x="1432" y="1958"/>
                        <a:pt x="1438" y="1973"/>
                        <a:pt x="1445" y="1988"/>
                      </a:cubicBezTo>
                      <a:cubicBezTo>
                        <a:pt x="1598" y="2320"/>
                        <a:pt x="1789" y="2558"/>
                        <a:pt x="1871" y="2520"/>
                      </a:cubicBezTo>
                      <a:cubicBezTo>
                        <a:pt x="1954" y="2482"/>
                        <a:pt x="1897" y="2182"/>
                        <a:pt x="1744" y="1850"/>
                      </a:cubicBezTo>
                      <a:cubicBezTo>
                        <a:pt x="1737" y="1835"/>
                        <a:pt x="1730" y="1820"/>
                        <a:pt x="1723" y="1805"/>
                      </a:cubicBezTo>
                      <a:cubicBezTo>
                        <a:pt x="1736" y="1815"/>
                        <a:pt x="1749" y="1825"/>
                        <a:pt x="1763" y="1834"/>
                      </a:cubicBezTo>
                      <a:cubicBezTo>
                        <a:pt x="2061" y="2045"/>
                        <a:pt x="2346" y="2156"/>
                        <a:pt x="2398" y="2082"/>
                      </a:cubicBezTo>
                      <a:cubicBezTo>
                        <a:pt x="2451" y="2007"/>
                        <a:pt x="2252" y="1776"/>
                        <a:pt x="1953" y="1566"/>
                      </a:cubicBezTo>
                      <a:cubicBezTo>
                        <a:pt x="1939" y="1556"/>
                        <a:pt x="1926" y="1547"/>
                        <a:pt x="1912" y="1538"/>
                      </a:cubicBezTo>
                      <a:cubicBezTo>
                        <a:pt x="1928" y="1539"/>
                        <a:pt x="1945" y="1541"/>
                        <a:pt x="1962" y="1543"/>
                      </a:cubicBezTo>
                      <a:cubicBezTo>
                        <a:pt x="2326" y="1576"/>
                        <a:pt x="2627" y="1530"/>
                        <a:pt x="2636" y="143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2" name="Google Shape;902;p21"/>
                <p:cNvSpPr/>
                <p:nvPr/>
              </p:nvSpPr>
              <p:spPr>
                <a:xfrm>
                  <a:off x="10005150" y="191379"/>
                  <a:ext cx="199800" cy="19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" h="555" extrusionOk="0">
                      <a:moveTo>
                        <a:pt x="393" y="530"/>
                      </a:moveTo>
                      <a:lnTo>
                        <a:pt x="393" y="530"/>
                      </a:lnTo>
                      <a:cubicBezTo>
                        <a:pt x="253" y="594"/>
                        <a:pt x="89" y="533"/>
                        <a:pt x="25" y="394"/>
                      </a:cubicBezTo>
                      <a:cubicBezTo>
                        <a:pt x="-39" y="255"/>
                        <a:pt x="21" y="91"/>
                        <a:pt x="160" y="26"/>
                      </a:cubicBezTo>
                      <a:cubicBezTo>
                        <a:pt x="299" y="-38"/>
                        <a:pt x="464" y="23"/>
                        <a:pt x="529" y="162"/>
                      </a:cubicBezTo>
                      <a:cubicBezTo>
                        <a:pt x="593" y="301"/>
                        <a:pt x="532" y="466"/>
                        <a:pt x="393" y="53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03" name="Google Shape;903;p21"/>
              <p:cNvGrpSpPr/>
              <p:nvPr/>
            </p:nvGrpSpPr>
            <p:grpSpPr>
              <a:xfrm rot="2675637">
                <a:off x="8878047" y="3179702"/>
                <a:ext cx="475856" cy="475856"/>
                <a:chOff x="7193160" y="357120"/>
                <a:chExt cx="1192320" cy="1192320"/>
              </a:xfrm>
            </p:grpSpPr>
            <p:sp>
              <p:nvSpPr>
                <p:cNvPr id="904" name="Google Shape;904;p21"/>
                <p:cNvSpPr/>
                <p:nvPr/>
              </p:nvSpPr>
              <p:spPr>
                <a:xfrm>
                  <a:off x="7209720" y="373320"/>
                  <a:ext cx="1159560" cy="1159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1" h="3221" extrusionOk="0">
                      <a:moveTo>
                        <a:pt x="3220" y="1335"/>
                      </a:moveTo>
                      <a:lnTo>
                        <a:pt x="3220" y="1335"/>
                      </a:lnTo>
                      <a:cubicBezTo>
                        <a:pt x="3201" y="1224"/>
                        <a:pt x="2825" y="1196"/>
                        <a:pt x="2380" y="1272"/>
                      </a:cubicBezTo>
                      <a:cubicBezTo>
                        <a:pt x="2360" y="1276"/>
                        <a:pt x="2339" y="1280"/>
                        <a:pt x="2320" y="1284"/>
                      </a:cubicBezTo>
                      <a:cubicBezTo>
                        <a:pt x="2336" y="1271"/>
                        <a:pt x="2352" y="1258"/>
                        <a:pt x="2367" y="1245"/>
                      </a:cubicBezTo>
                      <a:cubicBezTo>
                        <a:pt x="2715" y="956"/>
                        <a:pt x="2937" y="653"/>
                        <a:pt x="2865" y="566"/>
                      </a:cubicBezTo>
                      <a:cubicBezTo>
                        <a:pt x="2794" y="480"/>
                        <a:pt x="2455" y="644"/>
                        <a:pt x="2108" y="933"/>
                      </a:cubicBezTo>
                      <a:cubicBezTo>
                        <a:pt x="2092" y="946"/>
                        <a:pt x="2076" y="960"/>
                        <a:pt x="2061" y="972"/>
                      </a:cubicBezTo>
                      <a:cubicBezTo>
                        <a:pt x="2068" y="953"/>
                        <a:pt x="2076" y="934"/>
                        <a:pt x="2083" y="915"/>
                      </a:cubicBezTo>
                      <a:cubicBezTo>
                        <a:pt x="2239" y="492"/>
                        <a:pt x="2281" y="117"/>
                        <a:pt x="2175" y="79"/>
                      </a:cubicBezTo>
                      <a:cubicBezTo>
                        <a:pt x="2070" y="39"/>
                        <a:pt x="1858" y="351"/>
                        <a:pt x="1702" y="775"/>
                      </a:cubicBezTo>
                      <a:cubicBezTo>
                        <a:pt x="1695" y="794"/>
                        <a:pt x="1688" y="813"/>
                        <a:pt x="1681" y="833"/>
                      </a:cubicBezTo>
                      <a:cubicBezTo>
                        <a:pt x="1678" y="813"/>
                        <a:pt x="1675" y="792"/>
                        <a:pt x="1672" y="772"/>
                      </a:cubicBezTo>
                      <a:cubicBezTo>
                        <a:pt x="1595" y="327"/>
                        <a:pt x="1443" y="-18"/>
                        <a:pt x="1333" y="1"/>
                      </a:cubicBezTo>
                      <a:cubicBezTo>
                        <a:pt x="1223" y="20"/>
                        <a:pt x="1195" y="396"/>
                        <a:pt x="1271" y="841"/>
                      </a:cubicBezTo>
                      <a:cubicBezTo>
                        <a:pt x="1275" y="861"/>
                        <a:pt x="1279" y="881"/>
                        <a:pt x="1283" y="901"/>
                      </a:cubicBezTo>
                      <a:cubicBezTo>
                        <a:pt x="1270" y="885"/>
                        <a:pt x="1257" y="869"/>
                        <a:pt x="1244" y="853"/>
                      </a:cubicBezTo>
                      <a:cubicBezTo>
                        <a:pt x="955" y="507"/>
                        <a:pt x="651" y="283"/>
                        <a:pt x="565" y="355"/>
                      </a:cubicBezTo>
                      <a:cubicBezTo>
                        <a:pt x="479" y="427"/>
                        <a:pt x="643" y="766"/>
                        <a:pt x="932" y="1113"/>
                      </a:cubicBezTo>
                      <a:cubicBezTo>
                        <a:pt x="944" y="1129"/>
                        <a:pt x="958" y="1145"/>
                        <a:pt x="971" y="1160"/>
                      </a:cubicBezTo>
                      <a:cubicBezTo>
                        <a:pt x="952" y="1152"/>
                        <a:pt x="933" y="1145"/>
                        <a:pt x="914" y="1138"/>
                      </a:cubicBezTo>
                      <a:cubicBezTo>
                        <a:pt x="490" y="981"/>
                        <a:pt x="116" y="940"/>
                        <a:pt x="77" y="1045"/>
                      </a:cubicBezTo>
                      <a:cubicBezTo>
                        <a:pt x="38" y="1151"/>
                        <a:pt x="350" y="1363"/>
                        <a:pt x="773" y="1519"/>
                      </a:cubicBezTo>
                      <a:cubicBezTo>
                        <a:pt x="792" y="1526"/>
                        <a:pt x="812" y="1533"/>
                        <a:pt x="831" y="1539"/>
                      </a:cubicBezTo>
                      <a:cubicBezTo>
                        <a:pt x="811" y="1543"/>
                        <a:pt x="791" y="1545"/>
                        <a:pt x="770" y="1549"/>
                      </a:cubicBezTo>
                      <a:cubicBezTo>
                        <a:pt x="326" y="1626"/>
                        <a:pt x="-19" y="1777"/>
                        <a:pt x="0" y="1887"/>
                      </a:cubicBezTo>
                      <a:cubicBezTo>
                        <a:pt x="19" y="1998"/>
                        <a:pt x="394" y="2026"/>
                        <a:pt x="839" y="1950"/>
                      </a:cubicBezTo>
                      <a:cubicBezTo>
                        <a:pt x="860" y="1946"/>
                        <a:pt x="879" y="1942"/>
                        <a:pt x="900" y="1938"/>
                      </a:cubicBezTo>
                      <a:cubicBezTo>
                        <a:pt x="884" y="1951"/>
                        <a:pt x="868" y="1964"/>
                        <a:pt x="852" y="1977"/>
                      </a:cubicBezTo>
                      <a:cubicBezTo>
                        <a:pt x="505" y="2265"/>
                        <a:pt x="282" y="2569"/>
                        <a:pt x="354" y="2656"/>
                      </a:cubicBezTo>
                      <a:cubicBezTo>
                        <a:pt x="425" y="2742"/>
                        <a:pt x="764" y="2578"/>
                        <a:pt x="1112" y="2289"/>
                      </a:cubicBezTo>
                      <a:cubicBezTo>
                        <a:pt x="1128" y="2276"/>
                        <a:pt x="1143" y="2263"/>
                        <a:pt x="1159" y="2249"/>
                      </a:cubicBezTo>
                      <a:cubicBezTo>
                        <a:pt x="1151" y="2268"/>
                        <a:pt x="1143" y="2287"/>
                        <a:pt x="1136" y="2307"/>
                      </a:cubicBezTo>
                      <a:cubicBezTo>
                        <a:pt x="980" y="2730"/>
                        <a:pt x="939" y="3105"/>
                        <a:pt x="1044" y="3143"/>
                      </a:cubicBezTo>
                      <a:cubicBezTo>
                        <a:pt x="1150" y="3182"/>
                        <a:pt x="1362" y="2871"/>
                        <a:pt x="1517" y="2448"/>
                      </a:cubicBezTo>
                      <a:cubicBezTo>
                        <a:pt x="1525" y="2428"/>
                        <a:pt x="1531" y="2409"/>
                        <a:pt x="1538" y="2389"/>
                      </a:cubicBezTo>
                      <a:cubicBezTo>
                        <a:pt x="1541" y="2409"/>
                        <a:pt x="1544" y="2430"/>
                        <a:pt x="1548" y="2450"/>
                      </a:cubicBezTo>
                      <a:cubicBezTo>
                        <a:pt x="1624" y="2895"/>
                        <a:pt x="1776" y="3240"/>
                        <a:pt x="1886" y="3221"/>
                      </a:cubicBezTo>
                      <a:cubicBezTo>
                        <a:pt x="1997" y="3202"/>
                        <a:pt x="2024" y="2826"/>
                        <a:pt x="1948" y="2381"/>
                      </a:cubicBezTo>
                      <a:cubicBezTo>
                        <a:pt x="1945" y="2361"/>
                        <a:pt x="1941" y="2341"/>
                        <a:pt x="1937" y="2321"/>
                      </a:cubicBezTo>
                      <a:cubicBezTo>
                        <a:pt x="1950" y="2337"/>
                        <a:pt x="1963" y="2353"/>
                        <a:pt x="1976" y="2369"/>
                      </a:cubicBezTo>
                      <a:cubicBezTo>
                        <a:pt x="2264" y="2716"/>
                        <a:pt x="2568" y="2939"/>
                        <a:pt x="2654" y="2867"/>
                      </a:cubicBezTo>
                      <a:cubicBezTo>
                        <a:pt x="2740" y="2795"/>
                        <a:pt x="2577" y="2456"/>
                        <a:pt x="2288" y="2109"/>
                      </a:cubicBezTo>
                      <a:cubicBezTo>
                        <a:pt x="2275" y="2093"/>
                        <a:pt x="2262" y="2078"/>
                        <a:pt x="2248" y="2062"/>
                      </a:cubicBezTo>
                      <a:cubicBezTo>
                        <a:pt x="2267" y="2070"/>
                        <a:pt x="2286" y="2077"/>
                        <a:pt x="2306" y="2084"/>
                      </a:cubicBezTo>
                      <a:cubicBezTo>
                        <a:pt x="2729" y="2240"/>
                        <a:pt x="3104" y="2282"/>
                        <a:pt x="3142" y="2176"/>
                      </a:cubicBezTo>
                      <a:cubicBezTo>
                        <a:pt x="3181" y="2071"/>
                        <a:pt x="2869" y="1859"/>
                        <a:pt x="2447" y="1703"/>
                      </a:cubicBezTo>
                      <a:cubicBezTo>
                        <a:pt x="2427" y="1696"/>
                        <a:pt x="2407" y="1690"/>
                        <a:pt x="2388" y="1683"/>
                      </a:cubicBezTo>
                      <a:cubicBezTo>
                        <a:pt x="2408" y="1679"/>
                        <a:pt x="2429" y="1677"/>
                        <a:pt x="2449" y="1673"/>
                      </a:cubicBezTo>
                      <a:cubicBezTo>
                        <a:pt x="2893" y="1596"/>
                        <a:pt x="3239" y="1445"/>
                        <a:pt x="3220" y="133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5" name="Google Shape;905;p21"/>
                <p:cNvSpPr/>
                <p:nvPr/>
              </p:nvSpPr>
              <p:spPr>
                <a:xfrm>
                  <a:off x="7198920" y="362880"/>
                  <a:ext cx="1180800" cy="118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0" h="3280" extrusionOk="0">
                      <a:moveTo>
                        <a:pt x="3279" y="1359"/>
                      </a:moveTo>
                      <a:lnTo>
                        <a:pt x="3279" y="1359"/>
                      </a:lnTo>
                      <a:cubicBezTo>
                        <a:pt x="3254" y="1214"/>
                        <a:pt x="2853" y="1202"/>
                        <a:pt x="2454" y="1264"/>
                      </a:cubicBezTo>
                      <a:cubicBezTo>
                        <a:pt x="2760" y="1001"/>
                        <a:pt x="3012" y="690"/>
                        <a:pt x="2918" y="576"/>
                      </a:cubicBezTo>
                      <a:cubicBezTo>
                        <a:pt x="2873" y="522"/>
                        <a:pt x="2768" y="534"/>
                        <a:pt x="2607" y="611"/>
                      </a:cubicBezTo>
                      <a:cubicBezTo>
                        <a:pt x="2473" y="676"/>
                        <a:pt x="2315" y="781"/>
                        <a:pt x="2157" y="908"/>
                      </a:cubicBezTo>
                      <a:cubicBezTo>
                        <a:pt x="2292" y="527"/>
                        <a:pt x="2353" y="131"/>
                        <a:pt x="2215" y="80"/>
                      </a:cubicBezTo>
                      <a:cubicBezTo>
                        <a:pt x="2149" y="55"/>
                        <a:pt x="2064" y="118"/>
                        <a:pt x="1964" y="266"/>
                      </a:cubicBezTo>
                      <a:cubicBezTo>
                        <a:pt x="1879" y="389"/>
                        <a:pt x="1795" y="558"/>
                        <a:pt x="1722" y="747"/>
                      </a:cubicBezTo>
                      <a:cubicBezTo>
                        <a:pt x="1648" y="350"/>
                        <a:pt x="1503" y="-24"/>
                        <a:pt x="1358" y="1"/>
                      </a:cubicBezTo>
                      <a:cubicBezTo>
                        <a:pt x="1213" y="26"/>
                        <a:pt x="1202" y="427"/>
                        <a:pt x="1264" y="826"/>
                      </a:cubicBezTo>
                      <a:cubicBezTo>
                        <a:pt x="1001" y="519"/>
                        <a:pt x="689" y="267"/>
                        <a:pt x="576" y="361"/>
                      </a:cubicBezTo>
                      <a:cubicBezTo>
                        <a:pt x="464" y="455"/>
                        <a:pt x="654" y="809"/>
                        <a:pt x="908" y="1123"/>
                      </a:cubicBezTo>
                      <a:cubicBezTo>
                        <a:pt x="526" y="989"/>
                        <a:pt x="130" y="927"/>
                        <a:pt x="80" y="1064"/>
                      </a:cubicBezTo>
                      <a:cubicBezTo>
                        <a:pt x="29" y="1202"/>
                        <a:pt x="370" y="1412"/>
                        <a:pt x="747" y="1558"/>
                      </a:cubicBezTo>
                      <a:cubicBezTo>
                        <a:pt x="548" y="1595"/>
                        <a:pt x="366" y="1647"/>
                        <a:pt x="229" y="1707"/>
                      </a:cubicBezTo>
                      <a:cubicBezTo>
                        <a:pt x="66" y="1780"/>
                        <a:pt x="-11" y="1851"/>
                        <a:pt x="1" y="1922"/>
                      </a:cubicBezTo>
                      <a:cubicBezTo>
                        <a:pt x="16" y="2013"/>
                        <a:pt x="183" y="2052"/>
                        <a:pt x="404" y="2052"/>
                      </a:cubicBezTo>
                      <a:cubicBezTo>
                        <a:pt x="532" y="2052"/>
                        <a:pt x="680" y="2038"/>
                        <a:pt x="826" y="2015"/>
                      </a:cubicBezTo>
                      <a:cubicBezTo>
                        <a:pt x="519" y="2278"/>
                        <a:pt x="267" y="2590"/>
                        <a:pt x="361" y="2703"/>
                      </a:cubicBezTo>
                      <a:cubicBezTo>
                        <a:pt x="380" y="2726"/>
                        <a:pt x="409" y="2737"/>
                        <a:pt x="447" y="2737"/>
                      </a:cubicBezTo>
                      <a:cubicBezTo>
                        <a:pt x="502" y="2737"/>
                        <a:pt x="577" y="2714"/>
                        <a:pt x="672" y="2668"/>
                      </a:cubicBezTo>
                      <a:cubicBezTo>
                        <a:pt x="807" y="2603"/>
                        <a:pt x="965" y="2499"/>
                        <a:pt x="1122" y="2372"/>
                      </a:cubicBezTo>
                      <a:cubicBezTo>
                        <a:pt x="988" y="2753"/>
                        <a:pt x="926" y="3149"/>
                        <a:pt x="1064" y="3200"/>
                      </a:cubicBezTo>
                      <a:cubicBezTo>
                        <a:pt x="1073" y="3204"/>
                        <a:pt x="1083" y="3205"/>
                        <a:pt x="1093" y="3205"/>
                      </a:cubicBezTo>
                      <a:cubicBezTo>
                        <a:pt x="1230" y="3205"/>
                        <a:pt x="1422" y="2884"/>
                        <a:pt x="1558" y="2533"/>
                      </a:cubicBezTo>
                      <a:cubicBezTo>
                        <a:pt x="1595" y="2731"/>
                        <a:pt x="1647" y="2914"/>
                        <a:pt x="1707" y="3050"/>
                      </a:cubicBezTo>
                      <a:cubicBezTo>
                        <a:pt x="1775" y="3203"/>
                        <a:pt x="1841" y="3280"/>
                        <a:pt x="1907" y="3280"/>
                      </a:cubicBezTo>
                      <a:cubicBezTo>
                        <a:pt x="1912" y="3280"/>
                        <a:pt x="1916" y="3280"/>
                        <a:pt x="1921" y="3279"/>
                      </a:cubicBezTo>
                      <a:cubicBezTo>
                        <a:pt x="2066" y="3254"/>
                        <a:pt x="2078" y="2853"/>
                        <a:pt x="2015" y="2454"/>
                      </a:cubicBezTo>
                      <a:cubicBezTo>
                        <a:pt x="2146" y="2608"/>
                        <a:pt x="2283" y="2739"/>
                        <a:pt x="2403" y="2828"/>
                      </a:cubicBezTo>
                      <a:cubicBezTo>
                        <a:pt x="2505" y="2902"/>
                        <a:pt x="2584" y="2939"/>
                        <a:pt x="2641" y="2939"/>
                      </a:cubicBezTo>
                      <a:cubicBezTo>
                        <a:pt x="2666" y="2939"/>
                        <a:pt x="2687" y="2932"/>
                        <a:pt x="2703" y="2918"/>
                      </a:cubicBezTo>
                      <a:cubicBezTo>
                        <a:pt x="2758" y="2873"/>
                        <a:pt x="2746" y="2769"/>
                        <a:pt x="2668" y="2607"/>
                      </a:cubicBezTo>
                      <a:cubicBezTo>
                        <a:pt x="2603" y="2473"/>
                        <a:pt x="2498" y="2315"/>
                        <a:pt x="2372" y="2157"/>
                      </a:cubicBezTo>
                      <a:cubicBezTo>
                        <a:pt x="2602" y="2238"/>
                        <a:pt x="2838" y="2293"/>
                        <a:pt x="3000" y="2293"/>
                      </a:cubicBezTo>
                      <a:cubicBezTo>
                        <a:pt x="3106" y="2293"/>
                        <a:pt x="3180" y="2270"/>
                        <a:pt x="3200" y="2216"/>
                      </a:cubicBezTo>
                      <a:cubicBezTo>
                        <a:pt x="3251" y="2078"/>
                        <a:pt x="2909" y="1868"/>
                        <a:pt x="2533" y="1722"/>
                      </a:cubicBezTo>
                      <a:cubicBezTo>
                        <a:pt x="2930" y="1648"/>
                        <a:pt x="3304" y="1503"/>
                        <a:pt x="3279" y="1359"/>
                      </a:cubicBezTo>
                      <a:moveTo>
                        <a:pt x="2633" y="664"/>
                      </a:moveTo>
                      <a:lnTo>
                        <a:pt x="2633" y="664"/>
                      </a:lnTo>
                      <a:cubicBezTo>
                        <a:pt x="2729" y="618"/>
                        <a:pt x="2793" y="602"/>
                        <a:pt x="2832" y="602"/>
                      </a:cubicBezTo>
                      <a:cubicBezTo>
                        <a:pt x="2853" y="602"/>
                        <a:pt x="2867" y="607"/>
                        <a:pt x="2873" y="614"/>
                      </a:cubicBezTo>
                      <a:cubicBezTo>
                        <a:pt x="2919" y="670"/>
                        <a:pt x="2754" y="939"/>
                        <a:pt x="2378" y="1251"/>
                      </a:cubicBezTo>
                      <a:lnTo>
                        <a:pt x="2378" y="1251"/>
                      </a:lnTo>
                      <a:cubicBezTo>
                        <a:pt x="2364" y="1263"/>
                        <a:pt x="2351" y="1274"/>
                        <a:pt x="2337" y="1285"/>
                      </a:cubicBezTo>
                      <a:cubicBezTo>
                        <a:pt x="2194" y="1313"/>
                        <a:pt x="2056" y="1349"/>
                        <a:pt x="1939" y="1391"/>
                      </a:cubicBezTo>
                      <a:cubicBezTo>
                        <a:pt x="2002" y="1283"/>
                        <a:pt x="2063" y="1154"/>
                        <a:pt x="2116" y="1019"/>
                      </a:cubicBezTo>
                      <a:cubicBezTo>
                        <a:pt x="2129" y="1008"/>
                        <a:pt x="2142" y="996"/>
                        <a:pt x="2157" y="984"/>
                      </a:cubicBezTo>
                      <a:cubicBezTo>
                        <a:pt x="2323" y="846"/>
                        <a:pt x="2492" y="733"/>
                        <a:pt x="2633" y="664"/>
                      </a:cubicBezTo>
                      <a:moveTo>
                        <a:pt x="1567" y="1927"/>
                      </a:moveTo>
                      <a:lnTo>
                        <a:pt x="1567" y="1927"/>
                      </a:lnTo>
                      <a:cubicBezTo>
                        <a:pt x="1587" y="1900"/>
                        <a:pt x="1605" y="1873"/>
                        <a:pt x="1620" y="1847"/>
                      </a:cubicBezTo>
                      <a:cubicBezTo>
                        <a:pt x="1631" y="1875"/>
                        <a:pt x="1644" y="1905"/>
                        <a:pt x="1659" y="1936"/>
                      </a:cubicBezTo>
                      <a:cubicBezTo>
                        <a:pt x="1646" y="2039"/>
                        <a:pt x="1619" y="2159"/>
                        <a:pt x="1581" y="2285"/>
                      </a:cubicBezTo>
                      <a:cubicBezTo>
                        <a:pt x="1566" y="2154"/>
                        <a:pt x="1561" y="2031"/>
                        <a:pt x="1567" y="1927"/>
                      </a:cubicBezTo>
                      <a:moveTo>
                        <a:pt x="1713" y="1352"/>
                      </a:moveTo>
                      <a:lnTo>
                        <a:pt x="1713" y="1352"/>
                      </a:lnTo>
                      <a:cubicBezTo>
                        <a:pt x="1692" y="1380"/>
                        <a:pt x="1674" y="1407"/>
                        <a:pt x="1658" y="1433"/>
                      </a:cubicBezTo>
                      <a:cubicBezTo>
                        <a:pt x="1648" y="1404"/>
                        <a:pt x="1635" y="1374"/>
                        <a:pt x="1620" y="1343"/>
                      </a:cubicBezTo>
                      <a:cubicBezTo>
                        <a:pt x="1633" y="1248"/>
                        <a:pt x="1658" y="1129"/>
                        <a:pt x="1699" y="994"/>
                      </a:cubicBezTo>
                      <a:cubicBezTo>
                        <a:pt x="1713" y="1125"/>
                        <a:pt x="1718" y="1248"/>
                        <a:pt x="1713" y="1352"/>
                      </a:cubicBezTo>
                      <a:moveTo>
                        <a:pt x="1749" y="1556"/>
                      </a:moveTo>
                      <a:lnTo>
                        <a:pt x="1749" y="1556"/>
                      </a:lnTo>
                      <a:cubicBezTo>
                        <a:pt x="1746" y="1556"/>
                        <a:pt x="1743" y="1556"/>
                        <a:pt x="1740" y="1557"/>
                      </a:cubicBezTo>
                      <a:cubicBezTo>
                        <a:pt x="1741" y="1554"/>
                        <a:pt x="1743" y="1551"/>
                        <a:pt x="1743" y="1547"/>
                      </a:cubicBezTo>
                      <a:cubicBezTo>
                        <a:pt x="1753" y="1541"/>
                        <a:pt x="1763" y="1535"/>
                        <a:pt x="1774" y="1528"/>
                      </a:cubicBezTo>
                      <a:cubicBezTo>
                        <a:pt x="1766" y="1539"/>
                        <a:pt x="1757" y="1548"/>
                        <a:pt x="1749" y="1556"/>
                      </a:cubicBezTo>
                      <a:moveTo>
                        <a:pt x="1556" y="1532"/>
                      </a:moveTo>
                      <a:lnTo>
                        <a:pt x="1556" y="1532"/>
                      </a:lnTo>
                      <a:cubicBezTo>
                        <a:pt x="1556" y="1535"/>
                        <a:pt x="1556" y="1537"/>
                        <a:pt x="1557" y="1540"/>
                      </a:cubicBezTo>
                      <a:cubicBezTo>
                        <a:pt x="1553" y="1539"/>
                        <a:pt x="1550" y="1537"/>
                        <a:pt x="1547" y="1536"/>
                      </a:cubicBezTo>
                      <a:cubicBezTo>
                        <a:pt x="1541" y="1527"/>
                        <a:pt x="1536" y="1518"/>
                        <a:pt x="1529" y="1508"/>
                      </a:cubicBezTo>
                      <a:cubicBezTo>
                        <a:pt x="1540" y="1517"/>
                        <a:pt x="1548" y="1525"/>
                        <a:pt x="1556" y="1532"/>
                      </a:cubicBezTo>
                      <a:moveTo>
                        <a:pt x="1517" y="1595"/>
                      </a:moveTo>
                      <a:lnTo>
                        <a:pt x="1517" y="1595"/>
                      </a:lnTo>
                      <a:cubicBezTo>
                        <a:pt x="1514" y="1595"/>
                        <a:pt x="1512" y="1596"/>
                        <a:pt x="1509" y="1596"/>
                      </a:cubicBezTo>
                      <a:cubicBezTo>
                        <a:pt x="1500" y="1592"/>
                        <a:pt x="1490" y="1587"/>
                        <a:pt x="1480" y="1581"/>
                      </a:cubicBezTo>
                      <a:cubicBezTo>
                        <a:pt x="1492" y="1583"/>
                        <a:pt x="1503" y="1586"/>
                        <a:pt x="1513" y="1588"/>
                      </a:cubicBezTo>
                      <a:cubicBezTo>
                        <a:pt x="1514" y="1590"/>
                        <a:pt x="1516" y="1593"/>
                        <a:pt x="1517" y="1595"/>
                      </a:cubicBezTo>
                      <a:moveTo>
                        <a:pt x="1511" y="1662"/>
                      </a:moveTo>
                      <a:lnTo>
                        <a:pt x="1511" y="1662"/>
                      </a:lnTo>
                      <a:cubicBezTo>
                        <a:pt x="1509" y="1664"/>
                        <a:pt x="1507" y="1666"/>
                        <a:pt x="1504" y="1668"/>
                      </a:cubicBezTo>
                      <a:cubicBezTo>
                        <a:pt x="1494" y="1668"/>
                        <a:pt x="1484" y="1669"/>
                        <a:pt x="1472" y="1669"/>
                      </a:cubicBezTo>
                      <a:cubicBezTo>
                        <a:pt x="1483" y="1665"/>
                        <a:pt x="1493" y="1662"/>
                        <a:pt x="1503" y="1659"/>
                      </a:cubicBezTo>
                      <a:cubicBezTo>
                        <a:pt x="1505" y="1660"/>
                        <a:pt x="1508" y="1661"/>
                        <a:pt x="1511" y="1662"/>
                      </a:cubicBezTo>
                      <a:moveTo>
                        <a:pt x="1531" y="1725"/>
                      </a:moveTo>
                      <a:lnTo>
                        <a:pt x="1531" y="1725"/>
                      </a:lnTo>
                      <a:cubicBezTo>
                        <a:pt x="1533" y="1724"/>
                        <a:pt x="1536" y="1724"/>
                        <a:pt x="1539" y="1724"/>
                      </a:cubicBezTo>
                      <a:cubicBezTo>
                        <a:pt x="1538" y="1726"/>
                        <a:pt x="1537" y="1729"/>
                        <a:pt x="1536" y="1732"/>
                      </a:cubicBezTo>
                      <a:cubicBezTo>
                        <a:pt x="1528" y="1738"/>
                        <a:pt x="1519" y="1743"/>
                        <a:pt x="1509" y="1749"/>
                      </a:cubicBezTo>
                      <a:cubicBezTo>
                        <a:pt x="1517" y="1740"/>
                        <a:pt x="1524" y="1732"/>
                        <a:pt x="1531" y="1725"/>
                      </a:cubicBezTo>
                      <a:moveTo>
                        <a:pt x="1760" y="1470"/>
                      </a:moveTo>
                      <a:lnTo>
                        <a:pt x="1760" y="1470"/>
                      </a:lnTo>
                      <a:cubicBezTo>
                        <a:pt x="1764" y="1443"/>
                        <a:pt x="1768" y="1414"/>
                        <a:pt x="1770" y="1382"/>
                      </a:cubicBezTo>
                      <a:cubicBezTo>
                        <a:pt x="1770" y="1379"/>
                        <a:pt x="1771" y="1377"/>
                        <a:pt x="1771" y="1374"/>
                      </a:cubicBezTo>
                      <a:cubicBezTo>
                        <a:pt x="1829" y="1297"/>
                        <a:pt x="1911" y="1207"/>
                        <a:pt x="2015" y="1110"/>
                      </a:cubicBezTo>
                      <a:cubicBezTo>
                        <a:pt x="1958" y="1240"/>
                        <a:pt x="1901" y="1346"/>
                        <a:pt x="1847" y="1427"/>
                      </a:cubicBezTo>
                      <a:cubicBezTo>
                        <a:pt x="1816" y="1441"/>
                        <a:pt x="1786" y="1455"/>
                        <a:pt x="1760" y="1470"/>
                      </a:cubicBezTo>
                      <a:moveTo>
                        <a:pt x="1692" y="1513"/>
                      </a:moveTo>
                      <a:lnTo>
                        <a:pt x="1692" y="1513"/>
                      </a:lnTo>
                      <a:cubicBezTo>
                        <a:pt x="1689" y="1514"/>
                        <a:pt x="1687" y="1516"/>
                        <a:pt x="1684" y="1518"/>
                      </a:cubicBezTo>
                      <a:cubicBezTo>
                        <a:pt x="1684" y="1515"/>
                        <a:pt x="1683" y="1512"/>
                        <a:pt x="1683" y="1508"/>
                      </a:cubicBezTo>
                      <a:cubicBezTo>
                        <a:pt x="1688" y="1499"/>
                        <a:pt x="1693" y="1489"/>
                        <a:pt x="1699" y="1479"/>
                      </a:cubicBezTo>
                      <a:cubicBezTo>
                        <a:pt x="1697" y="1491"/>
                        <a:pt x="1694" y="1502"/>
                        <a:pt x="1692" y="1513"/>
                      </a:cubicBezTo>
                      <a:moveTo>
                        <a:pt x="1621" y="1503"/>
                      </a:moveTo>
                      <a:lnTo>
                        <a:pt x="1621" y="1503"/>
                      </a:lnTo>
                      <a:cubicBezTo>
                        <a:pt x="1620" y="1506"/>
                        <a:pt x="1619" y="1509"/>
                        <a:pt x="1618" y="1512"/>
                      </a:cubicBezTo>
                      <a:cubicBezTo>
                        <a:pt x="1615" y="1509"/>
                        <a:pt x="1614" y="1507"/>
                        <a:pt x="1611" y="1504"/>
                      </a:cubicBezTo>
                      <a:cubicBezTo>
                        <a:pt x="1610" y="1493"/>
                        <a:pt x="1610" y="1481"/>
                        <a:pt x="1610" y="1468"/>
                      </a:cubicBezTo>
                      <a:cubicBezTo>
                        <a:pt x="1615" y="1481"/>
                        <a:pt x="1618" y="1492"/>
                        <a:pt x="1621" y="1503"/>
                      </a:cubicBezTo>
                      <a:moveTo>
                        <a:pt x="1552" y="1451"/>
                      </a:moveTo>
                      <a:lnTo>
                        <a:pt x="1552" y="1451"/>
                      </a:lnTo>
                      <a:cubicBezTo>
                        <a:pt x="1531" y="1434"/>
                        <a:pt x="1508" y="1416"/>
                        <a:pt x="1481" y="1398"/>
                      </a:cubicBezTo>
                      <a:cubicBezTo>
                        <a:pt x="1479" y="1397"/>
                        <a:pt x="1477" y="1395"/>
                        <a:pt x="1475" y="1394"/>
                      </a:cubicBezTo>
                      <a:cubicBezTo>
                        <a:pt x="1438" y="1304"/>
                        <a:pt x="1400" y="1189"/>
                        <a:pt x="1368" y="1050"/>
                      </a:cubicBezTo>
                      <a:cubicBezTo>
                        <a:pt x="1452" y="1165"/>
                        <a:pt x="1516" y="1267"/>
                        <a:pt x="1559" y="1353"/>
                      </a:cubicBezTo>
                      <a:cubicBezTo>
                        <a:pt x="1555" y="1388"/>
                        <a:pt x="1553" y="1421"/>
                        <a:pt x="1552" y="1451"/>
                      </a:cubicBezTo>
                      <a:moveTo>
                        <a:pt x="1469" y="1519"/>
                      </a:moveTo>
                      <a:lnTo>
                        <a:pt x="1469" y="1519"/>
                      </a:lnTo>
                      <a:cubicBezTo>
                        <a:pt x="1442" y="1516"/>
                        <a:pt x="1414" y="1512"/>
                        <a:pt x="1381" y="1509"/>
                      </a:cubicBezTo>
                      <a:cubicBezTo>
                        <a:pt x="1379" y="1509"/>
                        <a:pt x="1376" y="1509"/>
                        <a:pt x="1374" y="1509"/>
                      </a:cubicBezTo>
                      <a:cubicBezTo>
                        <a:pt x="1291" y="1446"/>
                        <a:pt x="1201" y="1362"/>
                        <a:pt x="1110" y="1266"/>
                      </a:cubicBezTo>
                      <a:cubicBezTo>
                        <a:pt x="1232" y="1319"/>
                        <a:pt x="1340" y="1376"/>
                        <a:pt x="1427" y="1433"/>
                      </a:cubicBezTo>
                      <a:cubicBezTo>
                        <a:pt x="1441" y="1465"/>
                        <a:pt x="1455" y="1494"/>
                        <a:pt x="1469" y="1519"/>
                      </a:cubicBezTo>
                      <a:moveTo>
                        <a:pt x="1359" y="1572"/>
                      </a:moveTo>
                      <a:lnTo>
                        <a:pt x="1359" y="1572"/>
                      </a:lnTo>
                      <a:cubicBezTo>
                        <a:pt x="1385" y="1591"/>
                        <a:pt x="1409" y="1607"/>
                        <a:pt x="1432" y="1621"/>
                      </a:cubicBezTo>
                      <a:cubicBezTo>
                        <a:pt x="1407" y="1631"/>
                        <a:pt x="1380" y="1642"/>
                        <a:pt x="1351" y="1656"/>
                      </a:cubicBezTo>
                      <a:cubicBezTo>
                        <a:pt x="1349" y="1657"/>
                        <a:pt x="1347" y="1659"/>
                        <a:pt x="1344" y="1660"/>
                      </a:cubicBezTo>
                      <a:cubicBezTo>
                        <a:pt x="1241" y="1646"/>
                        <a:pt x="1121" y="1619"/>
                        <a:pt x="995" y="1581"/>
                      </a:cubicBezTo>
                      <a:cubicBezTo>
                        <a:pt x="1090" y="1571"/>
                        <a:pt x="1181" y="1564"/>
                        <a:pt x="1263" y="1564"/>
                      </a:cubicBezTo>
                      <a:cubicBezTo>
                        <a:pt x="1294" y="1564"/>
                        <a:pt x="1324" y="1565"/>
                        <a:pt x="1353" y="1567"/>
                      </a:cubicBezTo>
                      <a:cubicBezTo>
                        <a:pt x="1355" y="1568"/>
                        <a:pt x="1357" y="1570"/>
                        <a:pt x="1359" y="1572"/>
                      </a:cubicBezTo>
                      <a:moveTo>
                        <a:pt x="1362" y="1721"/>
                      </a:moveTo>
                      <a:lnTo>
                        <a:pt x="1362" y="1721"/>
                      </a:lnTo>
                      <a:cubicBezTo>
                        <a:pt x="1394" y="1725"/>
                        <a:pt x="1424" y="1726"/>
                        <a:pt x="1450" y="1727"/>
                      </a:cubicBezTo>
                      <a:cubicBezTo>
                        <a:pt x="1434" y="1748"/>
                        <a:pt x="1416" y="1771"/>
                        <a:pt x="1398" y="1798"/>
                      </a:cubicBezTo>
                      <a:cubicBezTo>
                        <a:pt x="1397" y="1800"/>
                        <a:pt x="1395" y="1803"/>
                        <a:pt x="1394" y="1804"/>
                      </a:cubicBezTo>
                      <a:cubicBezTo>
                        <a:pt x="1297" y="1845"/>
                        <a:pt x="1180" y="1881"/>
                        <a:pt x="1051" y="1911"/>
                      </a:cubicBezTo>
                      <a:cubicBezTo>
                        <a:pt x="1158" y="1833"/>
                        <a:pt x="1261" y="1767"/>
                        <a:pt x="1355" y="1720"/>
                      </a:cubicBezTo>
                      <a:cubicBezTo>
                        <a:pt x="1357" y="1721"/>
                        <a:pt x="1360" y="1721"/>
                        <a:pt x="1362" y="1721"/>
                      </a:cubicBezTo>
                      <a:moveTo>
                        <a:pt x="1440" y="1849"/>
                      </a:moveTo>
                      <a:lnTo>
                        <a:pt x="1440" y="1849"/>
                      </a:lnTo>
                      <a:cubicBezTo>
                        <a:pt x="1470" y="1836"/>
                        <a:pt x="1496" y="1823"/>
                        <a:pt x="1519" y="1810"/>
                      </a:cubicBezTo>
                      <a:cubicBezTo>
                        <a:pt x="1516" y="1837"/>
                        <a:pt x="1512" y="1865"/>
                        <a:pt x="1509" y="1898"/>
                      </a:cubicBezTo>
                      <a:cubicBezTo>
                        <a:pt x="1509" y="1900"/>
                        <a:pt x="1509" y="1903"/>
                        <a:pt x="1509" y="1906"/>
                      </a:cubicBezTo>
                      <a:cubicBezTo>
                        <a:pt x="1450" y="1984"/>
                        <a:pt x="1368" y="2073"/>
                        <a:pt x="1265" y="2170"/>
                      </a:cubicBezTo>
                      <a:cubicBezTo>
                        <a:pt x="1319" y="2048"/>
                        <a:pt x="1376" y="1939"/>
                        <a:pt x="1433" y="1852"/>
                      </a:cubicBezTo>
                      <a:cubicBezTo>
                        <a:pt x="1435" y="1851"/>
                        <a:pt x="1438" y="1850"/>
                        <a:pt x="1440" y="1849"/>
                      </a:cubicBezTo>
                      <a:moveTo>
                        <a:pt x="1588" y="1768"/>
                      </a:moveTo>
                      <a:lnTo>
                        <a:pt x="1588" y="1768"/>
                      </a:lnTo>
                      <a:cubicBezTo>
                        <a:pt x="1590" y="1766"/>
                        <a:pt x="1592" y="1764"/>
                        <a:pt x="1595" y="1762"/>
                      </a:cubicBezTo>
                      <a:cubicBezTo>
                        <a:pt x="1596" y="1764"/>
                        <a:pt x="1596" y="1767"/>
                        <a:pt x="1596" y="1770"/>
                      </a:cubicBezTo>
                      <a:cubicBezTo>
                        <a:pt x="1592" y="1779"/>
                        <a:pt x="1587" y="1789"/>
                        <a:pt x="1581" y="1799"/>
                      </a:cubicBezTo>
                      <a:cubicBezTo>
                        <a:pt x="1583" y="1788"/>
                        <a:pt x="1585" y="1778"/>
                        <a:pt x="1588" y="1768"/>
                      </a:cubicBezTo>
                      <a:moveTo>
                        <a:pt x="1658" y="1777"/>
                      </a:moveTo>
                      <a:lnTo>
                        <a:pt x="1658" y="1777"/>
                      </a:lnTo>
                      <a:cubicBezTo>
                        <a:pt x="1659" y="1775"/>
                        <a:pt x="1660" y="1771"/>
                        <a:pt x="1662" y="1768"/>
                      </a:cubicBezTo>
                      <a:cubicBezTo>
                        <a:pt x="1664" y="1771"/>
                        <a:pt x="1665" y="1772"/>
                        <a:pt x="1667" y="1775"/>
                      </a:cubicBezTo>
                      <a:cubicBezTo>
                        <a:pt x="1668" y="1785"/>
                        <a:pt x="1669" y="1797"/>
                        <a:pt x="1669" y="1809"/>
                      </a:cubicBezTo>
                      <a:cubicBezTo>
                        <a:pt x="1664" y="1798"/>
                        <a:pt x="1661" y="1787"/>
                        <a:pt x="1658" y="1777"/>
                      </a:cubicBezTo>
                      <a:moveTo>
                        <a:pt x="1721" y="1918"/>
                      </a:moveTo>
                      <a:lnTo>
                        <a:pt x="1721" y="1918"/>
                      </a:lnTo>
                      <a:cubicBezTo>
                        <a:pt x="1725" y="1886"/>
                        <a:pt x="1726" y="1856"/>
                        <a:pt x="1727" y="1830"/>
                      </a:cubicBezTo>
                      <a:cubicBezTo>
                        <a:pt x="1750" y="1849"/>
                        <a:pt x="1776" y="1868"/>
                        <a:pt x="1805" y="1887"/>
                      </a:cubicBezTo>
                      <a:cubicBezTo>
                        <a:pt x="1842" y="1976"/>
                        <a:pt x="1879" y="2092"/>
                        <a:pt x="1911" y="2230"/>
                      </a:cubicBezTo>
                      <a:cubicBezTo>
                        <a:pt x="1827" y="2115"/>
                        <a:pt x="1764" y="2012"/>
                        <a:pt x="1720" y="1926"/>
                      </a:cubicBezTo>
                      <a:cubicBezTo>
                        <a:pt x="1720" y="1923"/>
                        <a:pt x="1721" y="1920"/>
                        <a:pt x="1721" y="1918"/>
                      </a:cubicBezTo>
                      <a:moveTo>
                        <a:pt x="1725" y="1750"/>
                      </a:moveTo>
                      <a:lnTo>
                        <a:pt x="1725" y="1750"/>
                      </a:lnTo>
                      <a:cubicBezTo>
                        <a:pt x="1724" y="1747"/>
                        <a:pt x="1723" y="1744"/>
                        <a:pt x="1723" y="1740"/>
                      </a:cubicBezTo>
                      <a:cubicBezTo>
                        <a:pt x="1726" y="1741"/>
                        <a:pt x="1729" y="1742"/>
                        <a:pt x="1732" y="1743"/>
                      </a:cubicBezTo>
                      <a:cubicBezTo>
                        <a:pt x="1738" y="1753"/>
                        <a:pt x="1744" y="1763"/>
                        <a:pt x="1750" y="1773"/>
                      </a:cubicBezTo>
                      <a:cubicBezTo>
                        <a:pt x="1741" y="1766"/>
                        <a:pt x="1732" y="1758"/>
                        <a:pt x="1725" y="1750"/>
                      </a:cubicBezTo>
                      <a:moveTo>
                        <a:pt x="1811" y="1761"/>
                      </a:moveTo>
                      <a:lnTo>
                        <a:pt x="1811" y="1761"/>
                      </a:lnTo>
                      <a:cubicBezTo>
                        <a:pt x="1840" y="1766"/>
                        <a:pt x="1872" y="1769"/>
                        <a:pt x="1906" y="1771"/>
                      </a:cubicBezTo>
                      <a:cubicBezTo>
                        <a:pt x="1989" y="1835"/>
                        <a:pt x="2079" y="1918"/>
                        <a:pt x="2170" y="2015"/>
                      </a:cubicBezTo>
                      <a:cubicBezTo>
                        <a:pt x="2040" y="1958"/>
                        <a:pt x="1934" y="1901"/>
                        <a:pt x="1853" y="1848"/>
                      </a:cubicBezTo>
                      <a:cubicBezTo>
                        <a:pt x="1840" y="1817"/>
                        <a:pt x="1826" y="1787"/>
                        <a:pt x="1811" y="1761"/>
                      </a:cubicBezTo>
                      <a:moveTo>
                        <a:pt x="1768" y="1693"/>
                      </a:moveTo>
                      <a:lnTo>
                        <a:pt x="1768" y="1693"/>
                      </a:lnTo>
                      <a:cubicBezTo>
                        <a:pt x="1766" y="1690"/>
                        <a:pt x="1764" y="1688"/>
                        <a:pt x="1762" y="1685"/>
                      </a:cubicBezTo>
                      <a:cubicBezTo>
                        <a:pt x="1765" y="1684"/>
                        <a:pt x="1767" y="1684"/>
                        <a:pt x="1770" y="1683"/>
                      </a:cubicBezTo>
                      <a:cubicBezTo>
                        <a:pt x="1780" y="1688"/>
                        <a:pt x="1790" y="1694"/>
                        <a:pt x="1800" y="1700"/>
                      </a:cubicBezTo>
                      <a:cubicBezTo>
                        <a:pt x="1789" y="1698"/>
                        <a:pt x="1778" y="1696"/>
                        <a:pt x="1768" y="1693"/>
                      </a:cubicBezTo>
                      <a:moveTo>
                        <a:pt x="1920" y="1708"/>
                      </a:moveTo>
                      <a:lnTo>
                        <a:pt x="1920" y="1708"/>
                      </a:lnTo>
                      <a:cubicBezTo>
                        <a:pt x="1895" y="1689"/>
                        <a:pt x="1870" y="1674"/>
                        <a:pt x="1847" y="1659"/>
                      </a:cubicBezTo>
                      <a:cubicBezTo>
                        <a:pt x="1875" y="1648"/>
                        <a:pt x="1905" y="1636"/>
                        <a:pt x="1937" y="1620"/>
                      </a:cubicBezTo>
                      <a:cubicBezTo>
                        <a:pt x="2032" y="1633"/>
                        <a:pt x="2151" y="1659"/>
                        <a:pt x="2286" y="1699"/>
                      </a:cubicBezTo>
                      <a:cubicBezTo>
                        <a:pt x="2145" y="1715"/>
                        <a:pt x="2024" y="1719"/>
                        <a:pt x="1927" y="1713"/>
                      </a:cubicBezTo>
                      <a:cubicBezTo>
                        <a:pt x="1925" y="1712"/>
                        <a:pt x="1923" y="1710"/>
                        <a:pt x="1920" y="1708"/>
                      </a:cubicBezTo>
                      <a:moveTo>
                        <a:pt x="1778" y="1622"/>
                      </a:moveTo>
                      <a:lnTo>
                        <a:pt x="1778" y="1622"/>
                      </a:lnTo>
                      <a:cubicBezTo>
                        <a:pt x="1775" y="1620"/>
                        <a:pt x="1771" y="1619"/>
                        <a:pt x="1768" y="1618"/>
                      </a:cubicBezTo>
                      <a:cubicBezTo>
                        <a:pt x="1771" y="1615"/>
                        <a:pt x="1773" y="1614"/>
                        <a:pt x="1776" y="1611"/>
                      </a:cubicBezTo>
                      <a:cubicBezTo>
                        <a:pt x="1785" y="1611"/>
                        <a:pt x="1795" y="1610"/>
                        <a:pt x="1806" y="1610"/>
                      </a:cubicBezTo>
                      <a:cubicBezTo>
                        <a:pt x="1808" y="1610"/>
                        <a:pt x="1809" y="1611"/>
                        <a:pt x="1811" y="1611"/>
                      </a:cubicBezTo>
                      <a:cubicBezTo>
                        <a:pt x="1799" y="1615"/>
                        <a:pt x="1788" y="1618"/>
                        <a:pt x="1778" y="1622"/>
                      </a:cubicBezTo>
                      <a:moveTo>
                        <a:pt x="1829" y="1553"/>
                      </a:moveTo>
                      <a:lnTo>
                        <a:pt x="1829" y="1553"/>
                      </a:lnTo>
                      <a:cubicBezTo>
                        <a:pt x="1848" y="1530"/>
                        <a:pt x="1867" y="1503"/>
                        <a:pt x="1887" y="1475"/>
                      </a:cubicBezTo>
                      <a:cubicBezTo>
                        <a:pt x="1976" y="1438"/>
                        <a:pt x="2091" y="1400"/>
                        <a:pt x="2229" y="1368"/>
                      </a:cubicBezTo>
                      <a:cubicBezTo>
                        <a:pt x="2115" y="1452"/>
                        <a:pt x="2012" y="1516"/>
                        <a:pt x="1926" y="1559"/>
                      </a:cubicBezTo>
                      <a:cubicBezTo>
                        <a:pt x="1892" y="1555"/>
                        <a:pt x="1859" y="1554"/>
                        <a:pt x="1829" y="1553"/>
                      </a:cubicBezTo>
                      <a:moveTo>
                        <a:pt x="2012" y="299"/>
                      </a:moveTo>
                      <a:lnTo>
                        <a:pt x="2012" y="299"/>
                      </a:lnTo>
                      <a:cubicBezTo>
                        <a:pt x="2096" y="176"/>
                        <a:pt x="2156" y="133"/>
                        <a:pt x="2186" y="133"/>
                      </a:cubicBezTo>
                      <a:cubicBezTo>
                        <a:pt x="2189" y="133"/>
                        <a:pt x="2192" y="134"/>
                        <a:pt x="2195" y="135"/>
                      </a:cubicBezTo>
                      <a:cubicBezTo>
                        <a:pt x="2263" y="160"/>
                        <a:pt x="2254" y="476"/>
                        <a:pt x="2085" y="934"/>
                      </a:cubicBezTo>
                      <a:cubicBezTo>
                        <a:pt x="2079" y="951"/>
                        <a:pt x="2072" y="967"/>
                        <a:pt x="2066" y="984"/>
                      </a:cubicBezTo>
                      <a:cubicBezTo>
                        <a:pt x="1956" y="1079"/>
                        <a:pt x="1855" y="1180"/>
                        <a:pt x="1774" y="1276"/>
                      </a:cubicBezTo>
                      <a:cubicBezTo>
                        <a:pt x="1775" y="1153"/>
                        <a:pt x="1764" y="1012"/>
                        <a:pt x="1741" y="865"/>
                      </a:cubicBezTo>
                      <a:cubicBezTo>
                        <a:pt x="1748" y="848"/>
                        <a:pt x="1753" y="831"/>
                        <a:pt x="1759" y="814"/>
                      </a:cubicBezTo>
                      <a:cubicBezTo>
                        <a:pt x="1834" y="611"/>
                        <a:pt x="1924" y="428"/>
                        <a:pt x="2012" y="299"/>
                      </a:cubicBezTo>
                      <a:moveTo>
                        <a:pt x="1368" y="59"/>
                      </a:moveTo>
                      <a:lnTo>
                        <a:pt x="1368" y="59"/>
                      </a:lnTo>
                      <a:cubicBezTo>
                        <a:pt x="1370" y="59"/>
                        <a:pt x="1371" y="59"/>
                        <a:pt x="1373" y="59"/>
                      </a:cubicBezTo>
                      <a:cubicBezTo>
                        <a:pt x="1446" y="59"/>
                        <a:pt x="1592" y="335"/>
                        <a:pt x="1673" y="806"/>
                      </a:cubicBezTo>
                      <a:cubicBezTo>
                        <a:pt x="1675" y="824"/>
                        <a:pt x="1678" y="841"/>
                        <a:pt x="1681" y="858"/>
                      </a:cubicBezTo>
                      <a:cubicBezTo>
                        <a:pt x="1633" y="996"/>
                        <a:pt x="1596" y="1134"/>
                        <a:pt x="1574" y="1257"/>
                      </a:cubicBezTo>
                      <a:cubicBezTo>
                        <a:pt x="1512" y="1149"/>
                        <a:pt x="1431" y="1031"/>
                        <a:pt x="1340" y="917"/>
                      </a:cubicBezTo>
                      <a:cubicBezTo>
                        <a:pt x="1337" y="900"/>
                        <a:pt x="1333" y="883"/>
                        <a:pt x="1330" y="865"/>
                      </a:cubicBezTo>
                      <a:cubicBezTo>
                        <a:pt x="1248" y="384"/>
                        <a:pt x="1297" y="71"/>
                        <a:pt x="1368" y="59"/>
                      </a:cubicBezTo>
                      <a:moveTo>
                        <a:pt x="614" y="407"/>
                      </a:moveTo>
                      <a:lnTo>
                        <a:pt x="614" y="407"/>
                      </a:lnTo>
                      <a:cubicBezTo>
                        <a:pt x="620" y="401"/>
                        <a:pt x="628" y="399"/>
                        <a:pt x="640" y="399"/>
                      </a:cubicBezTo>
                      <a:cubicBezTo>
                        <a:pt x="729" y="399"/>
                        <a:pt x="973" y="567"/>
                        <a:pt x="1251" y="901"/>
                      </a:cubicBezTo>
                      <a:cubicBezTo>
                        <a:pt x="1263" y="915"/>
                        <a:pt x="1273" y="929"/>
                        <a:pt x="1284" y="943"/>
                      </a:cubicBezTo>
                      <a:cubicBezTo>
                        <a:pt x="1313" y="1085"/>
                        <a:pt x="1349" y="1224"/>
                        <a:pt x="1392" y="1342"/>
                      </a:cubicBezTo>
                      <a:cubicBezTo>
                        <a:pt x="1286" y="1279"/>
                        <a:pt x="1158" y="1218"/>
                        <a:pt x="1019" y="1164"/>
                      </a:cubicBezTo>
                      <a:cubicBezTo>
                        <a:pt x="1007" y="1151"/>
                        <a:pt x="996" y="1137"/>
                        <a:pt x="984" y="1123"/>
                      </a:cubicBezTo>
                      <a:cubicBezTo>
                        <a:pt x="672" y="748"/>
                        <a:pt x="558" y="453"/>
                        <a:pt x="614" y="407"/>
                      </a:cubicBezTo>
                      <a:moveTo>
                        <a:pt x="135" y="1085"/>
                      </a:moveTo>
                      <a:lnTo>
                        <a:pt x="135" y="1085"/>
                      </a:lnTo>
                      <a:cubicBezTo>
                        <a:pt x="144" y="1060"/>
                        <a:pt x="193" y="1045"/>
                        <a:pt x="274" y="1045"/>
                      </a:cubicBezTo>
                      <a:cubicBezTo>
                        <a:pt x="412" y="1045"/>
                        <a:pt x="645" y="1088"/>
                        <a:pt x="933" y="1194"/>
                      </a:cubicBezTo>
                      <a:cubicBezTo>
                        <a:pt x="950" y="1200"/>
                        <a:pt x="967" y="1207"/>
                        <a:pt x="984" y="1214"/>
                      </a:cubicBezTo>
                      <a:cubicBezTo>
                        <a:pt x="1082" y="1327"/>
                        <a:pt x="1182" y="1426"/>
                        <a:pt x="1276" y="1505"/>
                      </a:cubicBezTo>
                      <a:cubicBezTo>
                        <a:pt x="1153" y="1505"/>
                        <a:pt x="1011" y="1516"/>
                        <a:pt x="864" y="1538"/>
                      </a:cubicBezTo>
                      <a:cubicBezTo>
                        <a:pt x="847" y="1532"/>
                        <a:pt x="830" y="1526"/>
                        <a:pt x="813" y="1520"/>
                      </a:cubicBezTo>
                      <a:cubicBezTo>
                        <a:pt x="356" y="1351"/>
                        <a:pt x="110" y="1153"/>
                        <a:pt x="135" y="1085"/>
                      </a:cubicBezTo>
                      <a:moveTo>
                        <a:pt x="59" y="1911"/>
                      </a:moveTo>
                      <a:lnTo>
                        <a:pt x="59" y="1911"/>
                      </a:lnTo>
                      <a:cubicBezTo>
                        <a:pt x="54" y="1884"/>
                        <a:pt x="102" y="1828"/>
                        <a:pt x="253" y="1762"/>
                      </a:cubicBezTo>
                      <a:cubicBezTo>
                        <a:pt x="396" y="1698"/>
                        <a:pt x="593" y="1644"/>
                        <a:pt x="805" y="1607"/>
                      </a:cubicBezTo>
                      <a:cubicBezTo>
                        <a:pt x="824" y="1604"/>
                        <a:pt x="841" y="1602"/>
                        <a:pt x="859" y="1599"/>
                      </a:cubicBezTo>
                      <a:cubicBezTo>
                        <a:pt x="1000" y="1648"/>
                        <a:pt x="1136" y="1684"/>
                        <a:pt x="1258" y="1706"/>
                      </a:cubicBezTo>
                      <a:cubicBezTo>
                        <a:pt x="1151" y="1766"/>
                        <a:pt x="1034" y="1846"/>
                        <a:pt x="917" y="1939"/>
                      </a:cubicBezTo>
                      <a:cubicBezTo>
                        <a:pt x="899" y="1943"/>
                        <a:pt x="882" y="1946"/>
                        <a:pt x="864" y="1949"/>
                      </a:cubicBezTo>
                      <a:cubicBezTo>
                        <a:pt x="383" y="2032"/>
                        <a:pt x="71" y="1983"/>
                        <a:pt x="59" y="1911"/>
                      </a:cubicBezTo>
                      <a:moveTo>
                        <a:pt x="646" y="2616"/>
                      </a:moveTo>
                      <a:lnTo>
                        <a:pt x="646" y="2616"/>
                      </a:lnTo>
                      <a:cubicBezTo>
                        <a:pt x="498" y="2687"/>
                        <a:pt x="424" y="2687"/>
                        <a:pt x="406" y="2665"/>
                      </a:cubicBezTo>
                      <a:cubicBezTo>
                        <a:pt x="360" y="2610"/>
                        <a:pt x="526" y="2341"/>
                        <a:pt x="900" y="2029"/>
                      </a:cubicBezTo>
                      <a:cubicBezTo>
                        <a:pt x="914" y="2017"/>
                        <a:pt x="928" y="2006"/>
                        <a:pt x="942" y="1995"/>
                      </a:cubicBezTo>
                      <a:cubicBezTo>
                        <a:pt x="1089" y="1966"/>
                        <a:pt x="1226" y="1930"/>
                        <a:pt x="1342" y="1888"/>
                      </a:cubicBezTo>
                      <a:cubicBezTo>
                        <a:pt x="1279" y="1994"/>
                        <a:pt x="1218" y="2122"/>
                        <a:pt x="1163" y="2261"/>
                      </a:cubicBezTo>
                      <a:cubicBezTo>
                        <a:pt x="1150" y="2272"/>
                        <a:pt x="1136" y="2284"/>
                        <a:pt x="1122" y="2295"/>
                      </a:cubicBezTo>
                      <a:cubicBezTo>
                        <a:pt x="956" y="2434"/>
                        <a:pt x="788" y="2547"/>
                        <a:pt x="646" y="2616"/>
                      </a:cubicBezTo>
                      <a:moveTo>
                        <a:pt x="1084" y="3145"/>
                      </a:moveTo>
                      <a:lnTo>
                        <a:pt x="1084" y="3145"/>
                      </a:lnTo>
                      <a:cubicBezTo>
                        <a:pt x="1016" y="3120"/>
                        <a:pt x="1025" y="2804"/>
                        <a:pt x="1194" y="2346"/>
                      </a:cubicBezTo>
                      <a:cubicBezTo>
                        <a:pt x="1200" y="2329"/>
                        <a:pt x="1207" y="2313"/>
                        <a:pt x="1213" y="2296"/>
                      </a:cubicBezTo>
                      <a:cubicBezTo>
                        <a:pt x="1328" y="2196"/>
                        <a:pt x="1428" y="2096"/>
                        <a:pt x="1505" y="2004"/>
                      </a:cubicBezTo>
                      <a:cubicBezTo>
                        <a:pt x="1505" y="2127"/>
                        <a:pt x="1516" y="2268"/>
                        <a:pt x="1538" y="2415"/>
                      </a:cubicBezTo>
                      <a:cubicBezTo>
                        <a:pt x="1532" y="2432"/>
                        <a:pt x="1526" y="2450"/>
                        <a:pt x="1520" y="2466"/>
                      </a:cubicBezTo>
                      <a:cubicBezTo>
                        <a:pt x="1351" y="2924"/>
                        <a:pt x="1152" y="3169"/>
                        <a:pt x="1084" y="3145"/>
                      </a:cubicBezTo>
                      <a:moveTo>
                        <a:pt x="1911" y="3221"/>
                      </a:moveTo>
                      <a:lnTo>
                        <a:pt x="1911" y="3221"/>
                      </a:lnTo>
                      <a:cubicBezTo>
                        <a:pt x="1884" y="3226"/>
                        <a:pt x="1828" y="3177"/>
                        <a:pt x="1761" y="3027"/>
                      </a:cubicBezTo>
                      <a:cubicBezTo>
                        <a:pt x="1698" y="2883"/>
                        <a:pt x="1643" y="2687"/>
                        <a:pt x="1607" y="2474"/>
                      </a:cubicBezTo>
                      <a:cubicBezTo>
                        <a:pt x="1604" y="2456"/>
                        <a:pt x="1601" y="2439"/>
                        <a:pt x="1599" y="2421"/>
                      </a:cubicBezTo>
                      <a:cubicBezTo>
                        <a:pt x="1647" y="2280"/>
                        <a:pt x="1684" y="2144"/>
                        <a:pt x="1705" y="2022"/>
                      </a:cubicBezTo>
                      <a:cubicBezTo>
                        <a:pt x="1767" y="2131"/>
                        <a:pt x="1849" y="2249"/>
                        <a:pt x="1939" y="2363"/>
                      </a:cubicBezTo>
                      <a:cubicBezTo>
                        <a:pt x="1943" y="2380"/>
                        <a:pt x="1946" y="2397"/>
                        <a:pt x="1949" y="2415"/>
                      </a:cubicBezTo>
                      <a:cubicBezTo>
                        <a:pt x="2032" y="2896"/>
                        <a:pt x="1983" y="3209"/>
                        <a:pt x="1911" y="3221"/>
                      </a:cubicBezTo>
                      <a:moveTo>
                        <a:pt x="2665" y="2874"/>
                      </a:moveTo>
                      <a:lnTo>
                        <a:pt x="2665" y="2874"/>
                      </a:lnTo>
                      <a:cubicBezTo>
                        <a:pt x="2644" y="2891"/>
                        <a:pt x="2571" y="2878"/>
                        <a:pt x="2438" y="2780"/>
                      </a:cubicBezTo>
                      <a:cubicBezTo>
                        <a:pt x="2312" y="2687"/>
                        <a:pt x="2166" y="2545"/>
                        <a:pt x="2029" y="2379"/>
                      </a:cubicBezTo>
                      <a:cubicBezTo>
                        <a:pt x="2017" y="2365"/>
                        <a:pt x="2006" y="2351"/>
                        <a:pt x="1995" y="2338"/>
                      </a:cubicBezTo>
                      <a:cubicBezTo>
                        <a:pt x="1967" y="2195"/>
                        <a:pt x="1931" y="2057"/>
                        <a:pt x="1889" y="1939"/>
                      </a:cubicBezTo>
                      <a:cubicBezTo>
                        <a:pt x="1997" y="2002"/>
                        <a:pt x="2126" y="2063"/>
                        <a:pt x="2261" y="2116"/>
                      </a:cubicBezTo>
                      <a:cubicBezTo>
                        <a:pt x="2272" y="2129"/>
                        <a:pt x="2284" y="2143"/>
                        <a:pt x="2295" y="2157"/>
                      </a:cubicBezTo>
                      <a:cubicBezTo>
                        <a:pt x="2433" y="2323"/>
                        <a:pt x="2547" y="2492"/>
                        <a:pt x="2615" y="2633"/>
                      </a:cubicBezTo>
                      <a:cubicBezTo>
                        <a:pt x="2687" y="2782"/>
                        <a:pt x="2687" y="2855"/>
                        <a:pt x="2665" y="2874"/>
                      </a:cubicBezTo>
                      <a:moveTo>
                        <a:pt x="3144" y="2195"/>
                      </a:moveTo>
                      <a:lnTo>
                        <a:pt x="3144" y="2195"/>
                      </a:lnTo>
                      <a:cubicBezTo>
                        <a:pt x="3120" y="2263"/>
                        <a:pt x="2803" y="2255"/>
                        <a:pt x="2346" y="2086"/>
                      </a:cubicBezTo>
                      <a:cubicBezTo>
                        <a:pt x="2329" y="2079"/>
                        <a:pt x="2312" y="2073"/>
                        <a:pt x="2295" y="2066"/>
                      </a:cubicBezTo>
                      <a:cubicBezTo>
                        <a:pt x="2198" y="1953"/>
                        <a:pt x="2098" y="1854"/>
                        <a:pt x="2004" y="1775"/>
                      </a:cubicBezTo>
                      <a:cubicBezTo>
                        <a:pt x="2007" y="1775"/>
                        <a:pt x="2010" y="1775"/>
                        <a:pt x="2013" y="1775"/>
                      </a:cubicBezTo>
                      <a:cubicBezTo>
                        <a:pt x="2136" y="1775"/>
                        <a:pt x="2275" y="1762"/>
                        <a:pt x="2414" y="1742"/>
                      </a:cubicBezTo>
                      <a:cubicBezTo>
                        <a:pt x="2431" y="1748"/>
                        <a:pt x="2448" y="1753"/>
                        <a:pt x="2466" y="1760"/>
                      </a:cubicBezTo>
                      <a:lnTo>
                        <a:pt x="2466" y="1760"/>
                      </a:lnTo>
                      <a:cubicBezTo>
                        <a:pt x="2923" y="1929"/>
                        <a:pt x="3170" y="2127"/>
                        <a:pt x="3144" y="2195"/>
                      </a:cubicBezTo>
                      <a:moveTo>
                        <a:pt x="2474" y="1673"/>
                      </a:moveTo>
                      <a:lnTo>
                        <a:pt x="2474" y="1673"/>
                      </a:lnTo>
                      <a:cubicBezTo>
                        <a:pt x="2456" y="1676"/>
                        <a:pt x="2438" y="1679"/>
                        <a:pt x="2421" y="1681"/>
                      </a:cubicBezTo>
                      <a:cubicBezTo>
                        <a:pt x="2284" y="1634"/>
                        <a:pt x="2146" y="1596"/>
                        <a:pt x="2023" y="1574"/>
                      </a:cubicBezTo>
                      <a:cubicBezTo>
                        <a:pt x="2131" y="1512"/>
                        <a:pt x="2249" y="1431"/>
                        <a:pt x="2363" y="1340"/>
                      </a:cubicBezTo>
                      <a:cubicBezTo>
                        <a:pt x="2380" y="1337"/>
                        <a:pt x="2397" y="1334"/>
                        <a:pt x="2415" y="1331"/>
                      </a:cubicBezTo>
                      <a:cubicBezTo>
                        <a:pt x="2594" y="1300"/>
                        <a:pt x="2748" y="1287"/>
                        <a:pt x="2873" y="1287"/>
                      </a:cubicBezTo>
                      <a:cubicBezTo>
                        <a:pt x="3087" y="1287"/>
                        <a:pt x="3213" y="1323"/>
                        <a:pt x="3221" y="1369"/>
                      </a:cubicBezTo>
                      <a:cubicBezTo>
                        <a:pt x="3233" y="1440"/>
                        <a:pt x="2955" y="1590"/>
                        <a:pt x="2474" y="167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6" name="Google Shape;906;p21"/>
                <p:cNvSpPr/>
                <p:nvPr/>
              </p:nvSpPr>
              <p:spPr>
                <a:xfrm>
                  <a:off x="7203600" y="417240"/>
                  <a:ext cx="1171440" cy="1072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4" h="2978" extrusionOk="0">
                      <a:moveTo>
                        <a:pt x="2458" y="1362"/>
                      </a:moveTo>
                      <a:lnTo>
                        <a:pt x="2458" y="1362"/>
                      </a:lnTo>
                      <a:cubicBezTo>
                        <a:pt x="2241" y="1342"/>
                        <a:pt x="2043" y="1345"/>
                        <a:pt x="1894" y="1366"/>
                      </a:cubicBezTo>
                      <a:cubicBezTo>
                        <a:pt x="2007" y="1266"/>
                        <a:pt x="2138" y="1117"/>
                        <a:pt x="2264" y="939"/>
                      </a:cubicBezTo>
                      <a:cubicBezTo>
                        <a:pt x="2524" y="571"/>
                        <a:pt x="2661" y="220"/>
                        <a:pt x="2570" y="155"/>
                      </a:cubicBezTo>
                      <a:cubicBezTo>
                        <a:pt x="2478" y="90"/>
                        <a:pt x="2193" y="336"/>
                        <a:pt x="1933" y="705"/>
                      </a:cubicBezTo>
                      <a:cubicBezTo>
                        <a:pt x="1806" y="883"/>
                        <a:pt x="1710" y="1056"/>
                        <a:pt x="1653" y="1196"/>
                      </a:cubicBezTo>
                      <a:cubicBezTo>
                        <a:pt x="1624" y="1048"/>
                        <a:pt x="1560" y="860"/>
                        <a:pt x="1469" y="662"/>
                      </a:cubicBezTo>
                      <a:cubicBezTo>
                        <a:pt x="1280" y="253"/>
                        <a:pt x="1044" y="-42"/>
                        <a:pt x="943" y="5"/>
                      </a:cubicBezTo>
                      <a:cubicBezTo>
                        <a:pt x="841" y="53"/>
                        <a:pt x="912" y="423"/>
                        <a:pt x="1100" y="832"/>
                      </a:cubicBezTo>
                      <a:cubicBezTo>
                        <a:pt x="1191" y="1030"/>
                        <a:pt x="1293" y="1201"/>
                        <a:pt x="1386" y="1319"/>
                      </a:cubicBezTo>
                      <a:cubicBezTo>
                        <a:pt x="1243" y="1271"/>
                        <a:pt x="1049" y="1232"/>
                        <a:pt x="832" y="1212"/>
                      </a:cubicBezTo>
                      <a:cubicBezTo>
                        <a:pt x="383" y="1171"/>
                        <a:pt x="10" y="1228"/>
                        <a:pt x="0" y="1339"/>
                      </a:cubicBezTo>
                      <a:cubicBezTo>
                        <a:pt x="-10" y="1451"/>
                        <a:pt x="346" y="1575"/>
                        <a:pt x="795" y="1616"/>
                      </a:cubicBezTo>
                      <a:cubicBezTo>
                        <a:pt x="1012" y="1636"/>
                        <a:pt x="1210" y="1633"/>
                        <a:pt x="1360" y="1612"/>
                      </a:cubicBezTo>
                      <a:cubicBezTo>
                        <a:pt x="1247" y="1712"/>
                        <a:pt x="1115" y="1861"/>
                        <a:pt x="989" y="2039"/>
                      </a:cubicBezTo>
                      <a:cubicBezTo>
                        <a:pt x="729" y="2407"/>
                        <a:pt x="593" y="2758"/>
                        <a:pt x="684" y="2823"/>
                      </a:cubicBezTo>
                      <a:cubicBezTo>
                        <a:pt x="775" y="2888"/>
                        <a:pt x="1061" y="2642"/>
                        <a:pt x="1321" y="2273"/>
                      </a:cubicBezTo>
                      <a:cubicBezTo>
                        <a:pt x="1447" y="2095"/>
                        <a:pt x="1543" y="1922"/>
                        <a:pt x="1599" y="1782"/>
                      </a:cubicBezTo>
                      <a:cubicBezTo>
                        <a:pt x="1630" y="1930"/>
                        <a:pt x="1693" y="2118"/>
                        <a:pt x="1784" y="2315"/>
                      </a:cubicBezTo>
                      <a:cubicBezTo>
                        <a:pt x="1973" y="2725"/>
                        <a:pt x="2209" y="3020"/>
                        <a:pt x="2310" y="2973"/>
                      </a:cubicBezTo>
                      <a:cubicBezTo>
                        <a:pt x="2412" y="2925"/>
                        <a:pt x="2342" y="2555"/>
                        <a:pt x="2153" y="2146"/>
                      </a:cubicBezTo>
                      <a:cubicBezTo>
                        <a:pt x="2062" y="1948"/>
                        <a:pt x="1959" y="1777"/>
                        <a:pt x="1867" y="1659"/>
                      </a:cubicBezTo>
                      <a:cubicBezTo>
                        <a:pt x="2010" y="1707"/>
                        <a:pt x="2205" y="1746"/>
                        <a:pt x="2421" y="1766"/>
                      </a:cubicBezTo>
                      <a:cubicBezTo>
                        <a:pt x="2871" y="1807"/>
                        <a:pt x="3243" y="1750"/>
                        <a:pt x="3254" y="1639"/>
                      </a:cubicBezTo>
                      <a:cubicBezTo>
                        <a:pt x="3264" y="1527"/>
                        <a:pt x="2908" y="1403"/>
                        <a:pt x="2458" y="136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7" name="Google Shape;907;p21"/>
                <p:cNvSpPr/>
                <p:nvPr/>
              </p:nvSpPr>
              <p:spPr>
                <a:xfrm>
                  <a:off x="7193160" y="406800"/>
                  <a:ext cx="1192320" cy="1092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" h="3036" extrusionOk="0">
                      <a:moveTo>
                        <a:pt x="3067" y="1475"/>
                      </a:moveTo>
                      <a:lnTo>
                        <a:pt x="3067" y="1475"/>
                      </a:lnTo>
                      <a:cubicBezTo>
                        <a:pt x="2915" y="1422"/>
                        <a:pt x="2710" y="1381"/>
                        <a:pt x="2490" y="1361"/>
                      </a:cubicBezTo>
                      <a:cubicBezTo>
                        <a:pt x="2323" y="1346"/>
                        <a:pt x="2153" y="1343"/>
                        <a:pt x="2009" y="1355"/>
                      </a:cubicBezTo>
                      <a:cubicBezTo>
                        <a:pt x="2112" y="1253"/>
                        <a:pt x="2219" y="1123"/>
                        <a:pt x="2317" y="985"/>
                      </a:cubicBezTo>
                      <a:cubicBezTo>
                        <a:pt x="2560" y="642"/>
                        <a:pt x="2740" y="248"/>
                        <a:pt x="2615" y="160"/>
                      </a:cubicBezTo>
                      <a:cubicBezTo>
                        <a:pt x="2491" y="72"/>
                        <a:pt x="2180" y="373"/>
                        <a:pt x="1937" y="717"/>
                      </a:cubicBezTo>
                      <a:cubicBezTo>
                        <a:pt x="1840" y="855"/>
                        <a:pt x="1753" y="1000"/>
                        <a:pt x="1691" y="1131"/>
                      </a:cubicBezTo>
                      <a:cubicBezTo>
                        <a:pt x="1654" y="991"/>
                        <a:pt x="1595" y="832"/>
                        <a:pt x="1525" y="679"/>
                      </a:cubicBezTo>
                      <a:cubicBezTo>
                        <a:pt x="1433" y="479"/>
                        <a:pt x="1326" y="299"/>
                        <a:pt x="1225" y="173"/>
                      </a:cubicBezTo>
                      <a:cubicBezTo>
                        <a:pt x="1113" y="33"/>
                        <a:pt x="1024" y="-22"/>
                        <a:pt x="960" y="8"/>
                      </a:cubicBezTo>
                      <a:cubicBezTo>
                        <a:pt x="895" y="37"/>
                        <a:pt x="879" y="142"/>
                        <a:pt x="912" y="318"/>
                      </a:cubicBezTo>
                      <a:cubicBezTo>
                        <a:pt x="943" y="476"/>
                        <a:pt x="1010" y="674"/>
                        <a:pt x="1103" y="874"/>
                      </a:cubicBezTo>
                      <a:cubicBezTo>
                        <a:pt x="1176" y="1032"/>
                        <a:pt x="1258" y="1178"/>
                        <a:pt x="1339" y="1294"/>
                      </a:cubicBezTo>
                      <a:cubicBezTo>
                        <a:pt x="1202" y="1256"/>
                        <a:pt x="1038" y="1228"/>
                        <a:pt x="864" y="1211"/>
                      </a:cubicBezTo>
                      <a:cubicBezTo>
                        <a:pt x="445" y="1173"/>
                        <a:pt x="14" y="1214"/>
                        <a:pt x="0" y="1366"/>
                      </a:cubicBezTo>
                      <a:cubicBezTo>
                        <a:pt x="-7" y="1437"/>
                        <a:pt x="75" y="1502"/>
                        <a:pt x="244" y="1561"/>
                      </a:cubicBezTo>
                      <a:cubicBezTo>
                        <a:pt x="397" y="1614"/>
                        <a:pt x="601" y="1655"/>
                        <a:pt x="821" y="1675"/>
                      </a:cubicBezTo>
                      <a:cubicBezTo>
                        <a:pt x="920" y="1684"/>
                        <a:pt x="1017" y="1688"/>
                        <a:pt x="1108" y="1688"/>
                      </a:cubicBezTo>
                      <a:cubicBezTo>
                        <a:pt x="1177" y="1688"/>
                        <a:pt x="1242" y="1686"/>
                        <a:pt x="1304" y="1680"/>
                      </a:cubicBezTo>
                      <a:cubicBezTo>
                        <a:pt x="1202" y="1780"/>
                        <a:pt x="1095" y="1908"/>
                        <a:pt x="994" y="2051"/>
                      </a:cubicBezTo>
                      <a:cubicBezTo>
                        <a:pt x="752" y="2394"/>
                        <a:pt x="571" y="2788"/>
                        <a:pt x="696" y="2876"/>
                      </a:cubicBezTo>
                      <a:cubicBezTo>
                        <a:pt x="711" y="2887"/>
                        <a:pt x="728" y="2892"/>
                        <a:pt x="748" y="2892"/>
                      </a:cubicBezTo>
                      <a:cubicBezTo>
                        <a:pt x="894" y="2892"/>
                        <a:pt x="1160" y="2621"/>
                        <a:pt x="1374" y="2319"/>
                      </a:cubicBezTo>
                      <a:cubicBezTo>
                        <a:pt x="1475" y="2176"/>
                        <a:pt x="1560" y="2033"/>
                        <a:pt x="1620" y="1904"/>
                      </a:cubicBezTo>
                      <a:cubicBezTo>
                        <a:pt x="1657" y="2045"/>
                        <a:pt x="1716" y="2204"/>
                        <a:pt x="1787" y="2357"/>
                      </a:cubicBezTo>
                      <a:cubicBezTo>
                        <a:pt x="1949" y="2708"/>
                        <a:pt x="2174" y="3036"/>
                        <a:pt x="2317" y="3036"/>
                      </a:cubicBezTo>
                      <a:cubicBezTo>
                        <a:pt x="2329" y="3036"/>
                        <a:pt x="2341" y="3034"/>
                        <a:pt x="2352" y="3028"/>
                      </a:cubicBezTo>
                      <a:cubicBezTo>
                        <a:pt x="2416" y="2999"/>
                        <a:pt x="2432" y="2894"/>
                        <a:pt x="2399" y="2718"/>
                      </a:cubicBezTo>
                      <a:cubicBezTo>
                        <a:pt x="2369" y="2560"/>
                        <a:pt x="2301" y="2362"/>
                        <a:pt x="2209" y="2162"/>
                      </a:cubicBezTo>
                      <a:lnTo>
                        <a:pt x="2209" y="2162"/>
                      </a:lnTo>
                      <a:cubicBezTo>
                        <a:pt x="2136" y="2004"/>
                        <a:pt x="2054" y="1858"/>
                        <a:pt x="1973" y="1742"/>
                      </a:cubicBezTo>
                      <a:cubicBezTo>
                        <a:pt x="2112" y="1780"/>
                        <a:pt x="2280" y="1809"/>
                        <a:pt x="2448" y="1824"/>
                      </a:cubicBezTo>
                      <a:cubicBezTo>
                        <a:pt x="2545" y="1833"/>
                        <a:pt x="2643" y="1838"/>
                        <a:pt x="2736" y="1838"/>
                      </a:cubicBezTo>
                      <a:cubicBezTo>
                        <a:pt x="3044" y="1838"/>
                        <a:pt x="3301" y="1787"/>
                        <a:pt x="3312" y="1670"/>
                      </a:cubicBezTo>
                      <a:cubicBezTo>
                        <a:pt x="3318" y="1599"/>
                        <a:pt x="3236" y="1534"/>
                        <a:pt x="3067" y="1475"/>
                      </a:cubicBezTo>
                      <a:moveTo>
                        <a:pt x="1985" y="751"/>
                      </a:moveTo>
                      <a:lnTo>
                        <a:pt x="1985" y="751"/>
                      </a:lnTo>
                      <a:cubicBezTo>
                        <a:pt x="2241" y="389"/>
                        <a:pt x="2475" y="202"/>
                        <a:pt x="2560" y="202"/>
                      </a:cubicBezTo>
                      <a:cubicBezTo>
                        <a:pt x="2569" y="202"/>
                        <a:pt x="2576" y="204"/>
                        <a:pt x="2582" y="208"/>
                      </a:cubicBezTo>
                      <a:cubicBezTo>
                        <a:pt x="2641" y="250"/>
                        <a:pt x="2550" y="553"/>
                        <a:pt x="2269" y="951"/>
                      </a:cubicBezTo>
                      <a:cubicBezTo>
                        <a:pt x="2138" y="1136"/>
                        <a:pt x="2014" y="1274"/>
                        <a:pt x="1912" y="1366"/>
                      </a:cubicBezTo>
                      <a:cubicBezTo>
                        <a:pt x="1840" y="1377"/>
                        <a:pt x="1778" y="1392"/>
                        <a:pt x="1731" y="1411"/>
                      </a:cubicBezTo>
                      <a:cubicBezTo>
                        <a:pt x="1733" y="1360"/>
                        <a:pt x="1727" y="1297"/>
                        <a:pt x="1713" y="1226"/>
                      </a:cubicBezTo>
                      <a:cubicBezTo>
                        <a:pt x="1766" y="1099"/>
                        <a:pt x="1855" y="935"/>
                        <a:pt x="1985" y="751"/>
                      </a:cubicBezTo>
                      <a:moveTo>
                        <a:pt x="1642" y="1591"/>
                      </a:moveTo>
                      <a:lnTo>
                        <a:pt x="1642" y="1591"/>
                      </a:lnTo>
                      <a:cubicBezTo>
                        <a:pt x="1645" y="1589"/>
                        <a:pt x="1647" y="1586"/>
                        <a:pt x="1649" y="1584"/>
                      </a:cubicBezTo>
                      <a:cubicBezTo>
                        <a:pt x="1651" y="1586"/>
                        <a:pt x="1653" y="1588"/>
                        <a:pt x="1654" y="1590"/>
                      </a:cubicBezTo>
                      <a:cubicBezTo>
                        <a:pt x="1655" y="1613"/>
                        <a:pt x="1651" y="1646"/>
                        <a:pt x="1640" y="1689"/>
                      </a:cubicBezTo>
                      <a:cubicBezTo>
                        <a:pt x="1636" y="1648"/>
                        <a:pt x="1637" y="1615"/>
                        <a:pt x="1642" y="1591"/>
                      </a:cubicBezTo>
                      <a:moveTo>
                        <a:pt x="1601" y="1473"/>
                      </a:moveTo>
                      <a:lnTo>
                        <a:pt x="1601" y="1473"/>
                      </a:lnTo>
                      <a:cubicBezTo>
                        <a:pt x="1602" y="1475"/>
                        <a:pt x="1602" y="1478"/>
                        <a:pt x="1603" y="1480"/>
                      </a:cubicBezTo>
                      <a:cubicBezTo>
                        <a:pt x="1599" y="1480"/>
                        <a:pt x="1597" y="1480"/>
                        <a:pt x="1594" y="1481"/>
                      </a:cubicBezTo>
                      <a:cubicBezTo>
                        <a:pt x="1573" y="1470"/>
                        <a:pt x="1547" y="1450"/>
                        <a:pt x="1517" y="1420"/>
                      </a:cubicBezTo>
                      <a:cubicBezTo>
                        <a:pt x="1556" y="1439"/>
                        <a:pt x="1584" y="1457"/>
                        <a:pt x="1601" y="1473"/>
                      </a:cubicBezTo>
                      <a:moveTo>
                        <a:pt x="1669" y="1446"/>
                      </a:moveTo>
                      <a:lnTo>
                        <a:pt x="1669" y="1446"/>
                      </a:lnTo>
                      <a:cubicBezTo>
                        <a:pt x="1667" y="1449"/>
                        <a:pt x="1664" y="1450"/>
                        <a:pt x="1662" y="1452"/>
                      </a:cubicBezTo>
                      <a:cubicBezTo>
                        <a:pt x="1659" y="1450"/>
                        <a:pt x="1658" y="1447"/>
                        <a:pt x="1655" y="1444"/>
                      </a:cubicBezTo>
                      <a:cubicBezTo>
                        <a:pt x="1655" y="1419"/>
                        <a:pt x="1660" y="1385"/>
                        <a:pt x="1672" y="1345"/>
                      </a:cubicBezTo>
                      <a:cubicBezTo>
                        <a:pt x="1675" y="1387"/>
                        <a:pt x="1674" y="1422"/>
                        <a:pt x="1669" y="1446"/>
                      </a:cubicBezTo>
                      <a:moveTo>
                        <a:pt x="1597" y="1546"/>
                      </a:moveTo>
                      <a:lnTo>
                        <a:pt x="1597" y="1546"/>
                      </a:lnTo>
                      <a:cubicBezTo>
                        <a:pt x="1595" y="1548"/>
                        <a:pt x="1595" y="1551"/>
                        <a:pt x="1594" y="1553"/>
                      </a:cubicBezTo>
                      <a:cubicBezTo>
                        <a:pt x="1574" y="1565"/>
                        <a:pt x="1544" y="1577"/>
                        <a:pt x="1502" y="1589"/>
                      </a:cubicBezTo>
                      <a:cubicBezTo>
                        <a:pt x="1537" y="1565"/>
                        <a:pt x="1566" y="1551"/>
                        <a:pt x="1588" y="1543"/>
                      </a:cubicBezTo>
                      <a:cubicBezTo>
                        <a:pt x="1590" y="1544"/>
                        <a:pt x="1594" y="1545"/>
                        <a:pt x="1597" y="1546"/>
                      </a:cubicBezTo>
                      <a:moveTo>
                        <a:pt x="1712" y="1566"/>
                      </a:moveTo>
                      <a:lnTo>
                        <a:pt x="1712" y="1566"/>
                      </a:lnTo>
                      <a:cubicBezTo>
                        <a:pt x="1712" y="1562"/>
                        <a:pt x="1710" y="1559"/>
                        <a:pt x="1709" y="1556"/>
                      </a:cubicBezTo>
                      <a:cubicBezTo>
                        <a:pt x="1712" y="1555"/>
                        <a:pt x="1714" y="1555"/>
                        <a:pt x="1717" y="1554"/>
                      </a:cubicBezTo>
                      <a:cubicBezTo>
                        <a:pt x="1738" y="1566"/>
                        <a:pt x="1764" y="1586"/>
                        <a:pt x="1796" y="1617"/>
                      </a:cubicBezTo>
                      <a:cubicBezTo>
                        <a:pt x="1759" y="1600"/>
                        <a:pt x="1731" y="1582"/>
                        <a:pt x="1712" y="1566"/>
                      </a:cubicBezTo>
                      <a:moveTo>
                        <a:pt x="1715" y="1491"/>
                      </a:moveTo>
                      <a:lnTo>
                        <a:pt x="1715" y="1491"/>
                      </a:lnTo>
                      <a:cubicBezTo>
                        <a:pt x="1716" y="1488"/>
                        <a:pt x="1717" y="1485"/>
                        <a:pt x="1718" y="1482"/>
                      </a:cubicBezTo>
                      <a:cubicBezTo>
                        <a:pt x="1739" y="1469"/>
                        <a:pt x="1772" y="1456"/>
                        <a:pt x="1814" y="1445"/>
                      </a:cubicBezTo>
                      <a:cubicBezTo>
                        <a:pt x="1779" y="1469"/>
                        <a:pt x="1750" y="1485"/>
                        <a:pt x="1725" y="1493"/>
                      </a:cubicBezTo>
                      <a:cubicBezTo>
                        <a:pt x="1722" y="1492"/>
                        <a:pt x="1718" y="1492"/>
                        <a:pt x="1715" y="1491"/>
                      </a:cubicBezTo>
                      <a:moveTo>
                        <a:pt x="1156" y="849"/>
                      </a:moveTo>
                      <a:lnTo>
                        <a:pt x="1156" y="849"/>
                      </a:lnTo>
                      <a:cubicBezTo>
                        <a:pt x="1066" y="653"/>
                        <a:pt x="1000" y="460"/>
                        <a:pt x="970" y="306"/>
                      </a:cubicBezTo>
                      <a:cubicBezTo>
                        <a:pt x="939" y="144"/>
                        <a:pt x="958" y="73"/>
                        <a:pt x="984" y="61"/>
                      </a:cubicBezTo>
                      <a:cubicBezTo>
                        <a:pt x="987" y="60"/>
                        <a:pt x="991" y="59"/>
                        <a:pt x="995" y="59"/>
                      </a:cubicBezTo>
                      <a:cubicBezTo>
                        <a:pt x="1027" y="59"/>
                        <a:pt x="1089" y="97"/>
                        <a:pt x="1179" y="210"/>
                      </a:cubicBezTo>
                      <a:cubicBezTo>
                        <a:pt x="1277" y="332"/>
                        <a:pt x="1381" y="508"/>
                        <a:pt x="1471" y="703"/>
                      </a:cubicBezTo>
                      <a:cubicBezTo>
                        <a:pt x="1566" y="909"/>
                        <a:pt x="1623" y="1086"/>
                        <a:pt x="1652" y="1221"/>
                      </a:cubicBezTo>
                      <a:cubicBezTo>
                        <a:pt x="1625" y="1288"/>
                        <a:pt x="1608" y="1349"/>
                        <a:pt x="1602" y="1400"/>
                      </a:cubicBezTo>
                      <a:cubicBezTo>
                        <a:pt x="1562" y="1374"/>
                        <a:pt x="1509" y="1349"/>
                        <a:pt x="1440" y="1325"/>
                      </a:cubicBezTo>
                      <a:cubicBezTo>
                        <a:pt x="1438" y="1325"/>
                        <a:pt x="1436" y="1323"/>
                        <a:pt x="1433" y="1323"/>
                      </a:cubicBezTo>
                      <a:cubicBezTo>
                        <a:pt x="1340" y="1202"/>
                        <a:pt x="1242" y="1035"/>
                        <a:pt x="1156" y="849"/>
                      </a:cubicBezTo>
                      <a:moveTo>
                        <a:pt x="827" y="1616"/>
                      </a:moveTo>
                      <a:lnTo>
                        <a:pt x="827" y="1616"/>
                      </a:lnTo>
                      <a:cubicBezTo>
                        <a:pt x="611" y="1597"/>
                        <a:pt x="412" y="1557"/>
                        <a:pt x="264" y="1506"/>
                      </a:cubicBezTo>
                      <a:cubicBezTo>
                        <a:pt x="108" y="1451"/>
                        <a:pt x="56" y="1399"/>
                        <a:pt x="59" y="1371"/>
                      </a:cubicBezTo>
                      <a:cubicBezTo>
                        <a:pt x="64" y="1314"/>
                        <a:pt x="256" y="1257"/>
                        <a:pt x="574" y="1257"/>
                      </a:cubicBezTo>
                      <a:cubicBezTo>
                        <a:pt x="660" y="1257"/>
                        <a:pt x="755" y="1261"/>
                        <a:pt x="858" y="1270"/>
                      </a:cubicBezTo>
                      <a:cubicBezTo>
                        <a:pt x="1062" y="1289"/>
                        <a:pt x="1252" y="1326"/>
                        <a:pt x="1397" y="1373"/>
                      </a:cubicBezTo>
                      <a:cubicBezTo>
                        <a:pt x="1399" y="1375"/>
                        <a:pt x="1401" y="1377"/>
                        <a:pt x="1402" y="1380"/>
                      </a:cubicBezTo>
                      <a:cubicBezTo>
                        <a:pt x="1447" y="1435"/>
                        <a:pt x="1488" y="1477"/>
                        <a:pt x="1525" y="1506"/>
                      </a:cubicBezTo>
                      <a:cubicBezTo>
                        <a:pt x="1483" y="1528"/>
                        <a:pt x="1435" y="1561"/>
                        <a:pt x="1381" y="1608"/>
                      </a:cubicBezTo>
                      <a:cubicBezTo>
                        <a:pt x="1379" y="1610"/>
                        <a:pt x="1377" y="1612"/>
                        <a:pt x="1376" y="1613"/>
                      </a:cubicBezTo>
                      <a:cubicBezTo>
                        <a:pt x="1224" y="1634"/>
                        <a:pt x="1031" y="1635"/>
                        <a:pt x="827" y="1616"/>
                      </a:cubicBezTo>
                      <a:moveTo>
                        <a:pt x="1326" y="2285"/>
                      </a:moveTo>
                      <a:lnTo>
                        <a:pt x="1326" y="2285"/>
                      </a:lnTo>
                      <a:cubicBezTo>
                        <a:pt x="1044" y="2684"/>
                        <a:pt x="789" y="2870"/>
                        <a:pt x="730" y="2828"/>
                      </a:cubicBezTo>
                      <a:cubicBezTo>
                        <a:pt x="671" y="2786"/>
                        <a:pt x="761" y="2483"/>
                        <a:pt x="1043" y="2085"/>
                      </a:cubicBezTo>
                      <a:cubicBezTo>
                        <a:pt x="1161" y="1917"/>
                        <a:pt x="1288" y="1771"/>
                        <a:pt x="1401" y="1669"/>
                      </a:cubicBezTo>
                      <a:cubicBezTo>
                        <a:pt x="1404" y="1669"/>
                        <a:pt x="1406" y="1669"/>
                        <a:pt x="1409" y="1668"/>
                      </a:cubicBezTo>
                      <a:cubicBezTo>
                        <a:pt x="1480" y="1657"/>
                        <a:pt x="1537" y="1642"/>
                        <a:pt x="1581" y="1625"/>
                      </a:cubicBezTo>
                      <a:cubicBezTo>
                        <a:pt x="1578" y="1676"/>
                        <a:pt x="1584" y="1738"/>
                        <a:pt x="1598" y="1809"/>
                      </a:cubicBezTo>
                      <a:cubicBezTo>
                        <a:pt x="1539" y="1950"/>
                        <a:pt x="1444" y="2118"/>
                        <a:pt x="1326" y="2285"/>
                      </a:cubicBezTo>
                      <a:moveTo>
                        <a:pt x="2155" y="2187"/>
                      </a:moveTo>
                      <a:lnTo>
                        <a:pt x="2155" y="2187"/>
                      </a:lnTo>
                      <a:lnTo>
                        <a:pt x="2155" y="2187"/>
                      </a:lnTo>
                      <a:cubicBezTo>
                        <a:pt x="2246" y="2383"/>
                        <a:pt x="2311" y="2575"/>
                        <a:pt x="2341" y="2730"/>
                      </a:cubicBezTo>
                      <a:cubicBezTo>
                        <a:pt x="2372" y="2892"/>
                        <a:pt x="2353" y="2963"/>
                        <a:pt x="2327" y="2975"/>
                      </a:cubicBezTo>
                      <a:cubicBezTo>
                        <a:pt x="2262" y="3005"/>
                        <a:pt x="2044" y="2776"/>
                        <a:pt x="1840" y="2332"/>
                      </a:cubicBezTo>
                      <a:cubicBezTo>
                        <a:pt x="1745" y="2127"/>
                        <a:pt x="1687" y="1949"/>
                        <a:pt x="1659" y="1815"/>
                      </a:cubicBezTo>
                      <a:cubicBezTo>
                        <a:pt x="1660" y="1812"/>
                        <a:pt x="1662" y="1810"/>
                        <a:pt x="1662" y="1807"/>
                      </a:cubicBezTo>
                      <a:cubicBezTo>
                        <a:pt x="1689" y="1740"/>
                        <a:pt x="1704" y="1683"/>
                        <a:pt x="1710" y="1636"/>
                      </a:cubicBezTo>
                      <a:cubicBezTo>
                        <a:pt x="1754" y="1665"/>
                        <a:pt x="1811" y="1691"/>
                        <a:pt x="1879" y="1714"/>
                      </a:cubicBezTo>
                      <a:cubicBezTo>
                        <a:pt x="1972" y="1835"/>
                        <a:pt x="2070" y="2001"/>
                        <a:pt x="2155" y="2187"/>
                      </a:cubicBezTo>
                      <a:moveTo>
                        <a:pt x="2453" y="1766"/>
                      </a:moveTo>
                      <a:lnTo>
                        <a:pt x="2453" y="1766"/>
                      </a:lnTo>
                      <a:cubicBezTo>
                        <a:pt x="2228" y="1745"/>
                        <a:pt x="2045" y="1706"/>
                        <a:pt x="1914" y="1663"/>
                      </a:cubicBezTo>
                      <a:cubicBezTo>
                        <a:pt x="1913" y="1661"/>
                        <a:pt x="1911" y="1659"/>
                        <a:pt x="1909" y="1656"/>
                      </a:cubicBezTo>
                      <a:cubicBezTo>
                        <a:pt x="1865" y="1600"/>
                        <a:pt x="1823" y="1559"/>
                        <a:pt x="1786" y="1530"/>
                      </a:cubicBezTo>
                      <a:cubicBezTo>
                        <a:pt x="1832" y="1507"/>
                        <a:pt x="1883" y="1469"/>
                        <a:pt x="1937" y="1422"/>
                      </a:cubicBezTo>
                      <a:cubicBezTo>
                        <a:pt x="2011" y="1412"/>
                        <a:pt x="2100" y="1406"/>
                        <a:pt x="2202" y="1406"/>
                      </a:cubicBezTo>
                      <a:cubicBezTo>
                        <a:pt x="2287" y="1406"/>
                        <a:pt x="2382" y="1410"/>
                        <a:pt x="2485" y="1420"/>
                      </a:cubicBezTo>
                      <a:cubicBezTo>
                        <a:pt x="2700" y="1440"/>
                        <a:pt x="2900" y="1479"/>
                        <a:pt x="3048" y="1530"/>
                      </a:cubicBezTo>
                      <a:cubicBezTo>
                        <a:pt x="3203" y="1585"/>
                        <a:pt x="3256" y="1637"/>
                        <a:pt x="3253" y="1665"/>
                      </a:cubicBezTo>
                      <a:cubicBezTo>
                        <a:pt x="3246" y="1737"/>
                        <a:pt x="2939" y="1810"/>
                        <a:pt x="2453" y="176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8" name="Google Shape;908;p21"/>
                <p:cNvSpPr/>
                <p:nvPr/>
              </p:nvSpPr>
              <p:spPr>
                <a:xfrm>
                  <a:off x="7253280" y="367920"/>
                  <a:ext cx="1071720" cy="1171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7" h="3253" extrusionOk="0">
                      <a:moveTo>
                        <a:pt x="2972" y="942"/>
                      </a:moveTo>
                      <a:lnTo>
                        <a:pt x="2972" y="942"/>
                      </a:lnTo>
                      <a:cubicBezTo>
                        <a:pt x="2925" y="841"/>
                        <a:pt x="2555" y="911"/>
                        <a:pt x="2146" y="1100"/>
                      </a:cubicBezTo>
                      <a:cubicBezTo>
                        <a:pt x="1948" y="1191"/>
                        <a:pt x="1777" y="1293"/>
                        <a:pt x="1658" y="1386"/>
                      </a:cubicBezTo>
                      <a:cubicBezTo>
                        <a:pt x="1707" y="1243"/>
                        <a:pt x="1746" y="1048"/>
                        <a:pt x="1766" y="831"/>
                      </a:cubicBezTo>
                      <a:cubicBezTo>
                        <a:pt x="1807" y="382"/>
                        <a:pt x="1750" y="10"/>
                        <a:pt x="1638" y="0"/>
                      </a:cubicBezTo>
                      <a:cubicBezTo>
                        <a:pt x="1527" y="-11"/>
                        <a:pt x="1403" y="345"/>
                        <a:pt x="1361" y="794"/>
                      </a:cubicBezTo>
                      <a:cubicBezTo>
                        <a:pt x="1341" y="1011"/>
                        <a:pt x="1344" y="1210"/>
                        <a:pt x="1366" y="1359"/>
                      </a:cubicBezTo>
                      <a:cubicBezTo>
                        <a:pt x="1266" y="1246"/>
                        <a:pt x="1117" y="1115"/>
                        <a:pt x="939" y="989"/>
                      </a:cubicBezTo>
                      <a:cubicBezTo>
                        <a:pt x="571" y="728"/>
                        <a:pt x="220" y="592"/>
                        <a:pt x="155" y="683"/>
                      </a:cubicBezTo>
                      <a:cubicBezTo>
                        <a:pt x="90" y="775"/>
                        <a:pt x="336" y="1060"/>
                        <a:pt x="705" y="1320"/>
                      </a:cubicBezTo>
                      <a:cubicBezTo>
                        <a:pt x="882" y="1446"/>
                        <a:pt x="1056" y="1543"/>
                        <a:pt x="1196" y="1599"/>
                      </a:cubicBezTo>
                      <a:cubicBezTo>
                        <a:pt x="1048" y="1629"/>
                        <a:pt x="860" y="1692"/>
                        <a:pt x="662" y="1784"/>
                      </a:cubicBezTo>
                      <a:cubicBezTo>
                        <a:pt x="252" y="1973"/>
                        <a:pt x="-42" y="2208"/>
                        <a:pt x="5" y="2310"/>
                      </a:cubicBezTo>
                      <a:cubicBezTo>
                        <a:pt x="52" y="2412"/>
                        <a:pt x="423" y="2341"/>
                        <a:pt x="832" y="2153"/>
                      </a:cubicBezTo>
                      <a:cubicBezTo>
                        <a:pt x="1030" y="2061"/>
                        <a:pt x="1200" y="1959"/>
                        <a:pt x="1319" y="1867"/>
                      </a:cubicBezTo>
                      <a:cubicBezTo>
                        <a:pt x="1271" y="2009"/>
                        <a:pt x="1232" y="2204"/>
                        <a:pt x="1211" y="2421"/>
                      </a:cubicBezTo>
                      <a:cubicBezTo>
                        <a:pt x="1171" y="2870"/>
                        <a:pt x="1228" y="3242"/>
                        <a:pt x="1339" y="3253"/>
                      </a:cubicBezTo>
                      <a:cubicBezTo>
                        <a:pt x="1451" y="3263"/>
                        <a:pt x="1575" y="2907"/>
                        <a:pt x="1616" y="2458"/>
                      </a:cubicBezTo>
                      <a:cubicBezTo>
                        <a:pt x="1636" y="2241"/>
                        <a:pt x="1633" y="2042"/>
                        <a:pt x="1612" y="1893"/>
                      </a:cubicBezTo>
                      <a:cubicBezTo>
                        <a:pt x="1712" y="2006"/>
                        <a:pt x="1861" y="2137"/>
                        <a:pt x="2038" y="2263"/>
                      </a:cubicBezTo>
                      <a:cubicBezTo>
                        <a:pt x="2407" y="2524"/>
                        <a:pt x="2758" y="2660"/>
                        <a:pt x="2823" y="2569"/>
                      </a:cubicBezTo>
                      <a:cubicBezTo>
                        <a:pt x="2887" y="2477"/>
                        <a:pt x="2641" y="2192"/>
                        <a:pt x="2273" y="1932"/>
                      </a:cubicBezTo>
                      <a:cubicBezTo>
                        <a:pt x="2095" y="1805"/>
                        <a:pt x="1921" y="1709"/>
                        <a:pt x="1782" y="1653"/>
                      </a:cubicBezTo>
                      <a:cubicBezTo>
                        <a:pt x="1929" y="1623"/>
                        <a:pt x="2117" y="1560"/>
                        <a:pt x="2315" y="1468"/>
                      </a:cubicBezTo>
                      <a:cubicBezTo>
                        <a:pt x="2725" y="1280"/>
                        <a:pt x="3019" y="1044"/>
                        <a:pt x="2972" y="9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9" name="Google Shape;909;p21"/>
                <p:cNvSpPr/>
                <p:nvPr/>
              </p:nvSpPr>
              <p:spPr>
                <a:xfrm>
                  <a:off x="7242840" y="357120"/>
                  <a:ext cx="1092960" cy="1192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3312" extrusionOk="0">
                      <a:moveTo>
                        <a:pt x="3028" y="960"/>
                      </a:moveTo>
                      <a:lnTo>
                        <a:pt x="3028" y="960"/>
                      </a:lnTo>
                      <a:cubicBezTo>
                        <a:pt x="2998" y="895"/>
                        <a:pt x="2894" y="879"/>
                        <a:pt x="2718" y="913"/>
                      </a:cubicBezTo>
                      <a:cubicBezTo>
                        <a:pt x="2560" y="943"/>
                        <a:pt x="2362" y="1011"/>
                        <a:pt x="2162" y="1103"/>
                      </a:cubicBezTo>
                      <a:cubicBezTo>
                        <a:pt x="2004" y="1176"/>
                        <a:pt x="1858" y="1258"/>
                        <a:pt x="1742" y="1339"/>
                      </a:cubicBezTo>
                      <a:cubicBezTo>
                        <a:pt x="1780" y="1199"/>
                        <a:pt x="1808" y="1032"/>
                        <a:pt x="1824" y="864"/>
                      </a:cubicBezTo>
                      <a:cubicBezTo>
                        <a:pt x="1862" y="446"/>
                        <a:pt x="1822" y="14"/>
                        <a:pt x="1670" y="0"/>
                      </a:cubicBezTo>
                      <a:cubicBezTo>
                        <a:pt x="1599" y="-6"/>
                        <a:pt x="1533" y="76"/>
                        <a:pt x="1474" y="245"/>
                      </a:cubicBezTo>
                      <a:cubicBezTo>
                        <a:pt x="1422" y="397"/>
                        <a:pt x="1381" y="602"/>
                        <a:pt x="1361" y="821"/>
                      </a:cubicBezTo>
                      <a:cubicBezTo>
                        <a:pt x="1345" y="989"/>
                        <a:pt x="1342" y="1159"/>
                        <a:pt x="1355" y="1303"/>
                      </a:cubicBezTo>
                      <a:cubicBezTo>
                        <a:pt x="1255" y="1202"/>
                        <a:pt x="1127" y="1095"/>
                        <a:pt x="985" y="994"/>
                      </a:cubicBezTo>
                      <a:cubicBezTo>
                        <a:pt x="642" y="752"/>
                        <a:pt x="248" y="571"/>
                        <a:pt x="159" y="696"/>
                      </a:cubicBezTo>
                      <a:cubicBezTo>
                        <a:pt x="71" y="821"/>
                        <a:pt x="373" y="1132"/>
                        <a:pt x="716" y="1375"/>
                      </a:cubicBezTo>
                      <a:cubicBezTo>
                        <a:pt x="859" y="1475"/>
                        <a:pt x="1003" y="1560"/>
                        <a:pt x="1131" y="1620"/>
                      </a:cubicBezTo>
                      <a:cubicBezTo>
                        <a:pt x="991" y="1657"/>
                        <a:pt x="832" y="1716"/>
                        <a:pt x="679" y="1787"/>
                      </a:cubicBezTo>
                      <a:cubicBezTo>
                        <a:pt x="297" y="1963"/>
                        <a:pt x="-56" y="2213"/>
                        <a:pt x="7" y="2352"/>
                      </a:cubicBezTo>
                      <a:cubicBezTo>
                        <a:pt x="27" y="2395"/>
                        <a:pt x="79" y="2416"/>
                        <a:pt x="163" y="2416"/>
                      </a:cubicBezTo>
                      <a:cubicBezTo>
                        <a:pt x="205" y="2416"/>
                        <a:pt x="257" y="2411"/>
                        <a:pt x="317" y="2399"/>
                      </a:cubicBezTo>
                      <a:cubicBezTo>
                        <a:pt x="476" y="2369"/>
                        <a:pt x="673" y="2301"/>
                        <a:pt x="873" y="2209"/>
                      </a:cubicBezTo>
                      <a:cubicBezTo>
                        <a:pt x="1036" y="2134"/>
                        <a:pt x="1180" y="2052"/>
                        <a:pt x="1294" y="1973"/>
                      </a:cubicBezTo>
                      <a:cubicBezTo>
                        <a:pt x="1256" y="2110"/>
                        <a:pt x="1228" y="2274"/>
                        <a:pt x="1211" y="2448"/>
                      </a:cubicBezTo>
                      <a:cubicBezTo>
                        <a:pt x="1191" y="2667"/>
                        <a:pt x="1193" y="2876"/>
                        <a:pt x="1218" y="3036"/>
                      </a:cubicBezTo>
                      <a:cubicBezTo>
                        <a:pt x="1245" y="3212"/>
                        <a:pt x="1295" y="3306"/>
                        <a:pt x="1365" y="3312"/>
                      </a:cubicBezTo>
                      <a:cubicBezTo>
                        <a:pt x="1368" y="3312"/>
                        <a:pt x="1371" y="3312"/>
                        <a:pt x="1373" y="3312"/>
                      </a:cubicBezTo>
                      <a:cubicBezTo>
                        <a:pt x="1441" y="3312"/>
                        <a:pt x="1504" y="3230"/>
                        <a:pt x="1561" y="3067"/>
                      </a:cubicBezTo>
                      <a:cubicBezTo>
                        <a:pt x="1614" y="2915"/>
                        <a:pt x="1654" y="2710"/>
                        <a:pt x="1674" y="2490"/>
                      </a:cubicBezTo>
                      <a:cubicBezTo>
                        <a:pt x="1691" y="2316"/>
                        <a:pt x="1692" y="2150"/>
                        <a:pt x="1680" y="2009"/>
                      </a:cubicBezTo>
                      <a:cubicBezTo>
                        <a:pt x="1782" y="2111"/>
                        <a:pt x="1913" y="2220"/>
                        <a:pt x="2051" y="2317"/>
                      </a:cubicBezTo>
                      <a:cubicBezTo>
                        <a:pt x="2231" y="2444"/>
                        <a:pt x="2412" y="2547"/>
                        <a:pt x="2563" y="2605"/>
                      </a:cubicBezTo>
                      <a:cubicBezTo>
                        <a:pt x="2651" y="2640"/>
                        <a:pt x="2722" y="2657"/>
                        <a:pt x="2775" y="2657"/>
                      </a:cubicBezTo>
                      <a:cubicBezTo>
                        <a:pt x="2823" y="2657"/>
                        <a:pt x="2856" y="2643"/>
                        <a:pt x="2876" y="2616"/>
                      </a:cubicBezTo>
                      <a:cubicBezTo>
                        <a:pt x="2964" y="2491"/>
                        <a:pt x="2662" y="2180"/>
                        <a:pt x="2319" y="1938"/>
                      </a:cubicBezTo>
                      <a:cubicBezTo>
                        <a:pt x="2181" y="1840"/>
                        <a:pt x="2035" y="1753"/>
                        <a:pt x="1905" y="1691"/>
                      </a:cubicBezTo>
                      <a:cubicBezTo>
                        <a:pt x="2044" y="1655"/>
                        <a:pt x="2204" y="1596"/>
                        <a:pt x="2357" y="1525"/>
                      </a:cubicBezTo>
                      <a:cubicBezTo>
                        <a:pt x="2739" y="1349"/>
                        <a:pt x="3092" y="1098"/>
                        <a:pt x="3028" y="960"/>
                      </a:cubicBezTo>
                      <a:moveTo>
                        <a:pt x="1490" y="1597"/>
                      </a:moveTo>
                      <a:lnTo>
                        <a:pt x="1490" y="1597"/>
                      </a:lnTo>
                      <a:cubicBezTo>
                        <a:pt x="1487" y="1596"/>
                        <a:pt x="1484" y="1594"/>
                        <a:pt x="1482" y="1594"/>
                      </a:cubicBezTo>
                      <a:cubicBezTo>
                        <a:pt x="1469" y="1572"/>
                        <a:pt x="1456" y="1541"/>
                        <a:pt x="1446" y="1500"/>
                      </a:cubicBezTo>
                      <a:cubicBezTo>
                        <a:pt x="1470" y="1537"/>
                        <a:pt x="1485" y="1566"/>
                        <a:pt x="1493" y="1588"/>
                      </a:cubicBezTo>
                      <a:cubicBezTo>
                        <a:pt x="1491" y="1591"/>
                        <a:pt x="1491" y="1594"/>
                        <a:pt x="1490" y="1597"/>
                      </a:cubicBezTo>
                      <a:moveTo>
                        <a:pt x="1452" y="1650"/>
                      </a:moveTo>
                      <a:lnTo>
                        <a:pt x="1452" y="1650"/>
                      </a:lnTo>
                      <a:cubicBezTo>
                        <a:pt x="1450" y="1652"/>
                        <a:pt x="1448" y="1653"/>
                        <a:pt x="1446" y="1655"/>
                      </a:cubicBezTo>
                      <a:cubicBezTo>
                        <a:pt x="1422" y="1655"/>
                        <a:pt x="1390" y="1652"/>
                        <a:pt x="1347" y="1640"/>
                      </a:cubicBezTo>
                      <a:cubicBezTo>
                        <a:pt x="1388" y="1636"/>
                        <a:pt x="1422" y="1638"/>
                        <a:pt x="1446" y="1643"/>
                      </a:cubicBezTo>
                      <a:cubicBezTo>
                        <a:pt x="1448" y="1645"/>
                        <a:pt x="1450" y="1648"/>
                        <a:pt x="1452" y="1650"/>
                      </a:cubicBezTo>
                      <a:moveTo>
                        <a:pt x="1471" y="1712"/>
                      </a:moveTo>
                      <a:lnTo>
                        <a:pt x="1471" y="1712"/>
                      </a:lnTo>
                      <a:cubicBezTo>
                        <a:pt x="1474" y="1712"/>
                        <a:pt x="1477" y="1710"/>
                        <a:pt x="1480" y="1710"/>
                      </a:cubicBezTo>
                      <a:cubicBezTo>
                        <a:pt x="1480" y="1712"/>
                        <a:pt x="1481" y="1714"/>
                        <a:pt x="1482" y="1717"/>
                      </a:cubicBezTo>
                      <a:cubicBezTo>
                        <a:pt x="1469" y="1739"/>
                        <a:pt x="1448" y="1765"/>
                        <a:pt x="1420" y="1794"/>
                      </a:cubicBezTo>
                      <a:cubicBezTo>
                        <a:pt x="1438" y="1756"/>
                        <a:pt x="1456" y="1729"/>
                        <a:pt x="1471" y="1712"/>
                      </a:cubicBezTo>
                      <a:moveTo>
                        <a:pt x="1544" y="1721"/>
                      </a:moveTo>
                      <a:lnTo>
                        <a:pt x="1544" y="1721"/>
                      </a:lnTo>
                      <a:cubicBezTo>
                        <a:pt x="1545" y="1719"/>
                        <a:pt x="1545" y="1718"/>
                        <a:pt x="1545" y="1716"/>
                      </a:cubicBezTo>
                      <a:cubicBezTo>
                        <a:pt x="1548" y="1717"/>
                        <a:pt x="1550" y="1718"/>
                        <a:pt x="1553" y="1718"/>
                      </a:cubicBezTo>
                      <a:cubicBezTo>
                        <a:pt x="1565" y="1739"/>
                        <a:pt x="1578" y="1769"/>
                        <a:pt x="1589" y="1812"/>
                      </a:cubicBezTo>
                      <a:cubicBezTo>
                        <a:pt x="1566" y="1778"/>
                        <a:pt x="1550" y="1749"/>
                        <a:pt x="1542" y="1726"/>
                      </a:cubicBezTo>
                      <a:cubicBezTo>
                        <a:pt x="1543" y="1724"/>
                        <a:pt x="1544" y="1722"/>
                        <a:pt x="1544" y="1721"/>
                      </a:cubicBezTo>
                      <a:moveTo>
                        <a:pt x="1583" y="1662"/>
                      </a:moveTo>
                      <a:lnTo>
                        <a:pt x="1583" y="1662"/>
                      </a:lnTo>
                      <a:cubicBezTo>
                        <a:pt x="1586" y="1660"/>
                        <a:pt x="1588" y="1658"/>
                        <a:pt x="1591" y="1656"/>
                      </a:cubicBezTo>
                      <a:cubicBezTo>
                        <a:pt x="1592" y="1656"/>
                        <a:pt x="1593" y="1656"/>
                        <a:pt x="1594" y="1656"/>
                      </a:cubicBezTo>
                      <a:cubicBezTo>
                        <a:pt x="1619" y="1656"/>
                        <a:pt x="1651" y="1661"/>
                        <a:pt x="1690" y="1672"/>
                      </a:cubicBezTo>
                      <a:cubicBezTo>
                        <a:pt x="1649" y="1676"/>
                        <a:pt x="1615" y="1675"/>
                        <a:pt x="1590" y="1669"/>
                      </a:cubicBezTo>
                      <a:cubicBezTo>
                        <a:pt x="1588" y="1667"/>
                        <a:pt x="1586" y="1665"/>
                        <a:pt x="1583" y="1662"/>
                      </a:cubicBezTo>
                      <a:moveTo>
                        <a:pt x="1565" y="1601"/>
                      </a:moveTo>
                      <a:lnTo>
                        <a:pt x="1565" y="1601"/>
                      </a:lnTo>
                      <a:cubicBezTo>
                        <a:pt x="1562" y="1602"/>
                        <a:pt x="1558" y="1602"/>
                        <a:pt x="1556" y="1603"/>
                      </a:cubicBezTo>
                      <a:cubicBezTo>
                        <a:pt x="1556" y="1600"/>
                        <a:pt x="1556" y="1597"/>
                        <a:pt x="1555" y="1594"/>
                      </a:cubicBezTo>
                      <a:cubicBezTo>
                        <a:pt x="1566" y="1573"/>
                        <a:pt x="1586" y="1547"/>
                        <a:pt x="1617" y="1516"/>
                      </a:cubicBezTo>
                      <a:cubicBezTo>
                        <a:pt x="1599" y="1554"/>
                        <a:pt x="1581" y="1583"/>
                        <a:pt x="1565" y="1601"/>
                      </a:cubicBezTo>
                      <a:moveTo>
                        <a:pt x="1419" y="827"/>
                      </a:moveTo>
                      <a:lnTo>
                        <a:pt x="1419" y="827"/>
                      </a:lnTo>
                      <a:cubicBezTo>
                        <a:pt x="1439" y="612"/>
                        <a:pt x="1479" y="412"/>
                        <a:pt x="1530" y="264"/>
                      </a:cubicBezTo>
                      <a:cubicBezTo>
                        <a:pt x="1583" y="112"/>
                        <a:pt x="1634" y="59"/>
                        <a:pt x="1663" y="59"/>
                      </a:cubicBezTo>
                      <a:lnTo>
                        <a:pt x="1664" y="59"/>
                      </a:lnTo>
                      <a:cubicBezTo>
                        <a:pt x="1737" y="65"/>
                        <a:pt x="1810" y="373"/>
                        <a:pt x="1765" y="859"/>
                      </a:cubicBezTo>
                      <a:cubicBezTo>
                        <a:pt x="1745" y="1084"/>
                        <a:pt x="1706" y="1266"/>
                        <a:pt x="1663" y="1398"/>
                      </a:cubicBezTo>
                      <a:cubicBezTo>
                        <a:pt x="1661" y="1399"/>
                        <a:pt x="1659" y="1401"/>
                        <a:pt x="1656" y="1403"/>
                      </a:cubicBezTo>
                      <a:cubicBezTo>
                        <a:pt x="1600" y="1447"/>
                        <a:pt x="1558" y="1488"/>
                        <a:pt x="1530" y="1526"/>
                      </a:cubicBezTo>
                      <a:cubicBezTo>
                        <a:pt x="1508" y="1484"/>
                        <a:pt x="1474" y="1436"/>
                        <a:pt x="1428" y="1381"/>
                      </a:cubicBezTo>
                      <a:cubicBezTo>
                        <a:pt x="1426" y="1379"/>
                        <a:pt x="1424" y="1377"/>
                        <a:pt x="1422" y="1375"/>
                      </a:cubicBezTo>
                      <a:cubicBezTo>
                        <a:pt x="1404" y="1239"/>
                        <a:pt x="1399" y="1052"/>
                        <a:pt x="1419" y="827"/>
                      </a:cubicBezTo>
                      <a:moveTo>
                        <a:pt x="750" y="1326"/>
                      </a:moveTo>
                      <a:lnTo>
                        <a:pt x="750" y="1326"/>
                      </a:lnTo>
                      <a:cubicBezTo>
                        <a:pt x="352" y="1045"/>
                        <a:pt x="166" y="789"/>
                        <a:pt x="208" y="730"/>
                      </a:cubicBezTo>
                      <a:cubicBezTo>
                        <a:pt x="216" y="719"/>
                        <a:pt x="233" y="713"/>
                        <a:pt x="260" y="713"/>
                      </a:cubicBezTo>
                      <a:cubicBezTo>
                        <a:pt x="370" y="713"/>
                        <a:pt x="629" y="816"/>
                        <a:pt x="951" y="1043"/>
                      </a:cubicBezTo>
                      <a:lnTo>
                        <a:pt x="951" y="1043"/>
                      </a:lnTo>
                      <a:cubicBezTo>
                        <a:pt x="1118" y="1161"/>
                        <a:pt x="1264" y="1287"/>
                        <a:pt x="1366" y="1401"/>
                      </a:cubicBezTo>
                      <a:cubicBezTo>
                        <a:pt x="1376" y="1472"/>
                        <a:pt x="1391" y="1534"/>
                        <a:pt x="1411" y="1581"/>
                      </a:cubicBezTo>
                      <a:cubicBezTo>
                        <a:pt x="1360" y="1578"/>
                        <a:pt x="1298" y="1584"/>
                        <a:pt x="1227" y="1598"/>
                      </a:cubicBezTo>
                      <a:cubicBezTo>
                        <a:pt x="1086" y="1540"/>
                        <a:pt x="917" y="1445"/>
                        <a:pt x="750" y="1326"/>
                      </a:cubicBezTo>
                      <a:moveTo>
                        <a:pt x="849" y="2156"/>
                      </a:moveTo>
                      <a:lnTo>
                        <a:pt x="849" y="2156"/>
                      </a:lnTo>
                      <a:cubicBezTo>
                        <a:pt x="653" y="2246"/>
                        <a:pt x="460" y="2312"/>
                        <a:pt x="306" y="2341"/>
                      </a:cubicBezTo>
                      <a:cubicBezTo>
                        <a:pt x="144" y="2372"/>
                        <a:pt x="72" y="2353"/>
                        <a:pt x="61" y="2328"/>
                      </a:cubicBezTo>
                      <a:cubicBezTo>
                        <a:pt x="30" y="2262"/>
                        <a:pt x="260" y="2045"/>
                        <a:pt x="703" y="1840"/>
                      </a:cubicBezTo>
                      <a:cubicBezTo>
                        <a:pt x="909" y="1745"/>
                        <a:pt x="1086" y="1688"/>
                        <a:pt x="1221" y="1659"/>
                      </a:cubicBezTo>
                      <a:cubicBezTo>
                        <a:pt x="1224" y="1661"/>
                        <a:pt x="1226" y="1662"/>
                        <a:pt x="1229" y="1663"/>
                      </a:cubicBezTo>
                      <a:cubicBezTo>
                        <a:pt x="1295" y="1689"/>
                        <a:pt x="1352" y="1705"/>
                        <a:pt x="1399" y="1711"/>
                      </a:cubicBezTo>
                      <a:cubicBezTo>
                        <a:pt x="1373" y="1751"/>
                        <a:pt x="1349" y="1803"/>
                        <a:pt x="1325" y="1871"/>
                      </a:cubicBezTo>
                      <a:cubicBezTo>
                        <a:pt x="1324" y="1874"/>
                        <a:pt x="1323" y="1876"/>
                        <a:pt x="1322" y="1879"/>
                      </a:cubicBezTo>
                      <a:cubicBezTo>
                        <a:pt x="1212" y="1964"/>
                        <a:pt x="1051" y="2062"/>
                        <a:pt x="849" y="2156"/>
                      </a:cubicBezTo>
                      <a:moveTo>
                        <a:pt x="1616" y="2485"/>
                      </a:moveTo>
                      <a:lnTo>
                        <a:pt x="1616" y="2485"/>
                      </a:lnTo>
                      <a:cubicBezTo>
                        <a:pt x="1596" y="2700"/>
                        <a:pt x="1557" y="2900"/>
                        <a:pt x="1505" y="3048"/>
                      </a:cubicBezTo>
                      <a:cubicBezTo>
                        <a:pt x="1451" y="3203"/>
                        <a:pt x="1399" y="3255"/>
                        <a:pt x="1371" y="3253"/>
                      </a:cubicBezTo>
                      <a:cubicBezTo>
                        <a:pt x="1343" y="3251"/>
                        <a:pt x="1301" y="3190"/>
                        <a:pt x="1276" y="3027"/>
                      </a:cubicBezTo>
                      <a:cubicBezTo>
                        <a:pt x="1252" y="2872"/>
                        <a:pt x="1251" y="2668"/>
                        <a:pt x="1270" y="2453"/>
                      </a:cubicBezTo>
                      <a:cubicBezTo>
                        <a:pt x="1289" y="2250"/>
                        <a:pt x="1325" y="2060"/>
                        <a:pt x="1373" y="1914"/>
                      </a:cubicBezTo>
                      <a:cubicBezTo>
                        <a:pt x="1430" y="1869"/>
                        <a:pt x="1475" y="1825"/>
                        <a:pt x="1506" y="1786"/>
                      </a:cubicBezTo>
                      <a:cubicBezTo>
                        <a:pt x="1529" y="1832"/>
                        <a:pt x="1566" y="1883"/>
                        <a:pt x="1613" y="1937"/>
                      </a:cubicBezTo>
                      <a:cubicBezTo>
                        <a:pt x="1633" y="2088"/>
                        <a:pt x="1635" y="2282"/>
                        <a:pt x="1616" y="2485"/>
                      </a:cubicBezTo>
                      <a:moveTo>
                        <a:pt x="2285" y="1986"/>
                      </a:moveTo>
                      <a:lnTo>
                        <a:pt x="2285" y="1986"/>
                      </a:lnTo>
                      <a:cubicBezTo>
                        <a:pt x="2683" y="2267"/>
                        <a:pt x="2869" y="2523"/>
                        <a:pt x="2828" y="2582"/>
                      </a:cubicBezTo>
                      <a:cubicBezTo>
                        <a:pt x="2812" y="2605"/>
                        <a:pt x="2738" y="2610"/>
                        <a:pt x="2584" y="2550"/>
                      </a:cubicBezTo>
                      <a:cubicBezTo>
                        <a:pt x="2438" y="2494"/>
                        <a:pt x="2261" y="2394"/>
                        <a:pt x="2084" y="2269"/>
                      </a:cubicBezTo>
                      <a:cubicBezTo>
                        <a:pt x="1900" y="2138"/>
                        <a:pt x="1761" y="2014"/>
                        <a:pt x="1669" y="1911"/>
                      </a:cubicBezTo>
                      <a:cubicBezTo>
                        <a:pt x="1669" y="1908"/>
                        <a:pt x="1668" y="1906"/>
                        <a:pt x="1668" y="1903"/>
                      </a:cubicBezTo>
                      <a:cubicBezTo>
                        <a:pt x="1657" y="1832"/>
                        <a:pt x="1642" y="1775"/>
                        <a:pt x="1624" y="1731"/>
                      </a:cubicBezTo>
                      <a:cubicBezTo>
                        <a:pt x="1632" y="1732"/>
                        <a:pt x="1640" y="1732"/>
                        <a:pt x="1649" y="1732"/>
                      </a:cubicBezTo>
                      <a:cubicBezTo>
                        <a:pt x="1695" y="1732"/>
                        <a:pt x="1750" y="1726"/>
                        <a:pt x="1810" y="1714"/>
                      </a:cubicBezTo>
                      <a:cubicBezTo>
                        <a:pt x="1937" y="1766"/>
                        <a:pt x="2101" y="1855"/>
                        <a:pt x="2285" y="1986"/>
                      </a:cubicBezTo>
                      <a:moveTo>
                        <a:pt x="1815" y="1652"/>
                      </a:moveTo>
                      <a:lnTo>
                        <a:pt x="1815" y="1652"/>
                      </a:lnTo>
                      <a:cubicBezTo>
                        <a:pt x="1748" y="1626"/>
                        <a:pt x="1687" y="1608"/>
                        <a:pt x="1636" y="1602"/>
                      </a:cubicBezTo>
                      <a:cubicBezTo>
                        <a:pt x="1664" y="1559"/>
                        <a:pt x="1690" y="1501"/>
                        <a:pt x="1714" y="1433"/>
                      </a:cubicBezTo>
                      <a:cubicBezTo>
                        <a:pt x="1834" y="1340"/>
                        <a:pt x="2001" y="1242"/>
                        <a:pt x="2187" y="1156"/>
                      </a:cubicBezTo>
                      <a:cubicBezTo>
                        <a:pt x="2383" y="1066"/>
                        <a:pt x="2575" y="1000"/>
                        <a:pt x="2729" y="971"/>
                      </a:cubicBezTo>
                      <a:cubicBezTo>
                        <a:pt x="2789" y="960"/>
                        <a:pt x="2837" y="955"/>
                        <a:pt x="2873" y="955"/>
                      </a:cubicBezTo>
                      <a:cubicBezTo>
                        <a:pt x="2936" y="955"/>
                        <a:pt x="2967" y="968"/>
                        <a:pt x="2975" y="984"/>
                      </a:cubicBezTo>
                      <a:cubicBezTo>
                        <a:pt x="3005" y="1050"/>
                        <a:pt x="2775" y="1267"/>
                        <a:pt x="2332" y="1472"/>
                      </a:cubicBezTo>
                      <a:cubicBezTo>
                        <a:pt x="2127" y="1566"/>
                        <a:pt x="1950" y="1624"/>
                        <a:pt x="1815" y="165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0" name="Google Shape;910;p21"/>
                <p:cNvSpPr/>
                <p:nvPr/>
              </p:nvSpPr>
              <p:spPr>
                <a:xfrm>
                  <a:off x="7665840" y="829800"/>
                  <a:ext cx="246600" cy="2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" h="685" extrusionOk="0">
                      <a:moveTo>
                        <a:pt x="224" y="664"/>
                      </a:moveTo>
                      <a:lnTo>
                        <a:pt x="224" y="664"/>
                      </a:lnTo>
                      <a:cubicBezTo>
                        <a:pt x="47" y="599"/>
                        <a:pt x="-44" y="402"/>
                        <a:pt x="21" y="225"/>
                      </a:cubicBezTo>
                      <a:cubicBezTo>
                        <a:pt x="87" y="47"/>
                        <a:pt x="284" y="-44"/>
                        <a:pt x="461" y="22"/>
                      </a:cubicBezTo>
                      <a:cubicBezTo>
                        <a:pt x="638" y="87"/>
                        <a:pt x="729" y="284"/>
                        <a:pt x="664" y="461"/>
                      </a:cubicBezTo>
                      <a:cubicBezTo>
                        <a:pt x="599" y="639"/>
                        <a:pt x="402" y="730"/>
                        <a:pt x="224" y="66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911" name="Google Shape;911;p21"/>
              <p:cNvSpPr/>
              <p:nvPr/>
            </p:nvSpPr>
            <p:spPr>
              <a:xfrm rot="-1015092">
                <a:off x="8398169" y="2894180"/>
                <a:ext cx="531827" cy="120416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9324" extrusionOk="0">
                    <a:moveTo>
                      <a:pt x="4118" y="5690"/>
                    </a:moveTo>
                    <a:lnTo>
                      <a:pt x="4118" y="5690"/>
                    </a:lnTo>
                    <a:cubicBezTo>
                      <a:pt x="2555" y="6818"/>
                      <a:pt x="2417" y="7956"/>
                      <a:pt x="2443" y="8446"/>
                    </a:cubicBezTo>
                    <a:cubicBezTo>
                      <a:pt x="2334" y="8157"/>
                      <a:pt x="2219" y="7796"/>
                      <a:pt x="2125" y="7369"/>
                    </a:cubicBezTo>
                    <a:cubicBezTo>
                      <a:pt x="2039" y="6978"/>
                      <a:pt x="1965" y="6502"/>
                      <a:pt x="1936" y="5952"/>
                    </a:cubicBezTo>
                    <a:cubicBezTo>
                      <a:pt x="2166" y="5855"/>
                      <a:pt x="3355" y="5264"/>
                      <a:pt x="3645" y="3392"/>
                    </a:cubicBezTo>
                    <a:cubicBezTo>
                      <a:pt x="2345" y="4066"/>
                      <a:pt x="2011" y="5217"/>
                      <a:pt x="1926" y="5720"/>
                    </a:cubicBezTo>
                    <a:cubicBezTo>
                      <a:pt x="1902" y="4915"/>
                      <a:pt x="1974" y="3965"/>
                      <a:pt x="2233" y="2898"/>
                    </a:cubicBezTo>
                    <a:cubicBezTo>
                      <a:pt x="2484" y="2775"/>
                      <a:pt x="3704" y="2064"/>
                      <a:pt x="3266" y="0"/>
                    </a:cubicBezTo>
                    <a:cubicBezTo>
                      <a:pt x="2107" y="1149"/>
                      <a:pt x="2137" y="2444"/>
                      <a:pt x="2174" y="2814"/>
                    </a:cubicBezTo>
                    <a:cubicBezTo>
                      <a:pt x="2074" y="3215"/>
                      <a:pt x="2001" y="3601"/>
                      <a:pt x="1949" y="3969"/>
                    </a:cubicBezTo>
                    <a:cubicBezTo>
                      <a:pt x="1905" y="3467"/>
                      <a:pt x="1657" y="2642"/>
                      <a:pt x="656" y="1793"/>
                    </a:cubicBezTo>
                    <a:cubicBezTo>
                      <a:pt x="721" y="3262"/>
                      <a:pt x="1701" y="4250"/>
                      <a:pt x="1894" y="4431"/>
                    </a:cubicBezTo>
                    <a:cubicBezTo>
                      <a:pt x="1786" y="5547"/>
                      <a:pt x="1873" y="6479"/>
                      <a:pt x="2008" y="7181"/>
                    </a:cubicBezTo>
                    <a:cubicBezTo>
                      <a:pt x="1821" y="6615"/>
                      <a:pt x="1314" y="5545"/>
                      <a:pt x="0" y="4591"/>
                    </a:cubicBezTo>
                    <a:cubicBezTo>
                      <a:pt x="352" y="6890"/>
                      <a:pt x="1923" y="7517"/>
                      <a:pt x="2095" y="7580"/>
                    </a:cubicBezTo>
                    <a:cubicBezTo>
                      <a:pt x="2365" y="8680"/>
                      <a:pt x="2759" y="9300"/>
                      <a:pt x="2763" y="9306"/>
                    </a:cubicBezTo>
                    <a:cubicBezTo>
                      <a:pt x="2770" y="9318"/>
                      <a:pt x="2783" y="9324"/>
                      <a:pt x="2795" y="9324"/>
                    </a:cubicBezTo>
                    <a:cubicBezTo>
                      <a:pt x="2802" y="9324"/>
                      <a:pt x="2810" y="9322"/>
                      <a:pt x="2816" y="9318"/>
                    </a:cubicBezTo>
                    <a:cubicBezTo>
                      <a:pt x="2834" y="9307"/>
                      <a:pt x="2839" y="9283"/>
                      <a:pt x="2828" y="9265"/>
                    </a:cubicBezTo>
                    <a:cubicBezTo>
                      <a:pt x="2825" y="9262"/>
                      <a:pt x="2696" y="9059"/>
                      <a:pt x="2537" y="8682"/>
                    </a:cubicBezTo>
                    <a:cubicBezTo>
                      <a:pt x="2811" y="8604"/>
                      <a:pt x="3939" y="8138"/>
                      <a:pt x="4118" y="56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912" name="Google Shape;912;p21"/>
              <p:cNvGrpSpPr/>
              <p:nvPr/>
            </p:nvGrpSpPr>
            <p:grpSpPr>
              <a:xfrm rot="2674789">
                <a:off x="8102355" y="3191066"/>
                <a:ext cx="283646" cy="283646"/>
                <a:chOff x="7314840" y="1753920"/>
                <a:chExt cx="948960" cy="948960"/>
              </a:xfrm>
            </p:grpSpPr>
            <p:sp>
              <p:nvSpPr>
                <p:cNvPr id="913" name="Google Shape;913;p21"/>
                <p:cNvSpPr/>
                <p:nvPr/>
              </p:nvSpPr>
              <p:spPr>
                <a:xfrm>
                  <a:off x="7314840" y="1753920"/>
                  <a:ext cx="948960" cy="94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6" h="2636" extrusionOk="0">
                      <a:moveTo>
                        <a:pt x="2636" y="1439"/>
                      </a:moveTo>
                      <a:lnTo>
                        <a:pt x="2636" y="1439"/>
                      </a:lnTo>
                      <a:cubicBezTo>
                        <a:pt x="2644" y="1349"/>
                        <a:pt x="2356" y="1248"/>
                        <a:pt x="1992" y="1215"/>
                      </a:cubicBezTo>
                      <a:cubicBezTo>
                        <a:pt x="1975" y="1214"/>
                        <a:pt x="1958" y="1212"/>
                        <a:pt x="1942" y="1211"/>
                      </a:cubicBezTo>
                      <a:cubicBezTo>
                        <a:pt x="1957" y="1204"/>
                        <a:pt x="1972" y="1198"/>
                        <a:pt x="1987" y="1191"/>
                      </a:cubicBezTo>
                      <a:cubicBezTo>
                        <a:pt x="2319" y="1037"/>
                        <a:pt x="2558" y="846"/>
                        <a:pt x="2520" y="764"/>
                      </a:cubicBezTo>
                      <a:cubicBezTo>
                        <a:pt x="2481" y="681"/>
                        <a:pt x="2181" y="739"/>
                        <a:pt x="1849" y="892"/>
                      </a:cubicBezTo>
                      <a:cubicBezTo>
                        <a:pt x="1834" y="898"/>
                        <a:pt x="1819" y="906"/>
                        <a:pt x="1805" y="913"/>
                      </a:cubicBezTo>
                      <a:cubicBezTo>
                        <a:pt x="1814" y="900"/>
                        <a:pt x="1824" y="887"/>
                        <a:pt x="1834" y="873"/>
                      </a:cubicBezTo>
                      <a:cubicBezTo>
                        <a:pt x="2045" y="574"/>
                        <a:pt x="2156" y="290"/>
                        <a:pt x="2082" y="237"/>
                      </a:cubicBezTo>
                      <a:cubicBezTo>
                        <a:pt x="2008" y="185"/>
                        <a:pt x="1776" y="384"/>
                        <a:pt x="1565" y="683"/>
                      </a:cubicBezTo>
                      <a:cubicBezTo>
                        <a:pt x="1556" y="697"/>
                        <a:pt x="1546" y="710"/>
                        <a:pt x="1537" y="724"/>
                      </a:cubicBezTo>
                      <a:cubicBezTo>
                        <a:pt x="1539" y="707"/>
                        <a:pt x="1541" y="691"/>
                        <a:pt x="1542" y="674"/>
                      </a:cubicBezTo>
                      <a:cubicBezTo>
                        <a:pt x="1575" y="310"/>
                        <a:pt x="1529" y="9"/>
                        <a:pt x="1439" y="0"/>
                      </a:cubicBezTo>
                      <a:cubicBezTo>
                        <a:pt x="1348" y="-8"/>
                        <a:pt x="1248" y="280"/>
                        <a:pt x="1214" y="644"/>
                      </a:cubicBezTo>
                      <a:cubicBezTo>
                        <a:pt x="1213" y="661"/>
                        <a:pt x="1211" y="678"/>
                        <a:pt x="1210" y="694"/>
                      </a:cubicBezTo>
                      <a:cubicBezTo>
                        <a:pt x="1204" y="679"/>
                        <a:pt x="1197" y="663"/>
                        <a:pt x="1190" y="648"/>
                      </a:cubicBezTo>
                      <a:cubicBezTo>
                        <a:pt x="1037" y="316"/>
                        <a:pt x="846" y="78"/>
                        <a:pt x="763" y="116"/>
                      </a:cubicBezTo>
                      <a:cubicBezTo>
                        <a:pt x="681" y="154"/>
                        <a:pt x="738" y="454"/>
                        <a:pt x="891" y="786"/>
                      </a:cubicBezTo>
                      <a:cubicBezTo>
                        <a:pt x="898" y="801"/>
                        <a:pt x="905" y="816"/>
                        <a:pt x="913" y="831"/>
                      </a:cubicBezTo>
                      <a:cubicBezTo>
                        <a:pt x="899" y="822"/>
                        <a:pt x="886" y="812"/>
                        <a:pt x="872" y="802"/>
                      </a:cubicBezTo>
                      <a:cubicBezTo>
                        <a:pt x="574" y="591"/>
                        <a:pt x="289" y="480"/>
                        <a:pt x="237" y="554"/>
                      </a:cubicBezTo>
                      <a:cubicBezTo>
                        <a:pt x="184" y="628"/>
                        <a:pt x="384" y="860"/>
                        <a:pt x="682" y="1071"/>
                      </a:cubicBezTo>
                      <a:cubicBezTo>
                        <a:pt x="696" y="1080"/>
                        <a:pt x="710" y="1090"/>
                        <a:pt x="724" y="1099"/>
                      </a:cubicBezTo>
                      <a:cubicBezTo>
                        <a:pt x="707" y="1097"/>
                        <a:pt x="691" y="1095"/>
                        <a:pt x="674" y="1094"/>
                      </a:cubicBezTo>
                      <a:cubicBezTo>
                        <a:pt x="310" y="1060"/>
                        <a:pt x="8" y="1106"/>
                        <a:pt x="0" y="1197"/>
                      </a:cubicBezTo>
                      <a:cubicBezTo>
                        <a:pt x="-9" y="1288"/>
                        <a:pt x="280" y="1388"/>
                        <a:pt x="643" y="1422"/>
                      </a:cubicBezTo>
                      <a:cubicBezTo>
                        <a:pt x="660" y="1423"/>
                        <a:pt x="677" y="1424"/>
                        <a:pt x="693" y="1425"/>
                      </a:cubicBezTo>
                      <a:cubicBezTo>
                        <a:pt x="678" y="1432"/>
                        <a:pt x="663" y="1438"/>
                        <a:pt x="648" y="1446"/>
                      </a:cubicBezTo>
                      <a:cubicBezTo>
                        <a:pt x="316" y="1599"/>
                        <a:pt x="78" y="1789"/>
                        <a:pt x="116" y="1872"/>
                      </a:cubicBezTo>
                      <a:cubicBezTo>
                        <a:pt x="154" y="1955"/>
                        <a:pt x="453" y="1898"/>
                        <a:pt x="785" y="1745"/>
                      </a:cubicBezTo>
                      <a:cubicBezTo>
                        <a:pt x="801" y="1737"/>
                        <a:pt x="816" y="1730"/>
                        <a:pt x="831" y="1723"/>
                      </a:cubicBezTo>
                      <a:cubicBezTo>
                        <a:pt x="821" y="1736"/>
                        <a:pt x="811" y="1750"/>
                        <a:pt x="802" y="1764"/>
                      </a:cubicBezTo>
                      <a:cubicBezTo>
                        <a:pt x="590" y="2062"/>
                        <a:pt x="479" y="2347"/>
                        <a:pt x="554" y="2399"/>
                      </a:cubicBezTo>
                      <a:cubicBezTo>
                        <a:pt x="628" y="2452"/>
                        <a:pt x="859" y="2252"/>
                        <a:pt x="1070" y="1954"/>
                      </a:cubicBezTo>
                      <a:cubicBezTo>
                        <a:pt x="1080" y="1940"/>
                        <a:pt x="1089" y="1926"/>
                        <a:pt x="1099" y="1912"/>
                      </a:cubicBezTo>
                      <a:cubicBezTo>
                        <a:pt x="1097" y="1929"/>
                        <a:pt x="1095" y="1945"/>
                        <a:pt x="1093" y="1962"/>
                      </a:cubicBezTo>
                      <a:cubicBezTo>
                        <a:pt x="1060" y="2326"/>
                        <a:pt x="1106" y="2628"/>
                        <a:pt x="1196" y="2636"/>
                      </a:cubicBezTo>
                      <a:cubicBezTo>
                        <a:pt x="1287" y="2644"/>
                        <a:pt x="1387" y="2356"/>
                        <a:pt x="1421" y="1992"/>
                      </a:cubicBezTo>
                      <a:cubicBezTo>
                        <a:pt x="1422" y="1975"/>
                        <a:pt x="1424" y="1959"/>
                        <a:pt x="1425" y="1942"/>
                      </a:cubicBezTo>
                      <a:cubicBezTo>
                        <a:pt x="1432" y="1958"/>
                        <a:pt x="1438" y="1973"/>
                        <a:pt x="1445" y="1988"/>
                      </a:cubicBezTo>
                      <a:cubicBezTo>
                        <a:pt x="1598" y="2320"/>
                        <a:pt x="1789" y="2558"/>
                        <a:pt x="1871" y="2520"/>
                      </a:cubicBezTo>
                      <a:cubicBezTo>
                        <a:pt x="1954" y="2482"/>
                        <a:pt x="1897" y="2182"/>
                        <a:pt x="1744" y="1850"/>
                      </a:cubicBezTo>
                      <a:cubicBezTo>
                        <a:pt x="1737" y="1835"/>
                        <a:pt x="1730" y="1820"/>
                        <a:pt x="1723" y="1805"/>
                      </a:cubicBezTo>
                      <a:cubicBezTo>
                        <a:pt x="1736" y="1815"/>
                        <a:pt x="1749" y="1825"/>
                        <a:pt x="1763" y="1834"/>
                      </a:cubicBezTo>
                      <a:cubicBezTo>
                        <a:pt x="2061" y="2045"/>
                        <a:pt x="2346" y="2156"/>
                        <a:pt x="2398" y="2082"/>
                      </a:cubicBezTo>
                      <a:cubicBezTo>
                        <a:pt x="2451" y="2007"/>
                        <a:pt x="2252" y="1776"/>
                        <a:pt x="1953" y="1566"/>
                      </a:cubicBezTo>
                      <a:cubicBezTo>
                        <a:pt x="1939" y="1556"/>
                        <a:pt x="1926" y="1547"/>
                        <a:pt x="1912" y="1538"/>
                      </a:cubicBezTo>
                      <a:cubicBezTo>
                        <a:pt x="1928" y="1539"/>
                        <a:pt x="1945" y="1541"/>
                        <a:pt x="1962" y="1543"/>
                      </a:cubicBezTo>
                      <a:cubicBezTo>
                        <a:pt x="2326" y="1576"/>
                        <a:pt x="2627" y="1530"/>
                        <a:pt x="2636" y="143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4" name="Google Shape;914;p21"/>
                <p:cNvSpPr/>
                <p:nvPr/>
              </p:nvSpPr>
              <p:spPr>
                <a:xfrm>
                  <a:off x="7689600" y="2128320"/>
                  <a:ext cx="199800" cy="19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" h="555" extrusionOk="0">
                      <a:moveTo>
                        <a:pt x="393" y="530"/>
                      </a:moveTo>
                      <a:lnTo>
                        <a:pt x="393" y="530"/>
                      </a:lnTo>
                      <a:cubicBezTo>
                        <a:pt x="253" y="594"/>
                        <a:pt x="89" y="533"/>
                        <a:pt x="25" y="394"/>
                      </a:cubicBezTo>
                      <a:cubicBezTo>
                        <a:pt x="-39" y="255"/>
                        <a:pt x="21" y="91"/>
                        <a:pt x="160" y="26"/>
                      </a:cubicBezTo>
                      <a:cubicBezTo>
                        <a:pt x="299" y="-38"/>
                        <a:pt x="464" y="23"/>
                        <a:pt x="529" y="162"/>
                      </a:cubicBezTo>
                      <a:cubicBezTo>
                        <a:pt x="593" y="301"/>
                        <a:pt x="532" y="466"/>
                        <a:pt x="393" y="53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15" name="Google Shape;915;p21"/>
              <p:cNvGrpSpPr/>
              <p:nvPr/>
            </p:nvGrpSpPr>
            <p:grpSpPr>
              <a:xfrm rot="2675637">
                <a:off x="8244139" y="3267534"/>
                <a:ext cx="475856" cy="475856"/>
                <a:chOff x="7193160" y="357120"/>
                <a:chExt cx="1192320" cy="1192320"/>
              </a:xfrm>
            </p:grpSpPr>
            <p:sp>
              <p:nvSpPr>
                <p:cNvPr id="916" name="Google Shape;916;p21"/>
                <p:cNvSpPr/>
                <p:nvPr/>
              </p:nvSpPr>
              <p:spPr>
                <a:xfrm>
                  <a:off x="7203600" y="417240"/>
                  <a:ext cx="1171440" cy="1072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4" h="2978" extrusionOk="0">
                      <a:moveTo>
                        <a:pt x="2458" y="1362"/>
                      </a:moveTo>
                      <a:lnTo>
                        <a:pt x="2458" y="1362"/>
                      </a:lnTo>
                      <a:cubicBezTo>
                        <a:pt x="2241" y="1342"/>
                        <a:pt x="2043" y="1345"/>
                        <a:pt x="1894" y="1366"/>
                      </a:cubicBezTo>
                      <a:cubicBezTo>
                        <a:pt x="2007" y="1266"/>
                        <a:pt x="2138" y="1117"/>
                        <a:pt x="2264" y="939"/>
                      </a:cubicBezTo>
                      <a:cubicBezTo>
                        <a:pt x="2524" y="571"/>
                        <a:pt x="2661" y="220"/>
                        <a:pt x="2570" y="155"/>
                      </a:cubicBezTo>
                      <a:cubicBezTo>
                        <a:pt x="2478" y="90"/>
                        <a:pt x="2193" y="336"/>
                        <a:pt x="1933" y="705"/>
                      </a:cubicBezTo>
                      <a:cubicBezTo>
                        <a:pt x="1806" y="883"/>
                        <a:pt x="1710" y="1056"/>
                        <a:pt x="1653" y="1196"/>
                      </a:cubicBezTo>
                      <a:cubicBezTo>
                        <a:pt x="1624" y="1048"/>
                        <a:pt x="1560" y="860"/>
                        <a:pt x="1469" y="662"/>
                      </a:cubicBezTo>
                      <a:cubicBezTo>
                        <a:pt x="1280" y="253"/>
                        <a:pt x="1044" y="-42"/>
                        <a:pt x="943" y="5"/>
                      </a:cubicBezTo>
                      <a:cubicBezTo>
                        <a:pt x="841" y="53"/>
                        <a:pt x="912" y="423"/>
                        <a:pt x="1100" y="832"/>
                      </a:cubicBezTo>
                      <a:cubicBezTo>
                        <a:pt x="1191" y="1030"/>
                        <a:pt x="1293" y="1201"/>
                        <a:pt x="1386" y="1319"/>
                      </a:cubicBezTo>
                      <a:cubicBezTo>
                        <a:pt x="1243" y="1271"/>
                        <a:pt x="1049" y="1232"/>
                        <a:pt x="832" y="1212"/>
                      </a:cubicBezTo>
                      <a:cubicBezTo>
                        <a:pt x="383" y="1171"/>
                        <a:pt x="10" y="1228"/>
                        <a:pt x="0" y="1339"/>
                      </a:cubicBezTo>
                      <a:cubicBezTo>
                        <a:pt x="-10" y="1451"/>
                        <a:pt x="346" y="1575"/>
                        <a:pt x="795" y="1616"/>
                      </a:cubicBezTo>
                      <a:cubicBezTo>
                        <a:pt x="1012" y="1636"/>
                        <a:pt x="1210" y="1633"/>
                        <a:pt x="1360" y="1612"/>
                      </a:cubicBezTo>
                      <a:cubicBezTo>
                        <a:pt x="1247" y="1712"/>
                        <a:pt x="1115" y="1861"/>
                        <a:pt x="989" y="2039"/>
                      </a:cubicBezTo>
                      <a:cubicBezTo>
                        <a:pt x="729" y="2407"/>
                        <a:pt x="593" y="2758"/>
                        <a:pt x="684" y="2823"/>
                      </a:cubicBezTo>
                      <a:cubicBezTo>
                        <a:pt x="775" y="2888"/>
                        <a:pt x="1061" y="2642"/>
                        <a:pt x="1321" y="2273"/>
                      </a:cubicBezTo>
                      <a:cubicBezTo>
                        <a:pt x="1447" y="2095"/>
                        <a:pt x="1543" y="1922"/>
                        <a:pt x="1599" y="1782"/>
                      </a:cubicBezTo>
                      <a:cubicBezTo>
                        <a:pt x="1630" y="1930"/>
                        <a:pt x="1693" y="2118"/>
                        <a:pt x="1784" y="2315"/>
                      </a:cubicBezTo>
                      <a:cubicBezTo>
                        <a:pt x="1973" y="2725"/>
                        <a:pt x="2209" y="3020"/>
                        <a:pt x="2310" y="2973"/>
                      </a:cubicBezTo>
                      <a:cubicBezTo>
                        <a:pt x="2412" y="2925"/>
                        <a:pt x="2342" y="2555"/>
                        <a:pt x="2153" y="2146"/>
                      </a:cubicBezTo>
                      <a:cubicBezTo>
                        <a:pt x="2062" y="1948"/>
                        <a:pt x="1959" y="1777"/>
                        <a:pt x="1867" y="1659"/>
                      </a:cubicBezTo>
                      <a:cubicBezTo>
                        <a:pt x="2010" y="1707"/>
                        <a:pt x="2205" y="1746"/>
                        <a:pt x="2421" y="1766"/>
                      </a:cubicBezTo>
                      <a:cubicBezTo>
                        <a:pt x="2871" y="1807"/>
                        <a:pt x="3243" y="1750"/>
                        <a:pt x="3254" y="1639"/>
                      </a:cubicBezTo>
                      <a:cubicBezTo>
                        <a:pt x="3264" y="1527"/>
                        <a:pt x="2908" y="1403"/>
                        <a:pt x="2458" y="136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7" name="Google Shape;917;p21"/>
                <p:cNvSpPr/>
                <p:nvPr/>
              </p:nvSpPr>
              <p:spPr>
                <a:xfrm>
                  <a:off x="7193160" y="406800"/>
                  <a:ext cx="1192320" cy="1092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" h="3036" extrusionOk="0">
                      <a:moveTo>
                        <a:pt x="3067" y="1475"/>
                      </a:moveTo>
                      <a:lnTo>
                        <a:pt x="3067" y="1475"/>
                      </a:lnTo>
                      <a:cubicBezTo>
                        <a:pt x="2915" y="1422"/>
                        <a:pt x="2710" y="1381"/>
                        <a:pt x="2490" y="1361"/>
                      </a:cubicBezTo>
                      <a:cubicBezTo>
                        <a:pt x="2323" y="1346"/>
                        <a:pt x="2153" y="1343"/>
                        <a:pt x="2009" y="1355"/>
                      </a:cubicBezTo>
                      <a:cubicBezTo>
                        <a:pt x="2112" y="1253"/>
                        <a:pt x="2219" y="1123"/>
                        <a:pt x="2317" y="985"/>
                      </a:cubicBezTo>
                      <a:cubicBezTo>
                        <a:pt x="2560" y="642"/>
                        <a:pt x="2740" y="248"/>
                        <a:pt x="2615" y="160"/>
                      </a:cubicBezTo>
                      <a:cubicBezTo>
                        <a:pt x="2491" y="72"/>
                        <a:pt x="2180" y="373"/>
                        <a:pt x="1937" y="717"/>
                      </a:cubicBezTo>
                      <a:cubicBezTo>
                        <a:pt x="1840" y="855"/>
                        <a:pt x="1753" y="1000"/>
                        <a:pt x="1691" y="1131"/>
                      </a:cubicBezTo>
                      <a:cubicBezTo>
                        <a:pt x="1654" y="991"/>
                        <a:pt x="1595" y="832"/>
                        <a:pt x="1525" y="679"/>
                      </a:cubicBezTo>
                      <a:cubicBezTo>
                        <a:pt x="1433" y="479"/>
                        <a:pt x="1326" y="299"/>
                        <a:pt x="1225" y="173"/>
                      </a:cubicBezTo>
                      <a:cubicBezTo>
                        <a:pt x="1113" y="33"/>
                        <a:pt x="1024" y="-22"/>
                        <a:pt x="960" y="8"/>
                      </a:cubicBezTo>
                      <a:cubicBezTo>
                        <a:pt x="895" y="37"/>
                        <a:pt x="879" y="142"/>
                        <a:pt x="912" y="318"/>
                      </a:cubicBezTo>
                      <a:cubicBezTo>
                        <a:pt x="943" y="476"/>
                        <a:pt x="1010" y="674"/>
                        <a:pt x="1103" y="874"/>
                      </a:cubicBezTo>
                      <a:cubicBezTo>
                        <a:pt x="1176" y="1032"/>
                        <a:pt x="1258" y="1178"/>
                        <a:pt x="1339" y="1294"/>
                      </a:cubicBezTo>
                      <a:cubicBezTo>
                        <a:pt x="1202" y="1256"/>
                        <a:pt x="1038" y="1228"/>
                        <a:pt x="864" y="1211"/>
                      </a:cubicBezTo>
                      <a:cubicBezTo>
                        <a:pt x="445" y="1173"/>
                        <a:pt x="14" y="1214"/>
                        <a:pt x="0" y="1366"/>
                      </a:cubicBezTo>
                      <a:cubicBezTo>
                        <a:pt x="-7" y="1437"/>
                        <a:pt x="75" y="1502"/>
                        <a:pt x="244" y="1561"/>
                      </a:cubicBezTo>
                      <a:cubicBezTo>
                        <a:pt x="397" y="1614"/>
                        <a:pt x="601" y="1655"/>
                        <a:pt x="821" y="1675"/>
                      </a:cubicBezTo>
                      <a:cubicBezTo>
                        <a:pt x="920" y="1684"/>
                        <a:pt x="1017" y="1688"/>
                        <a:pt x="1108" y="1688"/>
                      </a:cubicBezTo>
                      <a:cubicBezTo>
                        <a:pt x="1177" y="1688"/>
                        <a:pt x="1242" y="1686"/>
                        <a:pt x="1304" y="1680"/>
                      </a:cubicBezTo>
                      <a:cubicBezTo>
                        <a:pt x="1202" y="1780"/>
                        <a:pt x="1095" y="1908"/>
                        <a:pt x="994" y="2051"/>
                      </a:cubicBezTo>
                      <a:cubicBezTo>
                        <a:pt x="752" y="2394"/>
                        <a:pt x="571" y="2788"/>
                        <a:pt x="696" y="2876"/>
                      </a:cubicBezTo>
                      <a:cubicBezTo>
                        <a:pt x="711" y="2887"/>
                        <a:pt x="728" y="2892"/>
                        <a:pt x="748" y="2892"/>
                      </a:cubicBezTo>
                      <a:cubicBezTo>
                        <a:pt x="894" y="2892"/>
                        <a:pt x="1160" y="2621"/>
                        <a:pt x="1374" y="2319"/>
                      </a:cubicBezTo>
                      <a:cubicBezTo>
                        <a:pt x="1475" y="2176"/>
                        <a:pt x="1560" y="2033"/>
                        <a:pt x="1620" y="1904"/>
                      </a:cubicBezTo>
                      <a:cubicBezTo>
                        <a:pt x="1657" y="2045"/>
                        <a:pt x="1716" y="2204"/>
                        <a:pt x="1787" y="2357"/>
                      </a:cubicBezTo>
                      <a:cubicBezTo>
                        <a:pt x="1949" y="2708"/>
                        <a:pt x="2174" y="3036"/>
                        <a:pt x="2317" y="3036"/>
                      </a:cubicBezTo>
                      <a:cubicBezTo>
                        <a:pt x="2329" y="3036"/>
                        <a:pt x="2341" y="3034"/>
                        <a:pt x="2352" y="3028"/>
                      </a:cubicBezTo>
                      <a:cubicBezTo>
                        <a:pt x="2416" y="2999"/>
                        <a:pt x="2432" y="2894"/>
                        <a:pt x="2399" y="2718"/>
                      </a:cubicBezTo>
                      <a:cubicBezTo>
                        <a:pt x="2369" y="2560"/>
                        <a:pt x="2301" y="2362"/>
                        <a:pt x="2209" y="2162"/>
                      </a:cubicBezTo>
                      <a:lnTo>
                        <a:pt x="2209" y="2162"/>
                      </a:lnTo>
                      <a:cubicBezTo>
                        <a:pt x="2136" y="2004"/>
                        <a:pt x="2054" y="1858"/>
                        <a:pt x="1973" y="1742"/>
                      </a:cubicBezTo>
                      <a:cubicBezTo>
                        <a:pt x="2112" y="1780"/>
                        <a:pt x="2280" y="1809"/>
                        <a:pt x="2448" y="1824"/>
                      </a:cubicBezTo>
                      <a:cubicBezTo>
                        <a:pt x="2545" y="1833"/>
                        <a:pt x="2643" y="1838"/>
                        <a:pt x="2736" y="1838"/>
                      </a:cubicBezTo>
                      <a:cubicBezTo>
                        <a:pt x="3044" y="1838"/>
                        <a:pt x="3301" y="1787"/>
                        <a:pt x="3312" y="1670"/>
                      </a:cubicBezTo>
                      <a:cubicBezTo>
                        <a:pt x="3318" y="1599"/>
                        <a:pt x="3236" y="1534"/>
                        <a:pt x="3067" y="1475"/>
                      </a:cubicBezTo>
                      <a:moveTo>
                        <a:pt x="1985" y="751"/>
                      </a:moveTo>
                      <a:lnTo>
                        <a:pt x="1985" y="751"/>
                      </a:lnTo>
                      <a:cubicBezTo>
                        <a:pt x="2241" y="389"/>
                        <a:pt x="2475" y="202"/>
                        <a:pt x="2560" y="202"/>
                      </a:cubicBezTo>
                      <a:cubicBezTo>
                        <a:pt x="2569" y="202"/>
                        <a:pt x="2576" y="204"/>
                        <a:pt x="2582" y="208"/>
                      </a:cubicBezTo>
                      <a:cubicBezTo>
                        <a:pt x="2641" y="250"/>
                        <a:pt x="2550" y="553"/>
                        <a:pt x="2269" y="951"/>
                      </a:cubicBezTo>
                      <a:cubicBezTo>
                        <a:pt x="2138" y="1136"/>
                        <a:pt x="2014" y="1274"/>
                        <a:pt x="1912" y="1366"/>
                      </a:cubicBezTo>
                      <a:cubicBezTo>
                        <a:pt x="1840" y="1377"/>
                        <a:pt x="1778" y="1392"/>
                        <a:pt x="1731" y="1411"/>
                      </a:cubicBezTo>
                      <a:cubicBezTo>
                        <a:pt x="1733" y="1360"/>
                        <a:pt x="1727" y="1297"/>
                        <a:pt x="1713" y="1226"/>
                      </a:cubicBezTo>
                      <a:cubicBezTo>
                        <a:pt x="1766" y="1099"/>
                        <a:pt x="1855" y="935"/>
                        <a:pt x="1985" y="751"/>
                      </a:cubicBezTo>
                      <a:moveTo>
                        <a:pt x="1642" y="1591"/>
                      </a:moveTo>
                      <a:lnTo>
                        <a:pt x="1642" y="1591"/>
                      </a:lnTo>
                      <a:cubicBezTo>
                        <a:pt x="1645" y="1589"/>
                        <a:pt x="1647" y="1586"/>
                        <a:pt x="1649" y="1584"/>
                      </a:cubicBezTo>
                      <a:cubicBezTo>
                        <a:pt x="1651" y="1586"/>
                        <a:pt x="1653" y="1588"/>
                        <a:pt x="1654" y="1590"/>
                      </a:cubicBezTo>
                      <a:cubicBezTo>
                        <a:pt x="1655" y="1613"/>
                        <a:pt x="1651" y="1646"/>
                        <a:pt x="1640" y="1689"/>
                      </a:cubicBezTo>
                      <a:cubicBezTo>
                        <a:pt x="1636" y="1648"/>
                        <a:pt x="1637" y="1615"/>
                        <a:pt x="1642" y="1591"/>
                      </a:cubicBezTo>
                      <a:moveTo>
                        <a:pt x="1601" y="1473"/>
                      </a:moveTo>
                      <a:lnTo>
                        <a:pt x="1601" y="1473"/>
                      </a:lnTo>
                      <a:cubicBezTo>
                        <a:pt x="1602" y="1475"/>
                        <a:pt x="1602" y="1478"/>
                        <a:pt x="1603" y="1480"/>
                      </a:cubicBezTo>
                      <a:cubicBezTo>
                        <a:pt x="1599" y="1480"/>
                        <a:pt x="1597" y="1480"/>
                        <a:pt x="1594" y="1481"/>
                      </a:cubicBezTo>
                      <a:cubicBezTo>
                        <a:pt x="1573" y="1470"/>
                        <a:pt x="1547" y="1450"/>
                        <a:pt x="1517" y="1420"/>
                      </a:cubicBezTo>
                      <a:cubicBezTo>
                        <a:pt x="1556" y="1439"/>
                        <a:pt x="1584" y="1457"/>
                        <a:pt x="1601" y="1473"/>
                      </a:cubicBezTo>
                      <a:moveTo>
                        <a:pt x="1669" y="1446"/>
                      </a:moveTo>
                      <a:lnTo>
                        <a:pt x="1669" y="1446"/>
                      </a:lnTo>
                      <a:cubicBezTo>
                        <a:pt x="1667" y="1449"/>
                        <a:pt x="1664" y="1450"/>
                        <a:pt x="1662" y="1452"/>
                      </a:cubicBezTo>
                      <a:cubicBezTo>
                        <a:pt x="1659" y="1450"/>
                        <a:pt x="1658" y="1447"/>
                        <a:pt x="1655" y="1444"/>
                      </a:cubicBezTo>
                      <a:cubicBezTo>
                        <a:pt x="1655" y="1419"/>
                        <a:pt x="1660" y="1385"/>
                        <a:pt x="1672" y="1345"/>
                      </a:cubicBezTo>
                      <a:cubicBezTo>
                        <a:pt x="1675" y="1387"/>
                        <a:pt x="1674" y="1422"/>
                        <a:pt x="1669" y="1446"/>
                      </a:cubicBezTo>
                      <a:moveTo>
                        <a:pt x="1597" y="1546"/>
                      </a:moveTo>
                      <a:lnTo>
                        <a:pt x="1597" y="1546"/>
                      </a:lnTo>
                      <a:cubicBezTo>
                        <a:pt x="1595" y="1548"/>
                        <a:pt x="1595" y="1551"/>
                        <a:pt x="1594" y="1553"/>
                      </a:cubicBezTo>
                      <a:cubicBezTo>
                        <a:pt x="1574" y="1565"/>
                        <a:pt x="1544" y="1577"/>
                        <a:pt x="1502" y="1589"/>
                      </a:cubicBezTo>
                      <a:cubicBezTo>
                        <a:pt x="1537" y="1565"/>
                        <a:pt x="1566" y="1551"/>
                        <a:pt x="1588" y="1543"/>
                      </a:cubicBezTo>
                      <a:cubicBezTo>
                        <a:pt x="1590" y="1544"/>
                        <a:pt x="1594" y="1545"/>
                        <a:pt x="1597" y="1546"/>
                      </a:cubicBezTo>
                      <a:moveTo>
                        <a:pt x="1712" y="1566"/>
                      </a:moveTo>
                      <a:lnTo>
                        <a:pt x="1712" y="1566"/>
                      </a:lnTo>
                      <a:cubicBezTo>
                        <a:pt x="1712" y="1562"/>
                        <a:pt x="1710" y="1559"/>
                        <a:pt x="1709" y="1556"/>
                      </a:cubicBezTo>
                      <a:cubicBezTo>
                        <a:pt x="1712" y="1555"/>
                        <a:pt x="1714" y="1555"/>
                        <a:pt x="1717" y="1554"/>
                      </a:cubicBezTo>
                      <a:cubicBezTo>
                        <a:pt x="1738" y="1566"/>
                        <a:pt x="1764" y="1586"/>
                        <a:pt x="1796" y="1617"/>
                      </a:cubicBezTo>
                      <a:cubicBezTo>
                        <a:pt x="1759" y="1600"/>
                        <a:pt x="1731" y="1582"/>
                        <a:pt x="1712" y="1566"/>
                      </a:cubicBezTo>
                      <a:moveTo>
                        <a:pt x="1715" y="1491"/>
                      </a:moveTo>
                      <a:lnTo>
                        <a:pt x="1715" y="1491"/>
                      </a:lnTo>
                      <a:cubicBezTo>
                        <a:pt x="1716" y="1488"/>
                        <a:pt x="1717" y="1485"/>
                        <a:pt x="1718" y="1482"/>
                      </a:cubicBezTo>
                      <a:cubicBezTo>
                        <a:pt x="1739" y="1469"/>
                        <a:pt x="1772" y="1456"/>
                        <a:pt x="1814" y="1445"/>
                      </a:cubicBezTo>
                      <a:cubicBezTo>
                        <a:pt x="1779" y="1469"/>
                        <a:pt x="1750" y="1485"/>
                        <a:pt x="1725" y="1493"/>
                      </a:cubicBezTo>
                      <a:cubicBezTo>
                        <a:pt x="1722" y="1492"/>
                        <a:pt x="1718" y="1492"/>
                        <a:pt x="1715" y="1491"/>
                      </a:cubicBezTo>
                      <a:moveTo>
                        <a:pt x="1156" y="849"/>
                      </a:moveTo>
                      <a:lnTo>
                        <a:pt x="1156" y="849"/>
                      </a:lnTo>
                      <a:cubicBezTo>
                        <a:pt x="1066" y="653"/>
                        <a:pt x="1000" y="460"/>
                        <a:pt x="970" y="306"/>
                      </a:cubicBezTo>
                      <a:cubicBezTo>
                        <a:pt x="939" y="144"/>
                        <a:pt x="958" y="73"/>
                        <a:pt x="984" y="61"/>
                      </a:cubicBezTo>
                      <a:cubicBezTo>
                        <a:pt x="987" y="60"/>
                        <a:pt x="991" y="59"/>
                        <a:pt x="995" y="59"/>
                      </a:cubicBezTo>
                      <a:cubicBezTo>
                        <a:pt x="1027" y="59"/>
                        <a:pt x="1089" y="97"/>
                        <a:pt x="1179" y="210"/>
                      </a:cubicBezTo>
                      <a:cubicBezTo>
                        <a:pt x="1277" y="332"/>
                        <a:pt x="1381" y="508"/>
                        <a:pt x="1471" y="703"/>
                      </a:cubicBezTo>
                      <a:cubicBezTo>
                        <a:pt x="1566" y="909"/>
                        <a:pt x="1623" y="1086"/>
                        <a:pt x="1652" y="1221"/>
                      </a:cubicBezTo>
                      <a:cubicBezTo>
                        <a:pt x="1625" y="1288"/>
                        <a:pt x="1608" y="1349"/>
                        <a:pt x="1602" y="1400"/>
                      </a:cubicBezTo>
                      <a:cubicBezTo>
                        <a:pt x="1562" y="1374"/>
                        <a:pt x="1509" y="1349"/>
                        <a:pt x="1440" y="1325"/>
                      </a:cubicBezTo>
                      <a:cubicBezTo>
                        <a:pt x="1438" y="1325"/>
                        <a:pt x="1436" y="1323"/>
                        <a:pt x="1433" y="1323"/>
                      </a:cubicBezTo>
                      <a:cubicBezTo>
                        <a:pt x="1340" y="1202"/>
                        <a:pt x="1242" y="1035"/>
                        <a:pt x="1156" y="849"/>
                      </a:cubicBezTo>
                      <a:moveTo>
                        <a:pt x="827" y="1616"/>
                      </a:moveTo>
                      <a:lnTo>
                        <a:pt x="827" y="1616"/>
                      </a:lnTo>
                      <a:cubicBezTo>
                        <a:pt x="611" y="1597"/>
                        <a:pt x="412" y="1557"/>
                        <a:pt x="264" y="1506"/>
                      </a:cubicBezTo>
                      <a:cubicBezTo>
                        <a:pt x="108" y="1451"/>
                        <a:pt x="56" y="1399"/>
                        <a:pt x="59" y="1371"/>
                      </a:cubicBezTo>
                      <a:cubicBezTo>
                        <a:pt x="64" y="1314"/>
                        <a:pt x="256" y="1257"/>
                        <a:pt x="574" y="1257"/>
                      </a:cubicBezTo>
                      <a:cubicBezTo>
                        <a:pt x="660" y="1257"/>
                        <a:pt x="755" y="1261"/>
                        <a:pt x="858" y="1270"/>
                      </a:cubicBezTo>
                      <a:cubicBezTo>
                        <a:pt x="1062" y="1289"/>
                        <a:pt x="1252" y="1326"/>
                        <a:pt x="1397" y="1373"/>
                      </a:cubicBezTo>
                      <a:cubicBezTo>
                        <a:pt x="1399" y="1375"/>
                        <a:pt x="1401" y="1377"/>
                        <a:pt x="1402" y="1380"/>
                      </a:cubicBezTo>
                      <a:cubicBezTo>
                        <a:pt x="1447" y="1435"/>
                        <a:pt x="1488" y="1477"/>
                        <a:pt x="1525" y="1506"/>
                      </a:cubicBezTo>
                      <a:cubicBezTo>
                        <a:pt x="1483" y="1528"/>
                        <a:pt x="1435" y="1561"/>
                        <a:pt x="1381" y="1608"/>
                      </a:cubicBezTo>
                      <a:cubicBezTo>
                        <a:pt x="1379" y="1610"/>
                        <a:pt x="1377" y="1612"/>
                        <a:pt x="1376" y="1613"/>
                      </a:cubicBezTo>
                      <a:cubicBezTo>
                        <a:pt x="1224" y="1634"/>
                        <a:pt x="1031" y="1635"/>
                        <a:pt x="827" y="1616"/>
                      </a:cubicBezTo>
                      <a:moveTo>
                        <a:pt x="1326" y="2285"/>
                      </a:moveTo>
                      <a:lnTo>
                        <a:pt x="1326" y="2285"/>
                      </a:lnTo>
                      <a:cubicBezTo>
                        <a:pt x="1044" y="2684"/>
                        <a:pt x="789" y="2870"/>
                        <a:pt x="730" y="2828"/>
                      </a:cubicBezTo>
                      <a:cubicBezTo>
                        <a:pt x="671" y="2786"/>
                        <a:pt x="761" y="2483"/>
                        <a:pt x="1043" y="2085"/>
                      </a:cubicBezTo>
                      <a:cubicBezTo>
                        <a:pt x="1161" y="1917"/>
                        <a:pt x="1288" y="1771"/>
                        <a:pt x="1401" y="1669"/>
                      </a:cubicBezTo>
                      <a:cubicBezTo>
                        <a:pt x="1404" y="1669"/>
                        <a:pt x="1406" y="1669"/>
                        <a:pt x="1409" y="1668"/>
                      </a:cubicBezTo>
                      <a:cubicBezTo>
                        <a:pt x="1480" y="1657"/>
                        <a:pt x="1537" y="1642"/>
                        <a:pt x="1581" y="1625"/>
                      </a:cubicBezTo>
                      <a:cubicBezTo>
                        <a:pt x="1578" y="1676"/>
                        <a:pt x="1584" y="1738"/>
                        <a:pt x="1598" y="1809"/>
                      </a:cubicBezTo>
                      <a:cubicBezTo>
                        <a:pt x="1539" y="1950"/>
                        <a:pt x="1444" y="2118"/>
                        <a:pt x="1326" y="2285"/>
                      </a:cubicBezTo>
                      <a:moveTo>
                        <a:pt x="2155" y="2187"/>
                      </a:moveTo>
                      <a:lnTo>
                        <a:pt x="2155" y="2187"/>
                      </a:lnTo>
                      <a:lnTo>
                        <a:pt x="2155" y="2187"/>
                      </a:lnTo>
                      <a:cubicBezTo>
                        <a:pt x="2246" y="2383"/>
                        <a:pt x="2311" y="2575"/>
                        <a:pt x="2341" y="2730"/>
                      </a:cubicBezTo>
                      <a:cubicBezTo>
                        <a:pt x="2372" y="2892"/>
                        <a:pt x="2353" y="2963"/>
                        <a:pt x="2327" y="2975"/>
                      </a:cubicBezTo>
                      <a:cubicBezTo>
                        <a:pt x="2262" y="3005"/>
                        <a:pt x="2044" y="2776"/>
                        <a:pt x="1840" y="2332"/>
                      </a:cubicBezTo>
                      <a:cubicBezTo>
                        <a:pt x="1745" y="2127"/>
                        <a:pt x="1687" y="1949"/>
                        <a:pt x="1659" y="1815"/>
                      </a:cubicBezTo>
                      <a:cubicBezTo>
                        <a:pt x="1660" y="1812"/>
                        <a:pt x="1662" y="1810"/>
                        <a:pt x="1662" y="1807"/>
                      </a:cubicBezTo>
                      <a:cubicBezTo>
                        <a:pt x="1689" y="1740"/>
                        <a:pt x="1704" y="1683"/>
                        <a:pt x="1710" y="1636"/>
                      </a:cubicBezTo>
                      <a:cubicBezTo>
                        <a:pt x="1754" y="1665"/>
                        <a:pt x="1811" y="1691"/>
                        <a:pt x="1879" y="1714"/>
                      </a:cubicBezTo>
                      <a:cubicBezTo>
                        <a:pt x="1972" y="1835"/>
                        <a:pt x="2070" y="2001"/>
                        <a:pt x="2155" y="2187"/>
                      </a:cubicBezTo>
                      <a:moveTo>
                        <a:pt x="2453" y="1766"/>
                      </a:moveTo>
                      <a:lnTo>
                        <a:pt x="2453" y="1766"/>
                      </a:lnTo>
                      <a:cubicBezTo>
                        <a:pt x="2228" y="1745"/>
                        <a:pt x="2045" y="1706"/>
                        <a:pt x="1914" y="1663"/>
                      </a:cubicBezTo>
                      <a:cubicBezTo>
                        <a:pt x="1913" y="1661"/>
                        <a:pt x="1911" y="1659"/>
                        <a:pt x="1909" y="1656"/>
                      </a:cubicBezTo>
                      <a:cubicBezTo>
                        <a:pt x="1865" y="1600"/>
                        <a:pt x="1823" y="1559"/>
                        <a:pt x="1786" y="1530"/>
                      </a:cubicBezTo>
                      <a:cubicBezTo>
                        <a:pt x="1832" y="1507"/>
                        <a:pt x="1883" y="1469"/>
                        <a:pt x="1937" y="1422"/>
                      </a:cubicBezTo>
                      <a:cubicBezTo>
                        <a:pt x="2011" y="1412"/>
                        <a:pt x="2100" y="1406"/>
                        <a:pt x="2202" y="1406"/>
                      </a:cubicBezTo>
                      <a:cubicBezTo>
                        <a:pt x="2287" y="1406"/>
                        <a:pt x="2382" y="1410"/>
                        <a:pt x="2485" y="1420"/>
                      </a:cubicBezTo>
                      <a:cubicBezTo>
                        <a:pt x="2700" y="1440"/>
                        <a:pt x="2900" y="1479"/>
                        <a:pt x="3048" y="1530"/>
                      </a:cubicBezTo>
                      <a:cubicBezTo>
                        <a:pt x="3203" y="1585"/>
                        <a:pt x="3256" y="1637"/>
                        <a:pt x="3253" y="1665"/>
                      </a:cubicBezTo>
                      <a:cubicBezTo>
                        <a:pt x="3246" y="1737"/>
                        <a:pt x="2939" y="1810"/>
                        <a:pt x="2453" y="176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8" name="Google Shape;918;p21"/>
                <p:cNvSpPr/>
                <p:nvPr/>
              </p:nvSpPr>
              <p:spPr>
                <a:xfrm>
                  <a:off x="7253280" y="367920"/>
                  <a:ext cx="1071720" cy="1171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7" h="3253" extrusionOk="0">
                      <a:moveTo>
                        <a:pt x="2972" y="942"/>
                      </a:moveTo>
                      <a:lnTo>
                        <a:pt x="2972" y="942"/>
                      </a:lnTo>
                      <a:cubicBezTo>
                        <a:pt x="2925" y="841"/>
                        <a:pt x="2555" y="911"/>
                        <a:pt x="2146" y="1100"/>
                      </a:cubicBezTo>
                      <a:cubicBezTo>
                        <a:pt x="1948" y="1191"/>
                        <a:pt x="1777" y="1293"/>
                        <a:pt x="1658" y="1386"/>
                      </a:cubicBezTo>
                      <a:cubicBezTo>
                        <a:pt x="1707" y="1243"/>
                        <a:pt x="1746" y="1048"/>
                        <a:pt x="1766" y="831"/>
                      </a:cubicBezTo>
                      <a:cubicBezTo>
                        <a:pt x="1807" y="382"/>
                        <a:pt x="1750" y="10"/>
                        <a:pt x="1638" y="0"/>
                      </a:cubicBezTo>
                      <a:cubicBezTo>
                        <a:pt x="1527" y="-11"/>
                        <a:pt x="1403" y="345"/>
                        <a:pt x="1361" y="794"/>
                      </a:cubicBezTo>
                      <a:cubicBezTo>
                        <a:pt x="1341" y="1011"/>
                        <a:pt x="1344" y="1210"/>
                        <a:pt x="1366" y="1359"/>
                      </a:cubicBezTo>
                      <a:cubicBezTo>
                        <a:pt x="1266" y="1246"/>
                        <a:pt x="1117" y="1115"/>
                        <a:pt x="939" y="989"/>
                      </a:cubicBezTo>
                      <a:cubicBezTo>
                        <a:pt x="571" y="728"/>
                        <a:pt x="220" y="592"/>
                        <a:pt x="155" y="683"/>
                      </a:cubicBezTo>
                      <a:cubicBezTo>
                        <a:pt x="90" y="775"/>
                        <a:pt x="336" y="1060"/>
                        <a:pt x="705" y="1320"/>
                      </a:cubicBezTo>
                      <a:cubicBezTo>
                        <a:pt x="882" y="1446"/>
                        <a:pt x="1056" y="1543"/>
                        <a:pt x="1196" y="1599"/>
                      </a:cubicBezTo>
                      <a:cubicBezTo>
                        <a:pt x="1048" y="1629"/>
                        <a:pt x="860" y="1692"/>
                        <a:pt x="662" y="1784"/>
                      </a:cubicBezTo>
                      <a:cubicBezTo>
                        <a:pt x="252" y="1973"/>
                        <a:pt x="-42" y="2208"/>
                        <a:pt x="5" y="2310"/>
                      </a:cubicBezTo>
                      <a:cubicBezTo>
                        <a:pt x="52" y="2412"/>
                        <a:pt x="423" y="2341"/>
                        <a:pt x="832" y="2153"/>
                      </a:cubicBezTo>
                      <a:cubicBezTo>
                        <a:pt x="1030" y="2061"/>
                        <a:pt x="1200" y="1959"/>
                        <a:pt x="1319" y="1867"/>
                      </a:cubicBezTo>
                      <a:cubicBezTo>
                        <a:pt x="1271" y="2009"/>
                        <a:pt x="1232" y="2204"/>
                        <a:pt x="1211" y="2421"/>
                      </a:cubicBezTo>
                      <a:cubicBezTo>
                        <a:pt x="1171" y="2870"/>
                        <a:pt x="1228" y="3242"/>
                        <a:pt x="1339" y="3253"/>
                      </a:cubicBezTo>
                      <a:cubicBezTo>
                        <a:pt x="1451" y="3263"/>
                        <a:pt x="1575" y="2907"/>
                        <a:pt x="1616" y="2458"/>
                      </a:cubicBezTo>
                      <a:cubicBezTo>
                        <a:pt x="1636" y="2241"/>
                        <a:pt x="1633" y="2042"/>
                        <a:pt x="1612" y="1893"/>
                      </a:cubicBezTo>
                      <a:cubicBezTo>
                        <a:pt x="1712" y="2006"/>
                        <a:pt x="1861" y="2137"/>
                        <a:pt x="2038" y="2263"/>
                      </a:cubicBezTo>
                      <a:cubicBezTo>
                        <a:pt x="2407" y="2524"/>
                        <a:pt x="2758" y="2660"/>
                        <a:pt x="2823" y="2569"/>
                      </a:cubicBezTo>
                      <a:cubicBezTo>
                        <a:pt x="2887" y="2477"/>
                        <a:pt x="2641" y="2192"/>
                        <a:pt x="2273" y="1932"/>
                      </a:cubicBezTo>
                      <a:cubicBezTo>
                        <a:pt x="2095" y="1805"/>
                        <a:pt x="1921" y="1709"/>
                        <a:pt x="1782" y="1653"/>
                      </a:cubicBezTo>
                      <a:cubicBezTo>
                        <a:pt x="1929" y="1623"/>
                        <a:pt x="2117" y="1560"/>
                        <a:pt x="2315" y="1468"/>
                      </a:cubicBezTo>
                      <a:cubicBezTo>
                        <a:pt x="2725" y="1280"/>
                        <a:pt x="3019" y="1044"/>
                        <a:pt x="2972" y="9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9" name="Google Shape;919;p21"/>
                <p:cNvSpPr/>
                <p:nvPr/>
              </p:nvSpPr>
              <p:spPr>
                <a:xfrm>
                  <a:off x="7242840" y="357120"/>
                  <a:ext cx="1092960" cy="1192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3312" extrusionOk="0">
                      <a:moveTo>
                        <a:pt x="3028" y="960"/>
                      </a:moveTo>
                      <a:lnTo>
                        <a:pt x="3028" y="960"/>
                      </a:lnTo>
                      <a:cubicBezTo>
                        <a:pt x="2998" y="895"/>
                        <a:pt x="2894" y="879"/>
                        <a:pt x="2718" y="913"/>
                      </a:cubicBezTo>
                      <a:cubicBezTo>
                        <a:pt x="2560" y="943"/>
                        <a:pt x="2362" y="1011"/>
                        <a:pt x="2162" y="1103"/>
                      </a:cubicBezTo>
                      <a:cubicBezTo>
                        <a:pt x="2004" y="1176"/>
                        <a:pt x="1858" y="1258"/>
                        <a:pt x="1742" y="1339"/>
                      </a:cubicBezTo>
                      <a:cubicBezTo>
                        <a:pt x="1780" y="1199"/>
                        <a:pt x="1808" y="1032"/>
                        <a:pt x="1824" y="864"/>
                      </a:cubicBezTo>
                      <a:cubicBezTo>
                        <a:pt x="1862" y="446"/>
                        <a:pt x="1822" y="14"/>
                        <a:pt x="1670" y="0"/>
                      </a:cubicBezTo>
                      <a:cubicBezTo>
                        <a:pt x="1599" y="-6"/>
                        <a:pt x="1533" y="76"/>
                        <a:pt x="1474" y="245"/>
                      </a:cubicBezTo>
                      <a:cubicBezTo>
                        <a:pt x="1422" y="397"/>
                        <a:pt x="1381" y="602"/>
                        <a:pt x="1361" y="821"/>
                      </a:cubicBezTo>
                      <a:cubicBezTo>
                        <a:pt x="1345" y="989"/>
                        <a:pt x="1342" y="1159"/>
                        <a:pt x="1355" y="1303"/>
                      </a:cubicBezTo>
                      <a:cubicBezTo>
                        <a:pt x="1255" y="1202"/>
                        <a:pt x="1127" y="1095"/>
                        <a:pt x="985" y="994"/>
                      </a:cubicBezTo>
                      <a:cubicBezTo>
                        <a:pt x="642" y="752"/>
                        <a:pt x="248" y="571"/>
                        <a:pt x="159" y="696"/>
                      </a:cubicBezTo>
                      <a:cubicBezTo>
                        <a:pt x="71" y="821"/>
                        <a:pt x="373" y="1132"/>
                        <a:pt x="716" y="1375"/>
                      </a:cubicBezTo>
                      <a:cubicBezTo>
                        <a:pt x="859" y="1475"/>
                        <a:pt x="1003" y="1560"/>
                        <a:pt x="1131" y="1620"/>
                      </a:cubicBezTo>
                      <a:cubicBezTo>
                        <a:pt x="991" y="1657"/>
                        <a:pt x="832" y="1716"/>
                        <a:pt x="679" y="1787"/>
                      </a:cubicBezTo>
                      <a:cubicBezTo>
                        <a:pt x="297" y="1963"/>
                        <a:pt x="-56" y="2213"/>
                        <a:pt x="7" y="2352"/>
                      </a:cubicBezTo>
                      <a:cubicBezTo>
                        <a:pt x="27" y="2395"/>
                        <a:pt x="79" y="2416"/>
                        <a:pt x="163" y="2416"/>
                      </a:cubicBezTo>
                      <a:cubicBezTo>
                        <a:pt x="205" y="2416"/>
                        <a:pt x="257" y="2411"/>
                        <a:pt x="317" y="2399"/>
                      </a:cubicBezTo>
                      <a:cubicBezTo>
                        <a:pt x="476" y="2369"/>
                        <a:pt x="673" y="2301"/>
                        <a:pt x="873" y="2209"/>
                      </a:cubicBezTo>
                      <a:cubicBezTo>
                        <a:pt x="1036" y="2134"/>
                        <a:pt x="1180" y="2052"/>
                        <a:pt x="1294" y="1973"/>
                      </a:cubicBezTo>
                      <a:cubicBezTo>
                        <a:pt x="1256" y="2110"/>
                        <a:pt x="1228" y="2274"/>
                        <a:pt x="1211" y="2448"/>
                      </a:cubicBezTo>
                      <a:cubicBezTo>
                        <a:pt x="1191" y="2667"/>
                        <a:pt x="1193" y="2876"/>
                        <a:pt x="1218" y="3036"/>
                      </a:cubicBezTo>
                      <a:cubicBezTo>
                        <a:pt x="1245" y="3212"/>
                        <a:pt x="1295" y="3306"/>
                        <a:pt x="1365" y="3312"/>
                      </a:cubicBezTo>
                      <a:cubicBezTo>
                        <a:pt x="1368" y="3312"/>
                        <a:pt x="1371" y="3312"/>
                        <a:pt x="1373" y="3312"/>
                      </a:cubicBezTo>
                      <a:cubicBezTo>
                        <a:pt x="1441" y="3312"/>
                        <a:pt x="1504" y="3230"/>
                        <a:pt x="1561" y="3067"/>
                      </a:cubicBezTo>
                      <a:cubicBezTo>
                        <a:pt x="1614" y="2915"/>
                        <a:pt x="1654" y="2710"/>
                        <a:pt x="1674" y="2490"/>
                      </a:cubicBezTo>
                      <a:cubicBezTo>
                        <a:pt x="1691" y="2316"/>
                        <a:pt x="1692" y="2150"/>
                        <a:pt x="1680" y="2009"/>
                      </a:cubicBezTo>
                      <a:cubicBezTo>
                        <a:pt x="1782" y="2111"/>
                        <a:pt x="1913" y="2220"/>
                        <a:pt x="2051" y="2317"/>
                      </a:cubicBezTo>
                      <a:cubicBezTo>
                        <a:pt x="2231" y="2444"/>
                        <a:pt x="2412" y="2547"/>
                        <a:pt x="2563" y="2605"/>
                      </a:cubicBezTo>
                      <a:cubicBezTo>
                        <a:pt x="2651" y="2640"/>
                        <a:pt x="2722" y="2657"/>
                        <a:pt x="2775" y="2657"/>
                      </a:cubicBezTo>
                      <a:cubicBezTo>
                        <a:pt x="2823" y="2657"/>
                        <a:pt x="2856" y="2643"/>
                        <a:pt x="2876" y="2616"/>
                      </a:cubicBezTo>
                      <a:cubicBezTo>
                        <a:pt x="2964" y="2491"/>
                        <a:pt x="2662" y="2180"/>
                        <a:pt x="2319" y="1938"/>
                      </a:cubicBezTo>
                      <a:cubicBezTo>
                        <a:pt x="2181" y="1840"/>
                        <a:pt x="2035" y="1753"/>
                        <a:pt x="1905" y="1691"/>
                      </a:cubicBezTo>
                      <a:cubicBezTo>
                        <a:pt x="2044" y="1655"/>
                        <a:pt x="2204" y="1596"/>
                        <a:pt x="2357" y="1525"/>
                      </a:cubicBezTo>
                      <a:cubicBezTo>
                        <a:pt x="2739" y="1349"/>
                        <a:pt x="3092" y="1098"/>
                        <a:pt x="3028" y="960"/>
                      </a:cubicBezTo>
                      <a:moveTo>
                        <a:pt x="1490" y="1597"/>
                      </a:moveTo>
                      <a:lnTo>
                        <a:pt x="1490" y="1597"/>
                      </a:lnTo>
                      <a:cubicBezTo>
                        <a:pt x="1487" y="1596"/>
                        <a:pt x="1484" y="1594"/>
                        <a:pt x="1482" y="1594"/>
                      </a:cubicBezTo>
                      <a:cubicBezTo>
                        <a:pt x="1469" y="1572"/>
                        <a:pt x="1456" y="1541"/>
                        <a:pt x="1446" y="1500"/>
                      </a:cubicBezTo>
                      <a:cubicBezTo>
                        <a:pt x="1470" y="1537"/>
                        <a:pt x="1485" y="1566"/>
                        <a:pt x="1493" y="1588"/>
                      </a:cubicBezTo>
                      <a:cubicBezTo>
                        <a:pt x="1491" y="1591"/>
                        <a:pt x="1491" y="1594"/>
                        <a:pt x="1490" y="1597"/>
                      </a:cubicBezTo>
                      <a:moveTo>
                        <a:pt x="1452" y="1650"/>
                      </a:moveTo>
                      <a:lnTo>
                        <a:pt x="1452" y="1650"/>
                      </a:lnTo>
                      <a:cubicBezTo>
                        <a:pt x="1450" y="1652"/>
                        <a:pt x="1448" y="1653"/>
                        <a:pt x="1446" y="1655"/>
                      </a:cubicBezTo>
                      <a:cubicBezTo>
                        <a:pt x="1422" y="1655"/>
                        <a:pt x="1390" y="1652"/>
                        <a:pt x="1347" y="1640"/>
                      </a:cubicBezTo>
                      <a:cubicBezTo>
                        <a:pt x="1388" y="1636"/>
                        <a:pt x="1422" y="1638"/>
                        <a:pt x="1446" y="1643"/>
                      </a:cubicBezTo>
                      <a:cubicBezTo>
                        <a:pt x="1448" y="1645"/>
                        <a:pt x="1450" y="1648"/>
                        <a:pt x="1452" y="1650"/>
                      </a:cubicBezTo>
                      <a:moveTo>
                        <a:pt x="1471" y="1712"/>
                      </a:moveTo>
                      <a:lnTo>
                        <a:pt x="1471" y="1712"/>
                      </a:lnTo>
                      <a:cubicBezTo>
                        <a:pt x="1474" y="1712"/>
                        <a:pt x="1477" y="1710"/>
                        <a:pt x="1480" y="1710"/>
                      </a:cubicBezTo>
                      <a:cubicBezTo>
                        <a:pt x="1480" y="1712"/>
                        <a:pt x="1481" y="1714"/>
                        <a:pt x="1482" y="1717"/>
                      </a:cubicBezTo>
                      <a:cubicBezTo>
                        <a:pt x="1469" y="1739"/>
                        <a:pt x="1448" y="1765"/>
                        <a:pt x="1420" y="1794"/>
                      </a:cubicBezTo>
                      <a:cubicBezTo>
                        <a:pt x="1438" y="1756"/>
                        <a:pt x="1456" y="1729"/>
                        <a:pt x="1471" y="1712"/>
                      </a:cubicBezTo>
                      <a:moveTo>
                        <a:pt x="1544" y="1721"/>
                      </a:moveTo>
                      <a:lnTo>
                        <a:pt x="1544" y="1721"/>
                      </a:lnTo>
                      <a:cubicBezTo>
                        <a:pt x="1545" y="1719"/>
                        <a:pt x="1545" y="1718"/>
                        <a:pt x="1545" y="1716"/>
                      </a:cubicBezTo>
                      <a:cubicBezTo>
                        <a:pt x="1548" y="1717"/>
                        <a:pt x="1550" y="1718"/>
                        <a:pt x="1553" y="1718"/>
                      </a:cubicBezTo>
                      <a:cubicBezTo>
                        <a:pt x="1565" y="1739"/>
                        <a:pt x="1578" y="1769"/>
                        <a:pt x="1589" y="1812"/>
                      </a:cubicBezTo>
                      <a:cubicBezTo>
                        <a:pt x="1566" y="1778"/>
                        <a:pt x="1550" y="1749"/>
                        <a:pt x="1542" y="1726"/>
                      </a:cubicBezTo>
                      <a:cubicBezTo>
                        <a:pt x="1543" y="1724"/>
                        <a:pt x="1544" y="1722"/>
                        <a:pt x="1544" y="1721"/>
                      </a:cubicBezTo>
                      <a:moveTo>
                        <a:pt x="1583" y="1662"/>
                      </a:moveTo>
                      <a:lnTo>
                        <a:pt x="1583" y="1662"/>
                      </a:lnTo>
                      <a:cubicBezTo>
                        <a:pt x="1586" y="1660"/>
                        <a:pt x="1588" y="1658"/>
                        <a:pt x="1591" y="1656"/>
                      </a:cubicBezTo>
                      <a:cubicBezTo>
                        <a:pt x="1592" y="1656"/>
                        <a:pt x="1593" y="1656"/>
                        <a:pt x="1594" y="1656"/>
                      </a:cubicBezTo>
                      <a:cubicBezTo>
                        <a:pt x="1619" y="1656"/>
                        <a:pt x="1651" y="1661"/>
                        <a:pt x="1690" y="1672"/>
                      </a:cubicBezTo>
                      <a:cubicBezTo>
                        <a:pt x="1649" y="1676"/>
                        <a:pt x="1615" y="1675"/>
                        <a:pt x="1590" y="1669"/>
                      </a:cubicBezTo>
                      <a:cubicBezTo>
                        <a:pt x="1588" y="1667"/>
                        <a:pt x="1586" y="1665"/>
                        <a:pt x="1583" y="1662"/>
                      </a:cubicBezTo>
                      <a:moveTo>
                        <a:pt x="1565" y="1601"/>
                      </a:moveTo>
                      <a:lnTo>
                        <a:pt x="1565" y="1601"/>
                      </a:lnTo>
                      <a:cubicBezTo>
                        <a:pt x="1562" y="1602"/>
                        <a:pt x="1558" y="1602"/>
                        <a:pt x="1556" y="1603"/>
                      </a:cubicBezTo>
                      <a:cubicBezTo>
                        <a:pt x="1556" y="1600"/>
                        <a:pt x="1556" y="1597"/>
                        <a:pt x="1555" y="1594"/>
                      </a:cubicBezTo>
                      <a:cubicBezTo>
                        <a:pt x="1566" y="1573"/>
                        <a:pt x="1586" y="1547"/>
                        <a:pt x="1617" y="1516"/>
                      </a:cubicBezTo>
                      <a:cubicBezTo>
                        <a:pt x="1599" y="1554"/>
                        <a:pt x="1581" y="1583"/>
                        <a:pt x="1565" y="1601"/>
                      </a:cubicBezTo>
                      <a:moveTo>
                        <a:pt x="1419" y="827"/>
                      </a:moveTo>
                      <a:lnTo>
                        <a:pt x="1419" y="827"/>
                      </a:lnTo>
                      <a:cubicBezTo>
                        <a:pt x="1439" y="612"/>
                        <a:pt x="1479" y="412"/>
                        <a:pt x="1530" y="264"/>
                      </a:cubicBezTo>
                      <a:cubicBezTo>
                        <a:pt x="1583" y="112"/>
                        <a:pt x="1634" y="59"/>
                        <a:pt x="1663" y="59"/>
                      </a:cubicBezTo>
                      <a:lnTo>
                        <a:pt x="1664" y="59"/>
                      </a:lnTo>
                      <a:cubicBezTo>
                        <a:pt x="1737" y="65"/>
                        <a:pt x="1810" y="373"/>
                        <a:pt x="1765" y="859"/>
                      </a:cubicBezTo>
                      <a:cubicBezTo>
                        <a:pt x="1745" y="1084"/>
                        <a:pt x="1706" y="1266"/>
                        <a:pt x="1663" y="1398"/>
                      </a:cubicBezTo>
                      <a:cubicBezTo>
                        <a:pt x="1661" y="1399"/>
                        <a:pt x="1659" y="1401"/>
                        <a:pt x="1656" y="1403"/>
                      </a:cubicBezTo>
                      <a:cubicBezTo>
                        <a:pt x="1600" y="1447"/>
                        <a:pt x="1558" y="1488"/>
                        <a:pt x="1530" y="1526"/>
                      </a:cubicBezTo>
                      <a:cubicBezTo>
                        <a:pt x="1508" y="1484"/>
                        <a:pt x="1474" y="1436"/>
                        <a:pt x="1428" y="1381"/>
                      </a:cubicBezTo>
                      <a:cubicBezTo>
                        <a:pt x="1426" y="1379"/>
                        <a:pt x="1424" y="1377"/>
                        <a:pt x="1422" y="1375"/>
                      </a:cubicBezTo>
                      <a:cubicBezTo>
                        <a:pt x="1404" y="1239"/>
                        <a:pt x="1399" y="1052"/>
                        <a:pt x="1419" y="827"/>
                      </a:cubicBezTo>
                      <a:moveTo>
                        <a:pt x="750" y="1326"/>
                      </a:moveTo>
                      <a:lnTo>
                        <a:pt x="750" y="1326"/>
                      </a:lnTo>
                      <a:cubicBezTo>
                        <a:pt x="352" y="1045"/>
                        <a:pt x="166" y="789"/>
                        <a:pt x="208" y="730"/>
                      </a:cubicBezTo>
                      <a:cubicBezTo>
                        <a:pt x="216" y="719"/>
                        <a:pt x="233" y="713"/>
                        <a:pt x="260" y="713"/>
                      </a:cubicBezTo>
                      <a:cubicBezTo>
                        <a:pt x="370" y="713"/>
                        <a:pt x="629" y="816"/>
                        <a:pt x="951" y="1043"/>
                      </a:cubicBezTo>
                      <a:lnTo>
                        <a:pt x="951" y="1043"/>
                      </a:lnTo>
                      <a:cubicBezTo>
                        <a:pt x="1118" y="1161"/>
                        <a:pt x="1264" y="1287"/>
                        <a:pt x="1366" y="1401"/>
                      </a:cubicBezTo>
                      <a:cubicBezTo>
                        <a:pt x="1376" y="1472"/>
                        <a:pt x="1391" y="1534"/>
                        <a:pt x="1411" y="1581"/>
                      </a:cubicBezTo>
                      <a:cubicBezTo>
                        <a:pt x="1360" y="1578"/>
                        <a:pt x="1298" y="1584"/>
                        <a:pt x="1227" y="1598"/>
                      </a:cubicBezTo>
                      <a:cubicBezTo>
                        <a:pt x="1086" y="1540"/>
                        <a:pt x="917" y="1445"/>
                        <a:pt x="750" y="1326"/>
                      </a:cubicBezTo>
                      <a:moveTo>
                        <a:pt x="849" y="2156"/>
                      </a:moveTo>
                      <a:lnTo>
                        <a:pt x="849" y="2156"/>
                      </a:lnTo>
                      <a:cubicBezTo>
                        <a:pt x="653" y="2246"/>
                        <a:pt x="460" y="2312"/>
                        <a:pt x="306" y="2341"/>
                      </a:cubicBezTo>
                      <a:cubicBezTo>
                        <a:pt x="144" y="2372"/>
                        <a:pt x="72" y="2353"/>
                        <a:pt x="61" y="2328"/>
                      </a:cubicBezTo>
                      <a:cubicBezTo>
                        <a:pt x="30" y="2262"/>
                        <a:pt x="260" y="2045"/>
                        <a:pt x="703" y="1840"/>
                      </a:cubicBezTo>
                      <a:cubicBezTo>
                        <a:pt x="909" y="1745"/>
                        <a:pt x="1086" y="1688"/>
                        <a:pt x="1221" y="1659"/>
                      </a:cubicBezTo>
                      <a:cubicBezTo>
                        <a:pt x="1224" y="1661"/>
                        <a:pt x="1226" y="1662"/>
                        <a:pt x="1229" y="1663"/>
                      </a:cubicBezTo>
                      <a:cubicBezTo>
                        <a:pt x="1295" y="1689"/>
                        <a:pt x="1352" y="1705"/>
                        <a:pt x="1399" y="1711"/>
                      </a:cubicBezTo>
                      <a:cubicBezTo>
                        <a:pt x="1373" y="1751"/>
                        <a:pt x="1349" y="1803"/>
                        <a:pt x="1325" y="1871"/>
                      </a:cubicBezTo>
                      <a:cubicBezTo>
                        <a:pt x="1324" y="1874"/>
                        <a:pt x="1323" y="1876"/>
                        <a:pt x="1322" y="1879"/>
                      </a:cubicBezTo>
                      <a:cubicBezTo>
                        <a:pt x="1212" y="1964"/>
                        <a:pt x="1051" y="2062"/>
                        <a:pt x="849" y="2156"/>
                      </a:cubicBezTo>
                      <a:moveTo>
                        <a:pt x="1616" y="2485"/>
                      </a:moveTo>
                      <a:lnTo>
                        <a:pt x="1616" y="2485"/>
                      </a:lnTo>
                      <a:cubicBezTo>
                        <a:pt x="1596" y="2700"/>
                        <a:pt x="1557" y="2900"/>
                        <a:pt x="1505" y="3048"/>
                      </a:cubicBezTo>
                      <a:cubicBezTo>
                        <a:pt x="1451" y="3203"/>
                        <a:pt x="1399" y="3255"/>
                        <a:pt x="1371" y="3253"/>
                      </a:cubicBezTo>
                      <a:cubicBezTo>
                        <a:pt x="1343" y="3251"/>
                        <a:pt x="1301" y="3190"/>
                        <a:pt x="1276" y="3027"/>
                      </a:cubicBezTo>
                      <a:cubicBezTo>
                        <a:pt x="1252" y="2872"/>
                        <a:pt x="1251" y="2668"/>
                        <a:pt x="1270" y="2453"/>
                      </a:cubicBezTo>
                      <a:cubicBezTo>
                        <a:pt x="1289" y="2250"/>
                        <a:pt x="1325" y="2060"/>
                        <a:pt x="1373" y="1914"/>
                      </a:cubicBezTo>
                      <a:cubicBezTo>
                        <a:pt x="1430" y="1869"/>
                        <a:pt x="1475" y="1825"/>
                        <a:pt x="1506" y="1786"/>
                      </a:cubicBezTo>
                      <a:cubicBezTo>
                        <a:pt x="1529" y="1832"/>
                        <a:pt x="1566" y="1883"/>
                        <a:pt x="1613" y="1937"/>
                      </a:cubicBezTo>
                      <a:cubicBezTo>
                        <a:pt x="1633" y="2088"/>
                        <a:pt x="1635" y="2282"/>
                        <a:pt x="1616" y="2485"/>
                      </a:cubicBezTo>
                      <a:moveTo>
                        <a:pt x="2285" y="1986"/>
                      </a:moveTo>
                      <a:lnTo>
                        <a:pt x="2285" y="1986"/>
                      </a:lnTo>
                      <a:cubicBezTo>
                        <a:pt x="2683" y="2267"/>
                        <a:pt x="2869" y="2523"/>
                        <a:pt x="2828" y="2582"/>
                      </a:cubicBezTo>
                      <a:cubicBezTo>
                        <a:pt x="2812" y="2605"/>
                        <a:pt x="2738" y="2610"/>
                        <a:pt x="2584" y="2550"/>
                      </a:cubicBezTo>
                      <a:cubicBezTo>
                        <a:pt x="2438" y="2494"/>
                        <a:pt x="2261" y="2394"/>
                        <a:pt x="2084" y="2269"/>
                      </a:cubicBezTo>
                      <a:cubicBezTo>
                        <a:pt x="1900" y="2138"/>
                        <a:pt x="1761" y="2014"/>
                        <a:pt x="1669" y="1911"/>
                      </a:cubicBezTo>
                      <a:cubicBezTo>
                        <a:pt x="1669" y="1908"/>
                        <a:pt x="1668" y="1906"/>
                        <a:pt x="1668" y="1903"/>
                      </a:cubicBezTo>
                      <a:cubicBezTo>
                        <a:pt x="1657" y="1832"/>
                        <a:pt x="1642" y="1775"/>
                        <a:pt x="1624" y="1731"/>
                      </a:cubicBezTo>
                      <a:cubicBezTo>
                        <a:pt x="1632" y="1732"/>
                        <a:pt x="1640" y="1732"/>
                        <a:pt x="1649" y="1732"/>
                      </a:cubicBezTo>
                      <a:cubicBezTo>
                        <a:pt x="1695" y="1732"/>
                        <a:pt x="1750" y="1726"/>
                        <a:pt x="1810" y="1714"/>
                      </a:cubicBezTo>
                      <a:cubicBezTo>
                        <a:pt x="1937" y="1766"/>
                        <a:pt x="2101" y="1855"/>
                        <a:pt x="2285" y="1986"/>
                      </a:cubicBezTo>
                      <a:moveTo>
                        <a:pt x="1815" y="1652"/>
                      </a:moveTo>
                      <a:lnTo>
                        <a:pt x="1815" y="1652"/>
                      </a:lnTo>
                      <a:cubicBezTo>
                        <a:pt x="1748" y="1626"/>
                        <a:pt x="1687" y="1608"/>
                        <a:pt x="1636" y="1602"/>
                      </a:cubicBezTo>
                      <a:cubicBezTo>
                        <a:pt x="1664" y="1559"/>
                        <a:pt x="1690" y="1501"/>
                        <a:pt x="1714" y="1433"/>
                      </a:cubicBezTo>
                      <a:cubicBezTo>
                        <a:pt x="1834" y="1340"/>
                        <a:pt x="2001" y="1242"/>
                        <a:pt x="2187" y="1156"/>
                      </a:cubicBezTo>
                      <a:cubicBezTo>
                        <a:pt x="2383" y="1066"/>
                        <a:pt x="2575" y="1000"/>
                        <a:pt x="2729" y="971"/>
                      </a:cubicBezTo>
                      <a:cubicBezTo>
                        <a:pt x="2789" y="960"/>
                        <a:pt x="2837" y="955"/>
                        <a:pt x="2873" y="955"/>
                      </a:cubicBezTo>
                      <a:cubicBezTo>
                        <a:pt x="2936" y="955"/>
                        <a:pt x="2967" y="968"/>
                        <a:pt x="2975" y="984"/>
                      </a:cubicBezTo>
                      <a:cubicBezTo>
                        <a:pt x="3005" y="1050"/>
                        <a:pt x="2775" y="1267"/>
                        <a:pt x="2332" y="1472"/>
                      </a:cubicBezTo>
                      <a:cubicBezTo>
                        <a:pt x="2127" y="1566"/>
                        <a:pt x="1950" y="1624"/>
                        <a:pt x="1815" y="165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0" name="Google Shape;920;p21"/>
                <p:cNvSpPr/>
                <p:nvPr/>
              </p:nvSpPr>
              <p:spPr>
                <a:xfrm>
                  <a:off x="7665840" y="829800"/>
                  <a:ext cx="246600" cy="2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" h="685" extrusionOk="0">
                      <a:moveTo>
                        <a:pt x="224" y="664"/>
                      </a:moveTo>
                      <a:lnTo>
                        <a:pt x="224" y="664"/>
                      </a:lnTo>
                      <a:cubicBezTo>
                        <a:pt x="47" y="599"/>
                        <a:pt x="-44" y="402"/>
                        <a:pt x="21" y="225"/>
                      </a:cubicBezTo>
                      <a:cubicBezTo>
                        <a:pt x="87" y="47"/>
                        <a:pt x="284" y="-44"/>
                        <a:pt x="461" y="22"/>
                      </a:cubicBezTo>
                      <a:cubicBezTo>
                        <a:pt x="638" y="87"/>
                        <a:pt x="729" y="284"/>
                        <a:pt x="664" y="461"/>
                      </a:cubicBezTo>
                      <a:cubicBezTo>
                        <a:pt x="599" y="639"/>
                        <a:pt x="402" y="730"/>
                        <a:pt x="224" y="66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921" name="Google Shape;921;p21"/>
              <p:cNvSpPr/>
              <p:nvPr/>
            </p:nvSpPr>
            <p:spPr>
              <a:xfrm rot="2679291">
                <a:off x="8779764" y="2915497"/>
                <a:ext cx="70429" cy="70429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922" name="Google Shape;922;p21"/>
              <p:cNvSpPr/>
              <p:nvPr/>
            </p:nvSpPr>
            <p:spPr>
              <a:xfrm rot="2674307">
                <a:off x="8759556" y="3044325"/>
                <a:ext cx="141920" cy="14192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923" name="Google Shape;923;p21"/>
              <p:cNvSpPr/>
              <p:nvPr/>
            </p:nvSpPr>
            <p:spPr>
              <a:xfrm rot="2679291">
                <a:off x="8385778" y="3741982"/>
                <a:ext cx="70429" cy="70429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924" name="Google Shape;924;p21"/>
              <p:cNvSpPr/>
              <p:nvPr/>
            </p:nvSpPr>
            <p:spPr>
              <a:xfrm rot="2679291">
                <a:off x="8438395" y="3046352"/>
                <a:ext cx="70429" cy="70429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body" idx="1"/>
          </p:nvPr>
        </p:nvSpPr>
        <p:spPr>
          <a:xfrm>
            <a:off x="720000" y="1063351"/>
            <a:ext cx="77040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63" name="Google Shape;63;p4"/>
          <p:cNvGrpSpPr/>
          <p:nvPr/>
        </p:nvGrpSpPr>
        <p:grpSpPr>
          <a:xfrm>
            <a:off x="-164392" y="-122146"/>
            <a:ext cx="9694233" cy="5381451"/>
            <a:chOff x="-164392" y="-122146"/>
            <a:chExt cx="9694233" cy="5381451"/>
          </a:xfrm>
        </p:grpSpPr>
        <p:sp>
          <p:nvSpPr>
            <p:cNvPr id="64" name="Google Shape;64;p4"/>
            <p:cNvSpPr/>
            <p:nvPr/>
          </p:nvSpPr>
          <p:spPr>
            <a:xfrm>
              <a:off x="-164392" y="2446155"/>
              <a:ext cx="611325" cy="2813150"/>
            </a:xfrm>
            <a:custGeom>
              <a:avLst/>
              <a:gdLst/>
              <a:ahLst/>
              <a:cxnLst/>
              <a:rect l="l" t="t" r="r" b="b"/>
              <a:pathLst>
                <a:path w="24453" h="112526" extrusionOk="0">
                  <a:moveTo>
                    <a:pt x="1412" y="3572"/>
                  </a:moveTo>
                  <a:cubicBezTo>
                    <a:pt x="3765" y="4446"/>
                    <a:pt x="13313" y="5454"/>
                    <a:pt x="15128" y="13657"/>
                  </a:cubicBezTo>
                  <a:cubicBezTo>
                    <a:pt x="16943" y="21860"/>
                    <a:pt x="10959" y="41022"/>
                    <a:pt x="12304" y="52788"/>
                  </a:cubicBezTo>
                  <a:cubicBezTo>
                    <a:pt x="13649" y="64554"/>
                    <a:pt x="21382" y="75917"/>
                    <a:pt x="23197" y="84254"/>
                  </a:cubicBezTo>
                  <a:cubicBezTo>
                    <a:pt x="25013" y="92591"/>
                    <a:pt x="24676" y="98374"/>
                    <a:pt x="23197" y="102811"/>
                  </a:cubicBezTo>
                  <a:cubicBezTo>
                    <a:pt x="21718" y="107249"/>
                    <a:pt x="17817" y="109602"/>
                    <a:pt x="14321" y="110879"/>
                  </a:cubicBezTo>
                  <a:cubicBezTo>
                    <a:pt x="10825" y="112157"/>
                    <a:pt x="4572" y="113905"/>
                    <a:pt x="2219" y="110476"/>
                  </a:cubicBezTo>
                  <a:cubicBezTo>
                    <a:pt x="-134" y="107047"/>
                    <a:pt x="404" y="107316"/>
                    <a:pt x="202" y="90305"/>
                  </a:cubicBezTo>
                  <a:cubicBezTo>
                    <a:pt x="0" y="73295"/>
                    <a:pt x="807" y="22869"/>
                    <a:pt x="1009" y="8413"/>
                  </a:cubicBezTo>
                  <a:cubicBezTo>
                    <a:pt x="1211" y="-6042"/>
                    <a:pt x="-941" y="2698"/>
                    <a:pt x="1412" y="35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65" name="Google Shape;65;p4"/>
            <p:cNvSpPr/>
            <p:nvPr/>
          </p:nvSpPr>
          <p:spPr>
            <a:xfrm>
              <a:off x="7146516" y="-122146"/>
              <a:ext cx="2383325" cy="622675"/>
            </a:xfrm>
            <a:custGeom>
              <a:avLst/>
              <a:gdLst/>
              <a:ahLst/>
              <a:cxnLst/>
              <a:rect l="l" t="t" r="r" b="b"/>
              <a:pathLst>
                <a:path w="95333" h="24907" extrusionOk="0">
                  <a:moveTo>
                    <a:pt x="14761" y="1013"/>
                  </a:moveTo>
                  <a:cubicBezTo>
                    <a:pt x="776" y="3097"/>
                    <a:pt x="-1779" y="10762"/>
                    <a:pt x="1045" y="14729"/>
                  </a:cubicBezTo>
                  <a:cubicBezTo>
                    <a:pt x="3869" y="18696"/>
                    <a:pt x="16980" y="25555"/>
                    <a:pt x="31705" y="24815"/>
                  </a:cubicBezTo>
                  <a:cubicBezTo>
                    <a:pt x="46430" y="24076"/>
                    <a:pt x="80518" y="14057"/>
                    <a:pt x="89393" y="10292"/>
                  </a:cubicBezTo>
                  <a:cubicBezTo>
                    <a:pt x="98268" y="6527"/>
                    <a:pt x="97394" y="3770"/>
                    <a:pt x="84955" y="2223"/>
                  </a:cubicBezTo>
                  <a:cubicBezTo>
                    <a:pt x="72516" y="677"/>
                    <a:pt x="28746" y="-1071"/>
                    <a:pt x="14761" y="10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66" name="Google Shape;66;p4"/>
            <p:cNvSpPr/>
            <p:nvPr/>
          </p:nvSpPr>
          <p:spPr>
            <a:xfrm>
              <a:off x="8636818" y="431967"/>
              <a:ext cx="658375" cy="598825"/>
            </a:xfrm>
            <a:custGeom>
              <a:avLst/>
              <a:gdLst/>
              <a:ahLst/>
              <a:cxnLst/>
              <a:rect l="l" t="t" r="r" b="b"/>
              <a:pathLst>
                <a:path w="26335" h="23953" extrusionOk="0">
                  <a:moveTo>
                    <a:pt x="9207" y="370"/>
                  </a:moveTo>
                  <a:cubicBezTo>
                    <a:pt x="5778" y="975"/>
                    <a:pt x="1878" y="2992"/>
                    <a:pt x="735" y="6018"/>
                  </a:cubicBezTo>
                  <a:cubicBezTo>
                    <a:pt x="-408" y="9044"/>
                    <a:pt x="-340" y="15566"/>
                    <a:pt x="2349" y="18524"/>
                  </a:cubicBezTo>
                  <a:cubicBezTo>
                    <a:pt x="5039" y="21482"/>
                    <a:pt x="12905" y="24508"/>
                    <a:pt x="16872" y="23768"/>
                  </a:cubicBezTo>
                  <a:cubicBezTo>
                    <a:pt x="20839" y="23028"/>
                    <a:pt x="25411" y="17650"/>
                    <a:pt x="26150" y="14086"/>
                  </a:cubicBezTo>
                  <a:cubicBezTo>
                    <a:pt x="26890" y="10523"/>
                    <a:pt x="24133" y="4673"/>
                    <a:pt x="21309" y="2387"/>
                  </a:cubicBezTo>
                  <a:cubicBezTo>
                    <a:pt x="18485" y="101"/>
                    <a:pt x="12636" y="-235"/>
                    <a:pt x="9207" y="3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</p:grpSp>
      <p:grpSp>
        <p:nvGrpSpPr>
          <p:cNvPr id="67" name="Google Shape;67;p4"/>
          <p:cNvGrpSpPr/>
          <p:nvPr/>
        </p:nvGrpSpPr>
        <p:grpSpPr>
          <a:xfrm>
            <a:off x="-498670" y="637092"/>
            <a:ext cx="10266693" cy="4975950"/>
            <a:chOff x="-498670" y="637092"/>
            <a:chExt cx="10266693" cy="4975950"/>
          </a:xfrm>
        </p:grpSpPr>
        <p:grpSp>
          <p:nvGrpSpPr>
            <p:cNvPr id="68" name="Google Shape;68;p4"/>
            <p:cNvGrpSpPr/>
            <p:nvPr/>
          </p:nvGrpSpPr>
          <p:grpSpPr>
            <a:xfrm flipH="1">
              <a:off x="-498670" y="3704778"/>
              <a:ext cx="1727384" cy="1908264"/>
              <a:chOff x="8043615" y="2374771"/>
              <a:chExt cx="1727384" cy="1908264"/>
            </a:xfrm>
          </p:grpSpPr>
          <p:sp>
            <p:nvSpPr>
              <p:cNvPr id="69" name="Google Shape;69;p4"/>
              <p:cNvSpPr/>
              <p:nvPr/>
            </p:nvSpPr>
            <p:spPr>
              <a:xfrm rot="2675060">
                <a:off x="8893067" y="3065488"/>
                <a:ext cx="531823" cy="1204156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9324" extrusionOk="0">
                    <a:moveTo>
                      <a:pt x="4118" y="5690"/>
                    </a:moveTo>
                    <a:lnTo>
                      <a:pt x="4118" y="5690"/>
                    </a:lnTo>
                    <a:cubicBezTo>
                      <a:pt x="2555" y="6818"/>
                      <a:pt x="2417" y="7956"/>
                      <a:pt x="2443" y="8446"/>
                    </a:cubicBezTo>
                    <a:cubicBezTo>
                      <a:pt x="2334" y="8157"/>
                      <a:pt x="2219" y="7796"/>
                      <a:pt x="2125" y="7369"/>
                    </a:cubicBezTo>
                    <a:cubicBezTo>
                      <a:pt x="2039" y="6978"/>
                      <a:pt x="1965" y="6502"/>
                      <a:pt x="1936" y="5952"/>
                    </a:cubicBezTo>
                    <a:cubicBezTo>
                      <a:pt x="2166" y="5855"/>
                      <a:pt x="3355" y="5264"/>
                      <a:pt x="3645" y="3392"/>
                    </a:cubicBezTo>
                    <a:cubicBezTo>
                      <a:pt x="2345" y="4066"/>
                      <a:pt x="2011" y="5217"/>
                      <a:pt x="1926" y="5720"/>
                    </a:cubicBezTo>
                    <a:cubicBezTo>
                      <a:pt x="1902" y="4915"/>
                      <a:pt x="1974" y="3965"/>
                      <a:pt x="2233" y="2898"/>
                    </a:cubicBezTo>
                    <a:cubicBezTo>
                      <a:pt x="2484" y="2775"/>
                      <a:pt x="3704" y="2064"/>
                      <a:pt x="3266" y="0"/>
                    </a:cubicBezTo>
                    <a:cubicBezTo>
                      <a:pt x="2107" y="1149"/>
                      <a:pt x="2137" y="2444"/>
                      <a:pt x="2174" y="2814"/>
                    </a:cubicBezTo>
                    <a:cubicBezTo>
                      <a:pt x="2074" y="3215"/>
                      <a:pt x="2001" y="3601"/>
                      <a:pt x="1949" y="3969"/>
                    </a:cubicBezTo>
                    <a:cubicBezTo>
                      <a:pt x="1905" y="3467"/>
                      <a:pt x="1657" y="2642"/>
                      <a:pt x="656" y="1793"/>
                    </a:cubicBezTo>
                    <a:cubicBezTo>
                      <a:pt x="721" y="3262"/>
                      <a:pt x="1701" y="4250"/>
                      <a:pt x="1894" y="4431"/>
                    </a:cubicBezTo>
                    <a:cubicBezTo>
                      <a:pt x="1786" y="5547"/>
                      <a:pt x="1873" y="6479"/>
                      <a:pt x="2008" y="7181"/>
                    </a:cubicBezTo>
                    <a:cubicBezTo>
                      <a:pt x="1821" y="6615"/>
                      <a:pt x="1314" y="5545"/>
                      <a:pt x="0" y="4591"/>
                    </a:cubicBezTo>
                    <a:cubicBezTo>
                      <a:pt x="352" y="6890"/>
                      <a:pt x="1923" y="7517"/>
                      <a:pt x="2095" y="7580"/>
                    </a:cubicBezTo>
                    <a:cubicBezTo>
                      <a:pt x="2365" y="8680"/>
                      <a:pt x="2759" y="9300"/>
                      <a:pt x="2763" y="9306"/>
                    </a:cubicBezTo>
                    <a:cubicBezTo>
                      <a:pt x="2770" y="9318"/>
                      <a:pt x="2783" y="9324"/>
                      <a:pt x="2795" y="9324"/>
                    </a:cubicBezTo>
                    <a:cubicBezTo>
                      <a:pt x="2802" y="9324"/>
                      <a:pt x="2810" y="9322"/>
                      <a:pt x="2816" y="9318"/>
                    </a:cubicBezTo>
                    <a:cubicBezTo>
                      <a:pt x="2834" y="9307"/>
                      <a:pt x="2839" y="9283"/>
                      <a:pt x="2828" y="9265"/>
                    </a:cubicBezTo>
                    <a:cubicBezTo>
                      <a:pt x="2825" y="9262"/>
                      <a:pt x="2696" y="9059"/>
                      <a:pt x="2537" y="8682"/>
                    </a:cubicBezTo>
                    <a:cubicBezTo>
                      <a:pt x="2811" y="8604"/>
                      <a:pt x="3939" y="8138"/>
                      <a:pt x="4118" y="56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 rot="-458987">
                <a:off x="8931883" y="2683957"/>
                <a:ext cx="310356" cy="702707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9324" extrusionOk="0">
                    <a:moveTo>
                      <a:pt x="4118" y="5690"/>
                    </a:moveTo>
                    <a:lnTo>
                      <a:pt x="4118" y="5690"/>
                    </a:lnTo>
                    <a:cubicBezTo>
                      <a:pt x="2555" y="6818"/>
                      <a:pt x="2417" y="7956"/>
                      <a:pt x="2443" y="8446"/>
                    </a:cubicBezTo>
                    <a:cubicBezTo>
                      <a:pt x="2334" y="8157"/>
                      <a:pt x="2219" y="7796"/>
                      <a:pt x="2125" y="7369"/>
                    </a:cubicBezTo>
                    <a:cubicBezTo>
                      <a:pt x="2039" y="6978"/>
                      <a:pt x="1965" y="6502"/>
                      <a:pt x="1936" y="5952"/>
                    </a:cubicBezTo>
                    <a:cubicBezTo>
                      <a:pt x="2166" y="5855"/>
                      <a:pt x="3355" y="5264"/>
                      <a:pt x="3645" y="3392"/>
                    </a:cubicBezTo>
                    <a:cubicBezTo>
                      <a:pt x="2345" y="4066"/>
                      <a:pt x="2011" y="5217"/>
                      <a:pt x="1926" y="5720"/>
                    </a:cubicBezTo>
                    <a:cubicBezTo>
                      <a:pt x="1902" y="4915"/>
                      <a:pt x="1974" y="3965"/>
                      <a:pt x="2233" y="2898"/>
                    </a:cubicBezTo>
                    <a:cubicBezTo>
                      <a:pt x="2484" y="2775"/>
                      <a:pt x="3704" y="2064"/>
                      <a:pt x="3266" y="0"/>
                    </a:cubicBezTo>
                    <a:cubicBezTo>
                      <a:pt x="2107" y="1149"/>
                      <a:pt x="2137" y="2444"/>
                      <a:pt x="2174" y="2814"/>
                    </a:cubicBezTo>
                    <a:cubicBezTo>
                      <a:pt x="2074" y="3215"/>
                      <a:pt x="2001" y="3601"/>
                      <a:pt x="1949" y="3969"/>
                    </a:cubicBezTo>
                    <a:cubicBezTo>
                      <a:pt x="1905" y="3467"/>
                      <a:pt x="1657" y="2642"/>
                      <a:pt x="656" y="1793"/>
                    </a:cubicBezTo>
                    <a:cubicBezTo>
                      <a:pt x="721" y="3262"/>
                      <a:pt x="1701" y="4250"/>
                      <a:pt x="1894" y="4431"/>
                    </a:cubicBezTo>
                    <a:cubicBezTo>
                      <a:pt x="1786" y="5547"/>
                      <a:pt x="1873" y="6479"/>
                      <a:pt x="2008" y="7181"/>
                    </a:cubicBezTo>
                    <a:cubicBezTo>
                      <a:pt x="1821" y="6615"/>
                      <a:pt x="1314" y="5545"/>
                      <a:pt x="0" y="4591"/>
                    </a:cubicBezTo>
                    <a:cubicBezTo>
                      <a:pt x="352" y="6890"/>
                      <a:pt x="1923" y="7517"/>
                      <a:pt x="2095" y="7580"/>
                    </a:cubicBezTo>
                    <a:cubicBezTo>
                      <a:pt x="2365" y="8680"/>
                      <a:pt x="2759" y="9300"/>
                      <a:pt x="2763" y="9306"/>
                    </a:cubicBezTo>
                    <a:cubicBezTo>
                      <a:pt x="2770" y="9318"/>
                      <a:pt x="2783" y="9324"/>
                      <a:pt x="2795" y="9324"/>
                    </a:cubicBezTo>
                    <a:cubicBezTo>
                      <a:pt x="2802" y="9324"/>
                      <a:pt x="2810" y="9322"/>
                      <a:pt x="2816" y="9318"/>
                    </a:cubicBezTo>
                    <a:cubicBezTo>
                      <a:pt x="2834" y="9307"/>
                      <a:pt x="2839" y="9283"/>
                      <a:pt x="2828" y="9265"/>
                    </a:cubicBezTo>
                    <a:cubicBezTo>
                      <a:pt x="2825" y="9262"/>
                      <a:pt x="2696" y="9059"/>
                      <a:pt x="2537" y="8682"/>
                    </a:cubicBezTo>
                    <a:cubicBezTo>
                      <a:pt x="2811" y="8604"/>
                      <a:pt x="3939" y="8138"/>
                      <a:pt x="4118" y="56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1" name="Google Shape;71;p4"/>
              <p:cNvGrpSpPr/>
              <p:nvPr/>
            </p:nvGrpSpPr>
            <p:grpSpPr>
              <a:xfrm rot="2674789">
                <a:off x="8721243" y="2433510"/>
                <a:ext cx="283646" cy="283646"/>
                <a:chOff x="7864874" y="496066"/>
                <a:chExt cx="948960" cy="948960"/>
              </a:xfrm>
            </p:grpSpPr>
            <p:sp>
              <p:nvSpPr>
                <p:cNvPr id="72" name="Google Shape;72;p4"/>
                <p:cNvSpPr/>
                <p:nvPr/>
              </p:nvSpPr>
              <p:spPr>
                <a:xfrm>
                  <a:off x="7864874" y="496066"/>
                  <a:ext cx="948960" cy="94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6" h="2636" extrusionOk="0">
                      <a:moveTo>
                        <a:pt x="2636" y="1439"/>
                      </a:moveTo>
                      <a:lnTo>
                        <a:pt x="2636" y="1439"/>
                      </a:lnTo>
                      <a:cubicBezTo>
                        <a:pt x="2644" y="1349"/>
                        <a:pt x="2356" y="1248"/>
                        <a:pt x="1992" y="1215"/>
                      </a:cubicBezTo>
                      <a:cubicBezTo>
                        <a:pt x="1975" y="1214"/>
                        <a:pt x="1958" y="1212"/>
                        <a:pt x="1942" y="1211"/>
                      </a:cubicBezTo>
                      <a:cubicBezTo>
                        <a:pt x="1957" y="1204"/>
                        <a:pt x="1972" y="1198"/>
                        <a:pt x="1987" y="1191"/>
                      </a:cubicBezTo>
                      <a:cubicBezTo>
                        <a:pt x="2319" y="1037"/>
                        <a:pt x="2558" y="846"/>
                        <a:pt x="2520" y="764"/>
                      </a:cubicBezTo>
                      <a:cubicBezTo>
                        <a:pt x="2481" y="681"/>
                        <a:pt x="2181" y="739"/>
                        <a:pt x="1849" y="892"/>
                      </a:cubicBezTo>
                      <a:cubicBezTo>
                        <a:pt x="1834" y="898"/>
                        <a:pt x="1819" y="906"/>
                        <a:pt x="1805" y="913"/>
                      </a:cubicBezTo>
                      <a:cubicBezTo>
                        <a:pt x="1814" y="900"/>
                        <a:pt x="1824" y="887"/>
                        <a:pt x="1834" y="873"/>
                      </a:cubicBezTo>
                      <a:cubicBezTo>
                        <a:pt x="2045" y="574"/>
                        <a:pt x="2156" y="290"/>
                        <a:pt x="2082" y="237"/>
                      </a:cubicBezTo>
                      <a:cubicBezTo>
                        <a:pt x="2008" y="185"/>
                        <a:pt x="1776" y="384"/>
                        <a:pt x="1565" y="683"/>
                      </a:cubicBezTo>
                      <a:cubicBezTo>
                        <a:pt x="1556" y="697"/>
                        <a:pt x="1546" y="710"/>
                        <a:pt x="1537" y="724"/>
                      </a:cubicBezTo>
                      <a:cubicBezTo>
                        <a:pt x="1539" y="707"/>
                        <a:pt x="1541" y="691"/>
                        <a:pt x="1542" y="674"/>
                      </a:cubicBezTo>
                      <a:cubicBezTo>
                        <a:pt x="1575" y="310"/>
                        <a:pt x="1529" y="9"/>
                        <a:pt x="1439" y="0"/>
                      </a:cubicBezTo>
                      <a:cubicBezTo>
                        <a:pt x="1348" y="-8"/>
                        <a:pt x="1248" y="280"/>
                        <a:pt x="1214" y="644"/>
                      </a:cubicBezTo>
                      <a:cubicBezTo>
                        <a:pt x="1213" y="661"/>
                        <a:pt x="1211" y="678"/>
                        <a:pt x="1210" y="694"/>
                      </a:cubicBezTo>
                      <a:cubicBezTo>
                        <a:pt x="1204" y="679"/>
                        <a:pt x="1197" y="663"/>
                        <a:pt x="1190" y="648"/>
                      </a:cubicBezTo>
                      <a:cubicBezTo>
                        <a:pt x="1037" y="316"/>
                        <a:pt x="846" y="78"/>
                        <a:pt x="763" y="116"/>
                      </a:cubicBezTo>
                      <a:cubicBezTo>
                        <a:pt x="681" y="154"/>
                        <a:pt x="738" y="454"/>
                        <a:pt x="891" y="786"/>
                      </a:cubicBezTo>
                      <a:cubicBezTo>
                        <a:pt x="898" y="801"/>
                        <a:pt x="905" y="816"/>
                        <a:pt x="913" y="831"/>
                      </a:cubicBezTo>
                      <a:cubicBezTo>
                        <a:pt x="899" y="822"/>
                        <a:pt x="886" y="812"/>
                        <a:pt x="872" y="802"/>
                      </a:cubicBezTo>
                      <a:cubicBezTo>
                        <a:pt x="574" y="591"/>
                        <a:pt x="289" y="480"/>
                        <a:pt x="237" y="554"/>
                      </a:cubicBezTo>
                      <a:cubicBezTo>
                        <a:pt x="184" y="628"/>
                        <a:pt x="384" y="860"/>
                        <a:pt x="682" y="1071"/>
                      </a:cubicBezTo>
                      <a:cubicBezTo>
                        <a:pt x="696" y="1080"/>
                        <a:pt x="710" y="1090"/>
                        <a:pt x="724" y="1099"/>
                      </a:cubicBezTo>
                      <a:cubicBezTo>
                        <a:pt x="707" y="1097"/>
                        <a:pt x="691" y="1095"/>
                        <a:pt x="674" y="1094"/>
                      </a:cubicBezTo>
                      <a:cubicBezTo>
                        <a:pt x="310" y="1060"/>
                        <a:pt x="8" y="1106"/>
                        <a:pt x="0" y="1197"/>
                      </a:cubicBezTo>
                      <a:cubicBezTo>
                        <a:pt x="-9" y="1288"/>
                        <a:pt x="280" y="1388"/>
                        <a:pt x="643" y="1422"/>
                      </a:cubicBezTo>
                      <a:cubicBezTo>
                        <a:pt x="660" y="1423"/>
                        <a:pt x="677" y="1424"/>
                        <a:pt x="693" y="1425"/>
                      </a:cubicBezTo>
                      <a:cubicBezTo>
                        <a:pt x="678" y="1432"/>
                        <a:pt x="663" y="1438"/>
                        <a:pt x="648" y="1446"/>
                      </a:cubicBezTo>
                      <a:cubicBezTo>
                        <a:pt x="316" y="1599"/>
                        <a:pt x="78" y="1789"/>
                        <a:pt x="116" y="1872"/>
                      </a:cubicBezTo>
                      <a:cubicBezTo>
                        <a:pt x="154" y="1955"/>
                        <a:pt x="453" y="1898"/>
                        <a:pt x="785" y="1745"/>
                      </a:cubicBezTo>
                      <a:cubicBezTo>
                        <a:pt x="801" y="1737"/>
                        <a:pt x="816" y="1730"/>
                        <a:pt x="831" y="1723"/>
                      </a:cubicBezTo>
                      <a:cubicBezTo>
                        <a:pt x="821" y="1736"/>
                        <a:pt x="811" y="1750"/>
                        <a:pt x="802" y="1764"/>
                      </a:cubicBezTo>
                      <a:cubicBezTo>
                        <a:pt x="590" y="2062"/>
                        <a:pt x="479" y="2347"/>
                        <a:pt x="554" y="2399"/>
                      </a:cubicBezTo>
                      <a:cubicBezTo>
                        <a:pt x="628" y="2452"/>
                        <a:pt x="859" y="2252"/>
                        <a:pt x="1070" y="1954"/>
                      </a:cubicBezTo>
                      <a:cubicBezTo>
                        <a:pt x="1080" y="1940"/>
                        <a:pt x="1089" y="1926"/>
                        <a:pt x="1099" y="1912"/>
                      </a:cubicBezTo>
                      <a:cubicBezTo>
                        <a:pt x="1097" y="1929"/>
                        <a:pt x="1095" y="1945"/>
                        <a:pt x="1093" y="1962"/>
                      </a:cubicBezTo>
                      <a:cubicBezTo>
                        <a:pt x="1060" y="2326"/>
                        <a:pt x="1106" y="2628"/>
                        <a:pt x="1196" y="2636"/>
                      </a:cubicBezTo>
                      <a:cubicBezTo>
                        <a:pt x="1287" y="2644"/>
                        <a:pt x="1387" y="2356"/>
                        <a:pt x="1421" y="1992"/>
                      </a:cubicBezTo>
                      <a:cubicBezTo>
                        <a:pt x="1422" y="1975"/>
                        <a:pt x="1424" y="1959"/>
                        <a:pt x="1425" y="1942"/>
                      </a:cubicBezTo>
                      <a:cubicBezTo>
                        <a:pt x="1432" y="1958"/>
                        <a:pt x="1438" y="1973"/>
                        <a:pt x="1445" y="1988"/>
                      </a:cubicBezTo>
                      <a:cubicBezTo>
                        <a:pt x="1598" y="2320"/>
                        <a:pt x="1789" y="2558"/>
                        <a:pt x="1871" y="2520"/>
                      </a:cubicBezTo>
                      <a:cubicBezTo>
                        <a:pt x="1954" y="2482"/>
                        <a:pt x="1897" y="2182"/>
                        <a:pt x="1744" y="1850"/>
                      </a:cubicBezTo>
                      <a:cubicBezTo>
                        <a:pt x="1737" y="1835"/>
                        <a:pt x="1730" y="1820"/>
                        <a:pt x="1723" y="1805"/>
                      </a:cubicBezTo>
                      <a:cubicBezTo>
                        <a:pt x="1736" y="1815"/>
                        <a:pt x="1749" y="1825"/>
                        <a:pt x="1763" y="1834"/>
                      </a:cubicBezTo>
                      <a:cubicBezTo>
                        <a:pt x="2061" y="2045"/>
                        <a:pt x="2346" y="2156"/>
                        <a:pt x="2398" y="2082"/>
                      </a:cubicBezTo>
                      <a:cubicBezTo>
                        <a:pt x="2451" y="2007"/>
                        <a:pt x="2252" y="1776"/>
                        <a:pt x="1953" y="1566"/>
                      </a:cubicBezTo>
                      <a:cubicBezTo>
                        <a:pt x="1939" y="1556"/>
                        <a:pt x="1926" y="1547"/>
                        <a:pt x="1912" y="1538"/>
                      </a:cubicBezTo>
                      <a:cubicBezTo>
                        <a:pt x="1928" y="1539"/>
                        <a:pt x="1945" y="1541"/>
                        <a:pt x="1962" y="1543"/>
                      </a:cubicBezTo>
                      <a:cubicBezTo>
                        <a:pt x="2326" y="1576"/>
                        <a:pt x="2627" y="1530"/>
                        <a:pt x="2636" y="143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73;p4"/>
                <p:cNvSpPr/>
                <p:nvPr/>
              </p:nvSpPr>
              <p:spPr>
                <a:xfrm>
                  <a:off x="8239634" y="870466"/>
                  <a:ext cx="199800" cy="19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" h="555" extrusionOk="0">
                      <a:moveTo>
                        <a:pt x="393" y="530"/>
                      </a:moveTo>
                      <a:lnTo>
                        <a:pt x="393" y="530"/>
                      </a:lnTo>
                      <a:cubicBezTo>
                        <a:pt x="253" y="594"/>
                        <a:pt x="89" y="533"/>
                        <a:pt x="25" y="394"/>
                      </a:cubicBezTo>
                      <a:cubicBezTo>
                        <a:pt x="-39" y="255"/>
                        <a:pt x="21" y="91"/>
                        <a:pt x="160" y="26"/>
                      </a:cubicBezTo>
                      <a:cubicBezTo>
                        <a:pt x="299" y="-38"/>
                        <a:pt x="464" y="23"/>
                        <a:pt x="529" y="162"/>
                      </a:cubicBezTo>
                      <a:cubicBezTo>
                        <a:pt x="593" y="301"/>
                        <a:pt x="532" y="466"/>
                        <a:pt x="393" y="53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4" name="Google Shape;74;p4"/>
              <p:cNvGrpSpPr/>
              <p:nvPr/>
            </p:nvGrpSpPr>
            <p:grpSpPr>
              <a:xfrm rot="2675637">
                <a:off x="8878047" y="3179702"/>
                <a:ext cx="475856" cy="475856"/>
                <a:chOff x="7193160" y="357120"/>
                <a:chExt cx="1192320" cy="1192320"/>
              </a:xfrm>
            </p:grpSpPr>
            <p:sp>
              <p:nvSpPr>
                <p:cNvPr id="75" name="Google Shape;75;p4"/>
                <p:cNvSpPr/>
                <p:nvPr/>
              </p:nvSpPr>
              <p:spPr>
                <a:xfrm>
                  <a:off x="7209720" y="373320"/>
                  <a:ext cx="1159560" cy="1159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1" h="3221" extrusionOk="0">
                      <a:moveTo>
                        <a:pt x="3220" y="1335"/>
                      </a:moveTo>
                      <a:lnTo>
                        <a:pt x="3220" y="1335"/>
                      </a:lnTo>
                      <a:cubicBezTo>
                        <a:pt x="3201" y="1224"/>
                        <a:pt x="2825" y="1196"/>
                        <a:pt x="2380" y="1272"/>
                      </a:cubicBezTo>
                      <a:cubicBezTo>
                        <a:pt x="2360" y="1276"/>
                        <a:pt x="2339" y="1280"/>
                        <a:pt x="2320" y="1284"/>
                      </a:cubicBezTo>
                      <a:cubicBezTo>
                        <a:pt x="2336" y="1271"/>
                        <a:pt x="2352" y="1258"/>
                        <a:pt x="2367" y="1245"/>
                      </a:cubicBezTo>
                      <a:cubicBezTo>
                        <a:pt x="2715" y="956"/>
                        <a:pt x="2937" y="653"/>
                        <a:pt x="2865" y="566"/>
                      </a:cubicBezTo>
                      <a:cubicBezTo>
                        <a:pt x="2794" y="480"/>
                        <a:pt x="2455" y="644"/>
                        <a:pt x="2108" y="933"/>
                      </a:cubicBezTo>
                      <a:cubicBezTo>
                        <a:pt x="2092" y="946"/>
                        <a:pt x="2076" y="960"/>
                        <a:pt x="2061" y="972"/>
                      </a:cubicBezTo>
                      <a:cubicBezTo>
                        <a:pt x="2068" y="953"/>
                        <a:pt x="2076" y="934"/>
                        <a:pt x="2083" y="915"/>
                      </a:cubicBezTo>
                      <a:cubicBezTo>
                        <a:pt x="2239" y="492"/>
                        <a:pt x="2281" y="117"/>
                        <a:pt x="2175" y="79"/>
                      </a:cubicBezTo>
                      <a:cubicBezTo>
                        <a:pt x="2070" y="39"/>
                        <a:pt x="1858" y="351"/>
                        <a:pt x="1702" y="775"/>
                      </a:cubicBezTo>
                      <a:cubicBezTo>
                        <a:pt x="1695" y="794"/>
                        <a:pt x="1688" y="813"/>
                        <a:pt x="1681" y="833"/>
                      </a:cubicBezTo>
                      <a:cubicBezTo>
                        <a:pt x="1678" y="813"/>
                        <a:pt x="1675" y="792"/>
                        <a:pt x="1672" y="772"/>
                      </a:cubicBezTo>
                      <a:cubicBezTo>
                        <a:pt x="1595" y="327"/>
                        <a:pt x="1443" y="-18"/>
                        <a:pt x="1333" y="1"/>
                      </a:cubicBezTo>
                      <a:cubicBezTo>
                        <a:pt x="1223" y="20"/>
                        <a:pt x="1195" y="396"/>
                        <a:pt x="1271" y="841"/>
                      </a:cubicBezTo>
                      <a:cubicBezTo>
                        <a:pt x="1275" y="861"/>
                        <a:pt x="1279" y="881"/>
                        <a:pt x="1283" y="901"/>
                      </a:cubicBezTo>
                      <a:cubicBezTo>
                        <a:pt x="1270" y="885"/>
                        <a:pt x="1257" y="869"/>
                        <a:pt x="1244" y="853"/>
                      </a:cubicBezTo>
                      <a:cubicBezTo>
                        <a:pt x="955" y="507"/>
                        <a:pt x="651" y="283"/>
                        <a:pt x="565" y="355"/>
                      </a:cubicBezTo>
                      <a:cubicBezTo>
                        <a:pt x="479" y="427"/>
                        <a:pt x="643" y="766"/>
                        <a:pt x="932" y="1113"/>
                      </a:cubicBezTo>
                      <a:cubicBezTo>
                        <a:pt x="944" y="1129"/>
                        <a:pt x="958" y="1145"/>
                        <a:pt x="971" y="1160"/>
                      </a:cubicBezTo>
                      <a:cubicBezTo>
                        <a:pt x="952" y="1152"/>
                        <a:pt x="933" y="1145"/>
                        <a:pt x="914" y="1138"/>
                      </a:cubicBezTo>
                      <a:cubicBezTo>
                        <a:pt x="490" y="981"/>
                        <a:pt x="116" y="940"/>
                        <a:pt x="77" y="1045"/>
                      </a:cubicBezTo>
                      <a:cubicBezTo>
                        <a:pt x="38" y="1151"/>
                        <a:pt x="350" y="1363"/>
                        <a:pt x="773" y="1519"/>
                      </a:cubicBezTo>
                      <a:cubicBezTo>
                        <a:pt x="792" y="1526"/>
                        <a:pt x="812" y="1533"/>
                        <a:pt x="831" y="1539"/>
                      </a:cubicBezTo>
                      <a:cubicBezTo>
                        <a:pt x="811" y="1543"/>
                        <a:pt x="791" y="1545"/>
                        <a:pt x="770" y="1549"/>
                      </a:cubicBezTo>
                      <a:cubicBezTo>
                        <a:pt x="326" y="1626"/>
                        <a:pt x="-19" y="1777"/>
                        <a:pt x="0" y="1887"/>
                      </a:cubicBezTo>
                      <a:cubicBezTo>
                        <a:pt x="19" y="1998"/>
                        <a:pt x="394" y="2026"/>
                        <a:pt x="839" y="1950"/>
                      </a:cubicBezTo>
                      <a:cubicBezTo>
                        <a:pt x="860" y="1946"/>
                        <a:pt x="879" y="1942"/>
                        <a:pt x="900" y="1938"/>
                      </a:cubicBezTo>
                      <a:cubicBezTo>
                        <a:pt x="884" y="1951"/>
                        <a:pt x="868" y="1964"/>
                        <a:pt x="852" y="1977"/>
                      </a:cubicBezTo>
                      <a:cubicBezTo>
                        <a:pt x="505" y="2265"/>
                        <a:pt x="282" y="2569"/>
                        <a:pt x="354" y="2656"/>
                      </a:cubicBezTo>
                      <a:cubicBezTo>
                        <a:pt x="425" y="2742"/>
                        <a:pt x="764" y="2578"/>
                        <a:pt x="1112" y="2289"/>
                      </a:cubicBezTo>
                      <a:cubicBezTo>
                        <a:pt x="1128" y="2276"/>
                        <a:pt x="1143" y="2263"/>
                        <a:pt x="1159" y="2249"/>
                      </a:cubicBezTo>
                      <a:cubicBezTo>
                        <a:pt x="1151" y="2268"/>
                        <a:pt x="1143" y="2287"/>
                        <a:pt x="1136" y="2307"/>
                      </a:cubicBezTo>
                      <a:cubicBezTo>
                        <a:pt x="980" y="2730"/>
                        <a:pt x="939" y="3105"/>
                        <a:pt x="1044" y="3143"/>
                      </a:cubicBezTo>
                      <a:cubicBezTo>
                        <a:pt x="1150" y="3182"/>
                        <a:pt x="1362" y="2871"/>
                        <a:pt x="1517" y="2448"/>
                      </a:cubicBezTo>
                      <a:cubicBezTo>
                        <a:pt x="1525" y="2428"/>
                        <a:pt x="1531" y="2409"/>
                        <a:pt x="1538" y="2389"/>
                      </a:cubicBezTo>
                      <a:cubicBezTo>
                        <a:pt x="1541" y="2409"/>
                        <a:pt x="1544" y="2430"/>
                        <a:pt x="1548" y="2450"/>
                      </a:cubicBezTo>
                      <a:cubicBezTo>
                        <a:pt x="1624" y="2895"/>
                        <a:pt x="1776" y="3240"/>
                        <a:pt x="1886" y="3221"/>
                      </a:cubicBezTo>
                      <a:cubicBezTo>
                        <a:pt x="1997" y="3202"/>
                        <a:pt x="2024" y="2826"/>
                        <a:pt x="1948" y="2381"/>
                      </a:cubicBezTo>
                      <a:cubicBezTo>
                        <a:pt x="1945" y="2361"/>
                        <a:pt x="1941" y="2341"/>
                        <a:pt x="1937" y="2321"/>
                      </a:cubicBezTo>
                      <a:cubicBezTo>
                        <a:pt x="1950" y="2337"/>
                        <a:pt x="1963" y="2353"/>
                        <a:pt x="1976" y="2369"/>
                      </a:cubicBezTo>
                      <a:cubicBezTo>
                        <a:pt x="2264" y="2716"/>
                        <a:pt x="2568" y="2939"/>
                        <a:pt x="2654" y="2867"/>
                      </a:cubicBezTo>
                      <a:cubicBezTo>
                        <a:pt x="2740" y="2795"/>
                        <a:pt x="2577" y="2456"/>
                        <a:pt x="2288" y="2109"/>
                      </a:cubicBezTo>
                      <a:cubicBezTo>
                        <a:pt x="2275" y="2093"/>
                        <a:pt x="2262" y="2078"/>
                        <a:pt x="2248" y="2062"/>
                      </a:cubicBezTo>
                      <a:cubicBezTo>
                        <a:pt x="2267" y="2070"/>
                        <a:pt x="2286" y="2077"/>
                        <a:pt x="2306" y="2084"/>
                      </a:cubicBezTo>
                      <a:cubicBezTo>
                        <a:pt x="2729" y="2240"/>
                        <a:pt x="3104" y="2282"/>
                        <a:pt x="3142" y="2176"/>
                      </a:cubicBezTo>
                      <a:cubicBezTo>
                        <a:pt x="3181" y="2071"/>
                        <a:pt x="2869" y="1859"/>
                        <a:pt x="2447" y="1703"/>
                      </a:cubicBezTo>
                      <a:cubicBezTo>
                        <a:pt x="2427" y="1696"/>
                        <a:pt x="2407" y="1690"/>
                        <a:pt x="2388" y="1683"/>
                      </a:cubicBezTo>
                      <a:cubicBezTo>
                        <a:pt x="2408" y="1679"/>
                        <a:pt x="2429" y="1677"/>
                        <a:pt x="2449" y="1673"/>
                      </a:cubicBezTo>
                      <a:cubicBezTo>
                        <a:pt x="2893" y="1596"/>
                        <a:pt x="3239" y="1445"/>
                        <a:pt x="3220" y="133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76;p4"/>
                <p:cNvSpPr/>
                <p:nvPr/>
              </p:nvSpPr>
              <p:spPr>
                <a:xfrm>
                  <a:off x="7198920" y="362880"/>
                  <a:ext cx="1180800" cy="118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0" h="3280" extrusionOk="0">
                      <a:moveTo>
                        <a:pt x="3279" y="1359"/>
                      </a:moveTo>
                      <a:lnTo>
                        <a:pt x="3279" y="1359"/>
                      </a:lnTo>
                      <a:cubicBezTo>
                        <a:pt x="3254" y="1214"/>
                        <a:pt x="2853" y="1202"/>
                        <a:pt x="2454" y="1264"/>
                      </a:cubicBezTo>
                      <a:cubicBezTo>
                        <a:pt x="2760" y="1001"/>
                        <a:pt x="3012" y="690"/>
                        <a:pt x="2918" y="576"/>
                      </a:cubicBezTo>
                      <a:cubicBezTo>
                        <a:pt x="2873" y="522"/>
                        <a:pt x="2768" y="534"/>
                        <a:pt x="2607" y="611"/>
                      </a:cubicBezTo>
                      <a:cubicBezTo>
                        <a:pt x="2473" y="676"/>
                        <a:pt x="2315" y="781"/>
                        <a:pt x="2157" y="908"/>
                      </a:cubicBezTo>
                      <a:cubicBezTo>
                        <a:pt x="2292" y="527"/>
                        <a:pt x="2353" y="131"/>
                        <a:pt x="2215" y="80"/>
                      </a:cubicBezTo>
                      <a:cubicBezTo>
                        <a:pt x="2149" y="55"/>
                        <a:pt x="2064" y="118"/>
                        <a:pt x="1964" y="266"/>
                      </a:cubicBezTo>
                      <a:cubicBezTo>
                        <a:pt x="1879" y="389"/>
                        <a:pt x="1795" y="558"/>
                        <a:pt x="1722" y="747"/>
                      </a:cubicBezTo>
                      <a:cubicBezTo>
                        <a:pt x="1648" y="350"/>
                        <a:pt x="1503" y="-24"/>
                        <a:pt x="1358" y="1"/>
                      </a:cubicBezTo>
                      <a:cubicBezTo>
                        <a:pt x="1213" y="26"/>
                        <a:pt x="1202" y="427"/>
                        <a:pt x="1264" y="826"/>
                      </a:cubicBezTo>
                      <a:cubicBezTo>
                        <a:pt x="1001" y="519"/>
                        <a:pt x="689" y="267"/>
                        <a:pt x="576" y="361"/>
                      </a:cubicBezTo>
                      <a:cubicBezTo>
                        <a:pt x="464" y="455"/>
                        <a:pt x="654" y="809"/>
                        <a:pt x="908" y="1123"/>
                      </a:cubicBezTo>
                      <a:cubicBezTo>
                        <a:pt x="526" y="989"/>
                        <a:pt x="130" y="927"/>
                        <a:pt x="80" y="1064"/>
                      </a:cubicBezTo>
                      <a:cubicBezTo>
                        <a:pt x="29" y="1202"/>
                        <a:pt x="370" y="1412"/>
                        <a:pt x="747" y="1558"/>
                      </a:cubicBezTo>
                      <a:cubicBezTo>
                        <a:pt x="548" y="1595"/>
                        <a:pt x="366" y="1647"/>
                        <a:pt x="229" y="1707"/>
                      </a:cubicBezTo>
                      <a:cubicBezTo>
                        <a:pt x="66" y="1780"/>
                        <a:pt x="-11" y="1851"/>
                        <a:pt x="1" y="1922"/>
                      </a:cubicBezTo>
                      <a:cubicBezTo>
                        <a:pt x="16" y="2013"/>
                        <a:pt x="183" y="2052"/>
                        <a:pt x="404" y="2052"/>
                      </a:cubicBezTo>
                      <a:cubicBezTo>
                        <a:pt x="532" y="2052"/>
                        <a:pt x="680" y="2038"/>
                        <a:pt x="826" y="2015"/>
                      </a:cubicBezTo>
                      <a:cubicBezTo>
                        <a:pt x="519" y="2278"/>
                        <a:pt x="267" y="2590"/>
                        <a:pt x="361" y="2703"/>
                      </a:cubicBezTo>
                      <a:cubicBezTo>
                        <a:pt x="380" y="2726"/>
                        <a:pt x="409" y="2737"/>
                        <a:pt x="447" y="2737"/>
                      </a:cubicBezTo>
                      <a:cubicBezTo>
                        <a:pt x="502" y="2737"/>
                        <a:pt x="577" y="2714"/>
                        <a:pt x="672" y="2668"/>
                      </a:cubicBezTo>
                      <a:cubicBezTo>
                        <a:pt x="807" y="2603"/>
                        <a:pt x="965" y="2499"/>
                        <a:pt x="1122" y="2372"/>
                      </a:cubicBezTo>
                      <a:cubicBezTo>
                        <a:pt x="988" y="2753"/>
                        <a:pt x="926" y="3149"/>
                        <a:pt x="1064" y="3200"/>
                      </a:cubicBezTo>
                      <a:cubicBezTo>
                        <a:pt x="1073" y="3204"/>
                        <a:pt x="1083" y="3205"/>
                        <a:pt x="1093" y="3205"/>
                      </a:cubicBezTo>
                      <a:cubicBezTo>
                        <a:pt x="1230" y="3205"/>
                        <a:pt x="1422" y="2884"/>
                        <a:pt x="1558" y="2533"/>
                      </a:cubicBezTo>
                      <a:cubicBezTo>
                        <a:pt x="1595" y="2731"/>
                        <a:pt x="1647" y="2914"/>
                        <a:pt x="1707" y="3050"/>
                      </a:cubicBezTo>
                      <a:cubicBezTo>
                        <a:pt x="1775" y="3203"/>
                        <a:pt x="1841" y="3280"/>
                        <a:pt x="1907" y="3280"/>
                      </a:cubicBezTo>
                      <a:cubicBezTo>
                        <a:pt x="1912" y="3280"/>
                        <a:pt x="1916" y="3280"/>
                        <a:pt x="1921" y="3279"/>
                      </a:cubicBezTo>
                      <a:cubicBezTo>
                        <a:pt x="2066" y="3254"/>
                        <a:pt x="2078" y="2853"/>
                        <a:pt x="2015" y="2454"/>
                      </a:cubicBezTo>
                      <a:cubicBezTo>
                        <a:pt x="2146" y="2608"/>
                        <a:pt x="2283" y="2739"/>
                        <a:pt x="2403" y="2828"/>
                      </a:cubicBezTo>
                      <a:cubicBezTo>
                        <a:pt x="2505" y="2902"/>
                        <a:pt x="2584" y="2939"/>
                        <a:pt x="2641" y="2939"/>
                      </a:cubicBezTo>
                      <a:cubicBezTo>
                        <a:pt x="2666" y="2939"/>
                        <a:pt x="2687" y="2932"/>
                        <a:pt x="2703" y="2918"/>
                      </a:cubicBezTo>
                      <a:cubicBezTo>
                        <a:pt x="2758" y="2873"/>
                        <a:pt x="2746" y="2769"/>
                        <a:pt x="2668" y="2607"/>
                      </a:cubicBezTo>
                      <a:cubicBezTo>
                        <a:pt x="2603" y="2473"/>
                        <a:pt x="2498" y="2315"/>
                        <a:pt x="2372" y="2157"/>
                      </a:cubicBezTo>
                      <a:cubicBezTo>
                        <a:pt x="2602" y="2238"/>
                        <a:pt x="2838" y="2293"/>
                        <a:pt x="3000" y="2293"/>
                      </a:cubicBezTo>
                      <a:cubicBezTo>
                        <a:pt x="3106" y="2293"/>
                        <a:pt x="3180" y="2270"/>
                        <a:pt x="3200" y="2216"/>
                      </a:cubicBezTo>
                      <a:cubicBezTo>
                        <a:pt x="3251" y="2078"/>
                        <a:pt x="2909" y="1868"/>
                        <a:pt x="2533" y="1722"/>
                      </a:cubicBezTo>
                      <a:cubicBezTo>
                        <a:pt x="2930" y="1648"/>
                        <a:pt x="3304" y="1503"/>
                        <a:pt x="3279" y="1359"/>
                      </a:cubicBezTo>
                      <a:moveTo>
                        <a:pt x="2633" y="664"/>
                      </a:moveTo>
                      <a:lnTo>
                        <a:pt x="2633" y="664"/>
                      </a:lnTo>
                      <a:cubicBezTo>
                        <a:pt x="2729" y="618"/>
                        <a:pt x="2793" y="602"/>
                        <a:pt x="2832" y="602"/>
                      </a:cubicBezTo>
                      <a:cubicBezTo>
                        <a:pt x="2853" y="602"/>
                        <a:pt x="2867" y="607"/>
                        <a:pt x="2873" y="614"/>
                      </a:cubicBezTo>
                      <a:cubicBezTo>
                        <a:pt x="2919" y="670"/>
                        <a:pt x="2754" y="939"/>
                        <a:pt x="2378" y="1251"/>
                      </a:cubicBezTo>
                      <a:lnTo>
                        <a:pt x="2378" y="1251"/>
                      </a:lnTo>
                      <a:cubicBezTo>
                        <a:pt x="2364" y="1263"/>
                        <a:pt x="2351" y="1274"/>
                        <a:pt x="2337" y="1285"/>
                      </a:cubicBezTo>
                      <a:cubicBezTo>
                        <a:pt x="2194" y="1313"/>
                        <a:pt x="2056" y="1349"/>
                        <a:pt x="1939" y="1391"/>
                      </a:cubicBezTo>
                      <a:cubicBezTo>
                        <a:pt x="2002" y="1283"/>
                        <a:pt x="2063" y="1154"/>
                        <a:pt x="2116" y="1019"/>
                      </a:cubicBezTo>
                      <a:cubicBezTo>
                        <a:pt x="2129" y="1008"/>
                        <a:pt x="2142" y="996"/>
                        <a:pt x="2157" y="984"/>
                      </a:cubicBezTo>
                      <a:cubicBezTo>
                        <a:pt x="2323" y="846"/>
                        <a:pt x="2492" y="733"/>
                        <a:pt x="2633" y="664"/>
                      </a:cubicBezTo>
                      <a:moveTo>
                        <a:pt x="1567" y="1927"/>
                      </a:moveTo>
                      <a:lnTo>
                        <a:pt x="1567" y="1927"/>
                      </a:lnTo>
                      <a:cubicBezTo>
                        <a:pt x="1587" y="1900"/>
                        <a:pt x="1605" y="1873"/>
                        <a:pt x="1620" y="1847"/>
                      </a:cubicBezTo>
                      <a:cubicBezTo>
                        <a:pt x="1631" y="1875"/>
                        <a:pt x="1644" y="1905"/>
                        <a:pt x="1659" y="1936"/>
                      </a:cubicBezTo>
                      <a:cubicBezTo>
                        <a:pt x="1646" y="2039"/>
                        <a:pt x="1619" y="2159"/>
                        <a:pt x="1581" y="2285"/>
                      </a:cubicBezTo>
                      <a:cubicBezTo>
                        <a:pt x="1566" y="2154"/>
                        <a:pt x="1561" y="2031"/>
                        <a:pt x="1567" y="1927"/>
                      </a:cubicBezTo>
                      <a:moveTo>
                        <a:pt x="1713" y="1352"/>
                      </a:moveTo>
                      <a:lnTo>
                        <a:pt x="1713" y="1352"/>
                      </a:lnTo>
                      <a:cubicBezTo>
                        <a:pt x="1692" y="1380"/>
                        <a:pt x="1674" y="1407"/>
                        <a:pt x="1658" y="1433"/>
                      </a:cubicBezTo>
                      <a:cubicBezTo>
                        <a:pt x="1648" y="1404"/>
                        <a:pt x="1635" y="1374"/>
                        <a:pt x="1620" y="1343"/>
                      </a:cubicBezTo>
                      <a:cubicBezTo>
                        <a:pt x="1633" y="1248"/>
                        <a:pt x="1658" y="1129"/>
                        <a:pt x="1699" y="994"/>
                      </a:cubicBezTo>
                      <a:cubicBezTo>
                        <a:pt x="1713" y="1125"/>
                        <a:pt x="1718" y="1248"/>
                        <a:pt x="1713" y="1352"/>
                      </a:cubicBezTo>
                      <a:moveTo>
                        <a:pt x="1749" y="1556"/>
                      </a:moveTo>
                      <a:lnTo>
                        <a:pt x="1749" y="1556"/>
                      </a:lnTo>
                      <a:cubicBezTo>
                        <a:pt x="1746" y="1556"/>
                        <a:pt x="1743" y="1556"/>
                        <a:pt x="1740" y="1557"/>
                      </a:cubicBezTo>
                      <a:cubicBezTo>
                        <a:pt x="1741" y="1554"/>
                        <a:pt x="1743" y="1551"/>
                        <a:pt x="1743" y="1547"/>
                      </a:cubicBezTo>
                      <a:cubicBezTo>
                        <a:pt x="1753" y="1541"/>
                        <a:pt x="1763" y="1535"/>
                        <a:pt x="1774" y="1528"/>
                      </a:cubicBezTo>
                      <a:cubicBezTo>
                        <a:pt x="1766" y="1539"/>
                        <a:pt x="1757" y="1548"/>
                        <a:pt x="1749" y="1556"/>
                      </a:cubicBezTo>
                      <a:moveTo>
                        <a:pt x="1556" y="1532"/>
                      </a:moveTo>
                      <a:lnTo>
                        <a:pt x="1556" y="1532"/>
                      </a:lnTo>
                      <a:cubicBezTo>
                        <a:pt x="1556" y="1535"/>
                        <a:pt x="1556" y="1537"/>
                        <a:pt x="1557" y="1540"/>
                      </a:cubicBezTo>
                      <a:cubicBezTo>
                        <a:pt x="1553" y="1539"/>
                        <a:pt x="1550" y="1537"/>
                        <a:pt x="1547" y="1536"/>
                      </a:cubicBezTo>
                      <a:cubicBezTo>
                        <a:pt x="1541" y="1527"/>
                        <a:pt x="1536" y="1518"/>
                        <a:pt x="1529" y="1508"/>
                      </a:cubicBezTo>
                      <a:cubicBezTo>
                        <a:pt x="1540" y="1517"/>
                        <a:pt x="1548" y="1525"/>
                        <a:pt x="1556" y="1532"/>
                      </a:cubicBezTo>
                      <a:moveTo>
                        <a:pt x="1517" y="1595"/>
                      </a:moveTo>
                      <a:lnTo>
                        <a:pt x="1517" y="1595"/>
                      </a:lnTo>
                      <a:cubicBezTo>
                        <a:pt x="1514" y="1595"/>
                        <a:pt x="1512" y="1596"/>
                        <a:pt x="1509" y="1596"/>
                      </a:cubicBezTo>
                      <a:cubicBezTo>
                        <a:pt x="1500" y="1592"/>
                        <a:pt x="1490" y="1587"/>
                        <a:pt x="1480" y="1581"/>
                      </a:cubicBezTo>
                      <a:cubicBezTo>
                        <a:pt x="1492" y="1583"/>
                        <a:pt x="1503" y="1586"/>
                        <a:pt x="1513" y="1588"/>
                      </a:cubicBezTo>
                      <a:cubicBezTo>
                        <a:pt x="1514" y="1590"/>
                        <a:pt x="1516" y="1593"/>
                        <a:pt x="1517" y="1595"/>
                      </a:cubicBezTo>
                      <a:moveTo>
                        <a:pt x="1511" y="1662"/>
                      </a:moveTo>
                      <a:lnTo>
                        <a:pt x="1511" y="1662"/>
                      </a:lnTo>
                      <a:cubicBezTo>
                        <a:pt x="1509" y="1664"/>
                        <a:pt x="1507" y="1666"/>
                        <a:pt x="1504" y="1668"/>
                      </a:cubicBezTo>
                      <a:cubicBezTo>
                        <a:pt x="1494" y="1668"/>
                        <a:pt x="1484" y="1669"/>
                        <a:pt x="1472" y="1669"/>
                      </a:cubicBezTo>
                      <a:cubicBezTo>
                        <a:pt x="1483" y="1665"/>
                        <a:pt x="1493" y="1662"/>
                        <a:pt x="1503" y="1659"/>
                      </a:cubicBezTo>
                      <a:cubicBezTo>
                        <a:pt x="1505" y="1660"/>
                        <a:pt x="1508" y="1661"/>
                        <a:pt x="1511" y="1662"/>
                      </a:cubicBezTo>
                      <a:moveTo>
                        <a:pt x="1531" y="1725"/>
                      </a:moveTo>
                      <a:lnTo>
                        <a:pt x="1531" y="1725"/>
                      </a:lnTo>
                      <a:cubicBezTo>
                        <a:pt x="1533" y="1724"/>
                        <a:pt x="1536" y="1724"/>
                        <a:pt x="1539" y="1724"/>
                      </a:cubicBezTo>
                      <a:cubicBezTo>
                        <a:pt x="1538" y="1726"/>
                        <a:pt x="1537" y="1729"/>
                        <a:pt x="1536" y="1732"/>
                      </a:cubicBezTo>
                      <a:cubicBezTo>
                        <a:pt x="1528" y="1738"/>
                        <a:pt x="1519" y="1743"/>
                        <a:pt x="1509" y="1749"/>
                      </a:cubicBezTo>
                      <a:cubicBezTo>
                        <a:pt x="1517" y="1740"/>
                        <a:pt x="1524" y="1732"/>
                        <a:pt x="1531" y="1725"/>
                      </a:cubicBezTo>
                      <a:moveTo>
                        <a:pt x="1760" y="1470"/>
                      </a:moveTo>
                      <a:lnTo>
                        <a:pt x="1760" y="1470"/>
                      </a:lnTo>
                      <a:cubicBezTo>
                        <a:pt x="1764" y="1443"/>
                        <a:pt x="1768" y="1414"/>
                        <a:pt x="1770" y="1382"/>
                      </a:cubicBezTo>
                      <a:cubicBezTo>
                        <a:pt x="1770" y="1379"/>
                        <a:pt x="1771" y="1377"/>
                        <a:pt x="1771" y="1374"/>
                      </a:cubicBezTo>
                      <a:cubicBezTo>
                        <a:pt x="1829" y="1297"/>
                        <a:pt x="1911" y="1207"/>
                        <a:pt x="2015" y="1110"/>
                      </a:cubicBezTo>
                      <a:cubicBezTo>
                        <a:pt x="1958" y="1240"/>
                        <a:pt x="1901" y="1346"/>
                        <a:pt x="1847" y="1427"/>
                      </a:cubicBezTo>
                      <a:cubicBezTo>
                        <a:pt x="1816" y="1441"/>
                        <a:pt x="1786" y="1455"/>
                        <a:pt x="1760" y="1470"/>
                      </a:cubicBezTo>
                      <a:moveTo>
                        <a:pt x="1692" y="1513"/>
                      </a:moveTo>
                      <a:lnTo>
                        <a:pt x="1692" y="1513"/>
                      </a:lnTo>
                      <a:cubicBezTo>
                        <a:pt x="1689" y="1514"/>
                        <a:pt x="1687" y="1516"/>
                        <a:pt x="1684" y="1518"/>
                      </a:cubicBezTo>
                      <a:cubicBezTo>
                        <a:pt x="1684" y="1515"/>
                        <a:pt x="1683" y="1512"/>
                        <a:pt x="1683" y="1508"/>
                      </a:cubicBezTo>
                      <a:cubicBezTo>
                        <a:pt x="1688" y="1499"/>
                        <a:pt x="1693" y="1489"/>
                        <a:pt x="1699" y="1479"/>
                      </a:cubicBezTo>
                      <a:cubicBezTo>
                        <a:pt x="1697" y="1491"/>
                        <a:pt x="1694" y="1502"/>
                        <a:pt x="1692" y="1513"/>
                      </a:cubicBezTo>
                      <a:moveTo>
                        <a:pt x="1621" y="1503"/>
                      </a:moveTo>
                      <a:lnTo>
                        <a:pt x="1621" y="1503"/>
                      </a:lnTo>
                      <a:cubicBezTo>
                        <a:pt x="1620" y="1506"/>
                        <a:pt x="1619" y="1509"/>
                        <a:pt x="1618" y="1512"/>
                      </a:cubicBezTo>
                      <a:cubicBezTo>
                        <a:pt x="1615" y="1509"/>
                        <a:pt x="1614" y="1507"/>
                        <a:pt x="1611" y="1504"/>
                      </a:cubicBezTo>
                      <a:cubicBezTo>
                        <a:pt x="1610" y="1493"/>
                        <a:pt x="1610" y="1481"/>
                        <a:pt x="1610" y="1468"/>
                      </a:cubicBezTo>
                      <a:cubicBezTo>
                        <a:pt x="1615" y="1481"/>
                        <a:pt x="1618" y="1492"/>
                        <a:pt x="1621" y="1503"/>
                      </a:cubicBezTo>
                      <a:moveTo>
                        <a:pt x="1552" y="1451"/>
                      </a:moveTo>
                      <a:lnTo>
                        <a:pt x="1552" y="1451"/>
                      </a:lnTo>
                      <a:cubicBezTo>
                        <a:pt x="1531" y="1434"/>
                        <a:pt x="1508" y="1416"/>
                        <a:pt x="1481" y="1398"/>
                      </a:cubicBezTo>
                      <a:cubicBezTo>
                        <a:pt x="1479" y="1397"/>
                        <a:pt x="1477" y="1395"/>
                        <a:pt x="1475" y="1394"/>
                      </a:cubicBezTo>
                      <a:cubicBezTo>
                        <a:pt x="1438" y="1304"/>
                        <a:pt x="1400" y="1189"/>
                        <a:pt x="1368" y="1050"/>
                      </a:cubicBezTo>
                      <a:cubicBezTo>
                        <a:pt x="1452" y="1165"/>
                        <a:pt x="1516" y="1267"/>
                        <a:pt x="1559" y="1353"/>
                      </a:cubicBezTo>
                      <a:cubicBezTo>
                        <a:pt x="1555" y="1388"/>
                        <a:pt x="1553" y="1421"/>
                        <a:pt x="1552" y="1451"/>
                      </a:cubicBezTo>
                      <a:moveTo>
                        <a:pt x="1469" y="1519"/>
                      </a:moveTo>
                      <a:lnTo>
                        <a:pt x="1469" y="1519"/>
                      </a:lnTo>
                      <a:cubicBezTo>
                        <a:pt x="1442" y="1516"/>
                        <a:pt x="1414" y="1512"/>
                        <a:pt x="1381" y="1509"/>
                      </a:cubicBezTo>
                      <a:cubicBezTo>
                        <a:pt x="1379" y="1509"/>
                        <a:pt x="1376" y="1509"/>
                        <a:pt x="1374" y="1509"/>
                      </a:cubicBezTo>
                      <a:cubicBezTo>
                        <a:pt x="1291" y="1446"/>
                        <a:pt x="1201" y="1362"/>
                        <a:pt x="1110" y="1266"/>
                      </a:cubicBezTo>
                      <a:cubicBezTo>
                        <a:pt x="1232" y="1319"/>
                        <a:pt x="1340" y="1376"/>
                        <a:pt x="1427" y="1433"/>
                      </a:cubicBezTo>
                      <a:cubicBezTo>
                        <a:pt x="1441" y="1465"/>
                        <a:pt x="1455" y="1494"/>
                        <a:pt x="1469" y="1519"/>
                      </a:cubicBezTo>
                      <a:moveTo>
                        <a:pt x="1359" y="1572"/>
                      </a:moveTo>
                      <a:lnTo>
                        <a:pt x="1359" y="1572"/>
                      </a:lnTo>
                      <a:cubicBezTo>
                        <a:pt x="1385" y="1591"/>
                        <a:pt x="1409" y="1607"/>
                        <a:pt x="1432" y="1621"/>
                      </a:cubicBezTo>
                      <a:cubicBezTo>
                        <a:pt x="1407" y="1631"/>
                        <a:pt x="1380" y="1642"/>
                        <a:pt x="1351" y="1656"/>
                      </a:cubicBezTo>
                      <a:cubicBezTo>
                        <a:pt x="1349" y="1657"/>
                        <a:pt x="1347" y="1659"/>
                        <a:pt x="1344" y="1660"/>
                      </a:cubicBezTo>
                      <a:cubicBezTo>
                        <a:pt x="1241" y="1646"/>
                        <a:pt x="1121" y="1619"/>
                        <a:pt x="995" y="1581"/>
                      </a:cubicBezTo>
                      <a:cubicBezTo>
                        <a:pt x="1090" y="1571"/>
                        <a:pt x="1181" y="1564"/>
                        <a:pt x="1263" y="1564"/>
                      </a:cubicBezTo>
                      <a:cubicBezTo>
                        <a:pt x="1294" y="1564"/>
                        <a:pt x="1324" y="1565"/>
                        <a:pt x="1353" y="1567"/>
                      </a:cubicBezTo>
                      <a:cubicBezTo>
                        <a:pt x="1355" y="1568"/>
                        <a:pt x="1357" y="1570"/>
                        <a:pt x="1359" y="1572"/>
                      </a:cubicBezTo>
                      <a:moveTo>
                        <a:pt x="1362" y="1721"/>
                      </a:moveTo>
                      <a:lnTo>
                        <a:pt x="1362" y="1721"/>
                      </a:lnTo>
                      <a:cubicBezTo>
                        <a:pt x="1394" y="1725"/>
                        <a:pt x="1424" y="1726"/>
                        <a:pt x="1450" y="1727"/>
                      </a:cubicBezTo>
                      <a:cubicBezTo>
                        <a:pt x="1434" y="1748"/>
                        <a:pt x="1416" y="1771"/>
                        <a:pt x="1398" y="1798"/>
                      </a:cubicBezTo>
                      <a:cubicBezTo>
                        <a:pt x="1397" y="1800"/>
                        <a:pt x="1395" y="1803"/>
                        <a:pt x="1394" y="1804"/>
                      </a:cubicBezTo>
                      <a:cubicBezTo>
                        <a:pt x="1297" y="1845"/>
                        <a:pt x="1180" y="1881"/>
                        <a:pt x="1051" y="1911"/>
                      </a:cubicBezTo>
                      <a:cubicBezTo>
                        <a:pt x="1158" y="1833"/>
                        <a:pt x="1261" y="1767"/>
                        <a:pt x="1355" y="1720"/>
                      </a:cubicBezTo>
                      <a:cubicBezTo>
                        <a:pt x="1357" y="1721"/>
                        <a:pt x="1360" y="1721"/>
                        <a:pt x="1362" y="1721"/>
                      </a:cubicBezTo>
                      <a:moveTo>
                        <a:pt x="1440" y="1849"/>
                      </a:moveTo>
                      <a:lnTo>
                        <a:pt x="1440" y="1849"/>
                      </a:lnTo>
                      <a:cubicBezTo>
                        <a:pt x="1470" y="1836"/>
                        <a:pt x="1496" y="1823"/>
                        <a:pt x="1519" y="1810"/>
                      </a:cubicBezTo>
                      <a:cubicBezTo>
                        <a:pt x="1516" y="1837"/>
                        <a:pt x="1512" y="1865"/>
                        <a:pt x="1509" y="1898"/>
                      </a:cubicBezTo>
                      <a:cubicBezTo>
                        <a:pt x="1509" y="1900"/>
                        <a:pt x="1509" y="1903"/>
                        <a:pt x="1509" y="1906"/>
                      </a:cubicBezTo>
                      <a:cubicBezTo>
                        <a:pt x="1450" y="1984"/>
                        <a:pt x="1368" y="2073"/>
                        <a:pt x="1265" y="2170"/>
                      </a:cubicBezTo>
                      <a:cubicBezTo>
                        <a:pt x="1319" y="2048"/>
                        <a:pt x="1376" y="1939"/>
                        <a:pt x="1433" y="1852"/>
                      </a:cubicBezTo>
                      <a:cubicBezTo>
                        <a:pt x="1435" y="1851"/>
                        <a:pt x="1438" y="1850"/>
                        <a:pt x="1440" y="1849"/>
                      </a:cubicBezTo>
                      <a:moveTo>
                        <a:pt x="1588" y="1768"/>
                      </a:moveTo>
                      <a:lnTo>
                        <a:pt x="1588" y="1768"/>
                      </a:lnTo>
                      <a:cubicBezTo>
                        <a:pt x="1590" y="1766"/>
                        <a:pt x="1592" y="1764"/>
                        <a:pt x="1595" y="1762"/>
                      </a:cubicBezTo>
                      <a:cubicBezTo>
                        <a:pt x="1596" y="1764"/>
                        <a:pt x="1596" y="1767"/>
                        <a:pt x="1596" y="1770"/>
                      </a:cubicBezTo>
                      <a:cubicBezTo>
                        <a:pt x="1592" y="1779"/>
                        <a:pt x="1587" y="1789"/>
                        <a:pt x="1581" y="1799"/>
                      </a:cubicBezTo>
                      <a:cubicBezTo>
                        <a:pt x="1583" y="1788"/>
                        <a:pt x="1585" y="1778"/>
                        <a:pt x="1588" y="1768"/>
                      </a:cubicBezTo>
                      <a:moveTo>
                        <a:pt x="1658" y="1777"/>
                      </a:moveTo>
                      <a:lnTo>
                        <a:pt x="1658" y="1777"/>
                      </a:lnTo>
                      <a:cubicBezTo>
                        <a:pt x="1659" y="1775"/>
                        <a:pt x="1660" y="1771"/>
                        <a:pt x="1662" y="1768"/>
                      </a:cubicBezTo>
                      <a:cubicBezTo>
                        <a:pt x="1664" y="1771"/>
                        <a:pt x="1665" y="1772"/>
                        <a:pt x="1667" y="1775"/>
                      </a:cubicBezTo>
                      <a:cubicBezTo>
                        <a:pt x="1668" y="1785"/>
                        <a:pt x="1669" y="1797"/>
                        <a:pt x="1669" y="1809"/>
                      </a:cubicBezTo>
                      <a:cubicBezTo>
                        <a:pt x="1664" y="1798"/>
                        <a:pt x="1661" y="1787"/>
                        <a:pt x="1658" y="1777"/>
                      </a:cubicBezTo>
                      <a:moveTo>
                        <a:pt x="1721" y="1918"/>
                      </a:moveTo>
                      <a:lnTo>
                        <a:pt x="1721" y="1918"/>
                      </a:lnTo>
                      <a:cubicBezTo>
                        <a:pt x="1725" y="1886"/>
                        <a:pt x="1726" y="1856"/>
                        <a:pt x="1727" y="1830"/>
                      </a:cubicBezTo>
                      <a:cubicBezTo>
                        <a:pt x="1750" y="1849"/>
                        <a:pt x="1776" y="1868"/>
                        <a:pt x="1805" y="1887"/>
                      </a:cubicBezTo>
                      <a:cubicBezTo>
                        <a:pt x="1842" y="1976"/>
                        <a:pt x="1879" y="2092"/>
                        <a:pt x="1911" y="2230"/>
                      </a:cubicBezTo>
                      <a:cubicBezTo>
                        <a:pt x="1827" y="2115"/>
                        <a:pt x="1764" y="2012"/>
                        <a:pt x="1720" y="1926"/>
                      </a:cubicBezTo>
                      <a:cubicBezTo>
                        <a:pt x="1720" y="1923"/>
                        <a:pt x="1721" y="1920"/>
                        <a:pt x="1721" y="1918"/>
                      </a:cubicBezTo>
                      <a:moveTo>
                        <a:pt x="1725" y="1750"/>
                      </a:moveTo>
                      <a:lnTo>
                        <a:pt x="1725" y="1750"/>
                      </a:lnTo>
                      <a:cubicBezTo>
                        <a:pt x="1724" y="1747"/>
                        <a:pt x="1723" y="1744"/>
                        <a:pt x="1723" y="1740"/>
                      </a:cubicBezTo>
                      <a:cubicBezTo>
                        <a:pt x="1726" y="1741"/>
                        <a:pt x="1729" y="1742"/>
                        <a:pt x="1732" y="1743"/>
                      </a:cubicBezTo>
                      <a:cubicBezTo>
                        <a:pt x="1738" y="1753"/>
                        <a:pt x="1744" y="1763"/>
                        <a:pt x="1750" y="1773"/>
                      </a:cubicBezTo>
                      <a:cubicBezTo>
                        <a:pt x="1741" y="1766"/>
                        <a:pt x="1732" y="1758"/>
                        <a:pt x="1725" y="1750"/>
                      </a:cubicBezTo>
                      <a:moveTo>
                        <a:pt x="1811" y="1761"/>
                      </a:moveTo>
                      <a:lnTo>
                        <a:pt x="1811" y="1761"/>
                      </a:lnTo>
                      <a:cubicBezTo>
                        <a:pt x="1840" y="1766"/>
                        <a:pt x="1872" y="1769"/>
                        <a:pt x="1906" y="1771"/>
                      </a:cubicBezTo>
                      <a:cubicBezTo>
                        <a:pt x="1989" y="1835"/>
                        <a:pt x="2079" y="1918"/>
                        <a:pt x="2170" y="2015"/>
                      </a:cubicBezTo>
                      <a:cubicBezTo>
                        <a:pt x="2040" y="1958"/>
                        <a:pt x="1934" y="1901"/>
                        <a:pt x="1853" y="1848"/>
                      </a:cubicBezTo>
                      <a:cubicBezTo>
                        <a:pt x="1840" y="1817"/>
                        <a:pt x="1826" y="1787"/>
                        <a:pt x="1811" y="1761"/>
                      </a:cubicBezTo>
                      <a:moveTo>
                        <a:pt x="1768" y="1693"/>
                      </a:moveTo>
                      <a:lnTo>
                        <a:pt x="1768" y="1693"/>
                      </a:lnTo>
                      <a:cubicBezTo>
                        <a:pt x="1766" y="1690"/>
                        <a:pt x="1764" y="1688"/>
                        <a:pt x="1762" y="1685"/>
                      </a:cubicBezTo>
                      <a:cubicBezTo>
                        <a:pt x="1765" y="1684"/>
                        <a:pt x="1767" y="1684"/>
                        <a:pt x="1770" y="1683"/>
                      </a:cubicBezTo>
                      <a:cubicBezTo>
                        <a:pt x="1780" y="1688"/>
                        <a:pt x="1790" y="1694"/>
                        <a:pt x="1800" y="1700"/>
                      </a:cubicBezTo>
                      <a:cubicBezTo>
                        <a:pt x="1789" y="1698"/>
                        <a:pt x="1778" y="1696"/>
                        <a:pt x="1768" y="1693"/>
                      </a:cubicBezTo>
                      <a:moveTo>
                        <a:pt x="1920" y="1708"/>
                      </a:moveTo>
                      <a:lnTo>
                        <a:pt x="1920" y="1708"/>
                      </a:lnTo>
                      <a:cubicBezTo>
                        <a:pt x="1895" y="1689"/>
                        <a:pt x="1870" y="1674"/>
                        <a:pt x="1847" y="1659"/>
                      </a:cubicBezTo>
                      <a:cubicBezTo>
                        <a:pt x="1875" y="1648"/>
                        <a:pt x="1905" y="1636"/>
                        <a:pt x="1937" y="1620"/>
                      </a:cubicBezTo>
                      <a:cubicBezTo>
                        <a:pt x="2032" y="1633"/>
                        <a:pt x="2151" y="1659"/>
                        <a:pt x="2286" y="1699"/>
                      </a:cubicBezTo>
                      <a:cubicBezTo>
                        <a:pt x="2145" y="1715"/>
                        <a:pt x="2024" y="1719"/>
                        <a:pt x="1927" y="1713"/>
                      </a:cubicBezTo>
                      <a:cubicBezTo>
                        <a:pt x="1925" y="1712"/>
                        <a:pt x="1923" y="1710"/>
                        <a:pt x="1920" y="1708"/>
                      </a:cubicBezTo>
                      <a:moveTo>
                        <a:pt x="1778" y="1622"/>
                      </a:moveTo>
                      <a:lnTo>
                        <a:pt x="1778" y="1622"/>
                      </a:lnTo>
                      <a:cubicBezTo>
                        <a:pt x="1775" y="1620"/>
                        <a:pt x="1771" y="1619"/>
                        <a:pt x="1768" y="1618"/>
                      </a:cubicBezTo>
                      <a:cubicBezTo>
                        <a:pt x="1771" y="1615"/>
                        <a:pt x="1773" y="1614"/>
                        <a:pt x="1776" y="1611"/>
                      </a:cubicBezTo>
                      <a:cubicBezTo>
                        <a:pt x="1785" y="1611"/>
                        <a:pt x="1795" y="1610"/>
                        <a:pt x="1806" y="1610"/>
                      </a:cubicBezTo>
                      <a:cubicBezTo>
                        <a:pt x="1808" y="1610"/>
                        <a:pt x="1809" y="1611"/>
                        <a:pt x="1811" y="1611"/>
                      </a:cubicBezTo>
                      <a:cubicBezTo>
                        <a:pt x="1799" y="1615"/>
                        <a:pt x="1788" y="1618"/>
                        <a:pt x="1778" y="1622"/>
                      </a:cubicBezTo>
                      <a:moveTo>
                        <a:pt x="1829" y="1553"/>
                      </a:moveTo>
                      <a:lnTo>
                        <a:pt x="1829" y="1553"/>
                      </a:lnTo>
                      <a:cubicBezTo>
                        <a:pt x="1848" y="1530"/>
                        <a:pt x="1867" y="1503"/>
                        <a:pt x="1887" y="1475"/>
                      </a:cubicBezTo>
                      <a:cubicBezTo>
                        <a:pt x="1976" y="1438"/>
                        <a:pt x="2091" y="1400"/>
                        <a:pt x="2229" y="1368"/>
                      </a:cubicBezTo>
                      <a:cubicBezTo>
                        <a:pt x="2115" y="1452"/>
                        <a:pt x="2012" y="1516"/>
                        <a:pt x="1926" y="1559"/>
                      </a:cubicBezTo>
                      <a:cubicBezTo>
                        <a:pt x="1892" y="1555"/>
                        <a:pt x="1859" y="1554"/>
                        <a:pt x="1829" y="1553"/>
                      </a:cubicBezTo>
                      <a:moveTo>
                        <a:pt x="2012" y="299"/>
                      </a:moveTo>
                      <a:lnTo>
                        <a:pt x="2012" y="299"/>
                      </a:lnTo>
                      <a:cubicBezTo>
                        <a:pt x="2096" y="176"/>
                        <a:pt x="2156" y="133"/>
                        <a:pt x="2186" y="133"/>
                      </a:cubicBezTo>
                      <a:cubicBezTo>
                        <a:pt x="2189" y="133"/>
                        <a:pt x="2192" y="134"/>
                        <a:pt x="2195" y="135"/>
                      </a:cubicBezTo>
                      <a:cubicBezTo>
                        <a:pt x="2263" y="160"/>
                        <a:pt x="2254" y="476"/>
                        <a:pt x="2085" y="934"/>
                      </a:cubicBezTo>
                      <a:cubicBezTo>
                        <a:pt x="2079" y="951"/>
                        <a:pt x="2072" y="967"/>
                        <a:pt x="2066" y="984"/>
                      </a:cubicBezTo>
                      <a:cubicBezTo>
                        <a:pt x="1956" y="1079"/>
                        <a:pt x="1855" y="1180"/>
                        <a:pt x="1774" y="1276"/>
                      </a:cubicBezTo>
                      <a:cubicBezTo>
                        <a:pt x="1775" y="1153"/>
                        <a:pt x="1764" y="1012"/>
                        <a:pt x="1741" y="865"/>
                      </a:cubicBezTo>
                      <a:cubicBezTo>
                        <a:pt x="1748" y="848"/>
                        <a:pt x="1753" y="831"/>
                        <a:pt x="1759" y="814"/>
                      </a:cubicBezTo>
                      <a:cubicBezTo>
                        <a:pt x="1834" y="611"/>
                        <a:pt x="1924" y="428"/>
                        <a:pt x="2012" y="299"/>
                      </a:cubicBezTo>
                      <a:moveTo>
                        <a:pt x="1368" y="59"/>
                      </a:moveTo>
                      <a:lnTo>
                        <a:pt x="1368" y="59"/>
                      </a:lnTo>
                      <a:cubicBezTo>
                        <a:pt x="1370" y="59"/>
                        <a:pt x="1371" y="59"/>
                        <a:pt x="1373" y="59"/>
                      </a:cubicBezTo>
                      <a:cubicBezTo>
                        <a:pt x="1446" y="59"/>
                        <a:pt x="1592" y="335"/>
                        <a:pt x="1673" y="806"/>
                      </a:cubicBezTo>
                      <a:cubicBezTo>
                        <a:pt x="1675" y="824"/>
                        <a:pt x="1678" y="841"/>
                        <a:pt x="1681" y="858"/>
                      </a:cubicBezTo>
                      <a:cubicBezTo>
                        <a:pt x="1633" y="996"/>
                        <a:pt x="1596" y="1134"/>
                        <a:pt x="1574" y="1257"/>
                      </a:cubicBezTo>
                      <a:cubicBezTo>
                        <a:pt x="1512" y="1149"/>
                        <a:pt x="1431" y="1031"/>
                        <a:pt x="1340" y="917"/>
                      </a:cubicBezTo>
                      <a:cubicBezTo>
                        <a:pt x="1337" y="900"/>
                        <a:pt x="1333" y="883"/>
                        <a:pt x="1330" y="865"/>
                      </a:cubicBezTo>
                      <a:cubicBezTo>
                        <a:pt x="1248" y="384"/>
                        <a:pt x="1297" y="71"/>
                        <a:pt x="1368" y="59"/>
                      </a:cubicBezTo>
                      <a:moveTo>
                        <a:pt x="614" y="407"/>
                      </a:moveTo>
                      <a:lnTo>
                        <a:pt x="614" y="407"/>
                      </a:lnTo>
                      <a:cubicBezTo>
                        <a:pt x="620" y="401"/>
                        <a:pt x="628" y="399"/>
                        <a:pt x="640" y="399"/>
                      </a:cubicBezTo>
                      <a:cubicBezTo>
                        <a:pt x="729" y="399"/>
                        <a:pt x="973" y="567"/>
                        <a:pt x="1251" y="901"/>
                      </a:cubicBezTo>
                      <a:cubicBezTo>
                        <a:pt x="1263" y="915"/>
                        <a:pt x="1273" y="929"/>
                        <a:pt x="1284" y="943"/>
                      </a:cubicBezTo>
                      <a:cubicBezTo>
                        <a:pt x="1313" y="1085"/>
                        <a:pt x="1349" y="1224"/>
                        <a:pt x="1392" y="1342"/>
                      </a:cubicBezTo>
                      <a:cubicBezTo>
                        <a:pt x="1286" y="1279"/>
                        <a:pt x="1158" y="1218"/>
                        <a:pt x="1019" y="1164"/>
                      </a:cubicBezTo>
                      <a:cubicBezTo>
                        <a:pt x="1007" y="1151"/>
                        <a:pt x="996" y="1137"/>
                        <a:pt x="984" y="1123"/>
                      </a:cubicBezTo>
                      <a:cubicBezTo>
                        <a:pt x="672" y="748"/>
                        <a:pt x="558" y="453"/>
                        <a:pt x="614" y="407"/>
                      </a:cubicBezTo>
                      <a:moveTo>
                        <a:pt x="135" y="1085"/>
                      </a:moveTo>
                      <a:lnTo>
                        <a:pt x="135" y="1085"/>
                      </a:lnTo>
                      <a:cubicBezTo>
                        <a:pt x="144" y="1060"/>
                        <a:pt x="193" y="1045"/>
                        <a:pt x="274" y="1045"/>
                      </a:cubicBezTo>
                      <a:cubicBezTo>
                        <a:pt x="412" y="1045"/>
                        <a:pt x="645" y="1088"/>
                        <a:pt x="933" y="1194"/>
                      </a:cubicBezTo>
                      <a:cubicBezTo>
                        <a:pt x="950" y="1200"/>
                        <a:pt x="967" y="1207"/>
                        <a:pt x="984" y="1214"/>
                      </a:cubicBezTo>
                      <a:cubicBezTo>
                        <a:pt x="1082" y="1327"/>
                        <a:pt x="1182" y="1426"/>
                        <a:pt x="1276" y="1505"/>
                      </a:cubicBezTo>
                      <a:cubicBezTo>
                        <a:pt x="1153" y="1505"/>
                        <a:pt x="1011" y="1516"/>
                        <a:pt x="864" y="1538"/>
                      </a:cubicBezTo>
                      <a:cubicBezTo>
                        <a:pt x="847" y="1532"/>
                        <a:pt x="830" y="1526"/>
                        <a:pt x="813" y="1520"/>
                      </a:cubicBezTo>
                      <a:cubicBezTo>
                        <a:pt x="356" y="1351"/>
                        <a:pt x="110" y="1153"/>
                        <a:pt x="135" y="1085"/>
                      </a:cubicBezTo>
                      <a:moveTo>
                        <a:pt x="59" y="1911"/>
                      </a:moveTo>
                      <a:lnTo>
                        <a:pt x="59" y="1911"/>
                      </a:lnTo>
                      <a:cubicBezTo>
                        <a:pt x="54" y="1884"/>
                        <a:pt x="102" y="1828"/>
                        <a:pt x="253" y="1762"/>
                      </a:cubicBezTo>
                      <a:cubicBezTo>
                        <a:pt x="396" y="1698"/>
                        <a:pt x="593" y="1644"/>
                        <a:pt x="805" y="1607"/>
                      </a:cubicBezTo>
                      <a:cubicBezTo>
                        <a:pt x="824" y="1604"/>
                        <a:pt x="841" y="1602"/>
                        <a:pt x="859" y="1599"/>
                      </a:cubicBezTo>
                      <a:cubicBezTo>
                        <a:pt x="1000" y="1648"/>
                        <a:pt x="1136" y="1684"/>
                        <a:pt x="1258" y="1706"/>
                      </a:cubicBezTo>
                      <a:cubicBezTo>
                        <a:pt x="1151" y="1766"/>
                        <a:pt x="1034" y="1846"/>
                        <a:pt x="917" y="1939"/>
                      </a:cubicBezTo>
                      <a:cubicBezTo>
                        <a:pt x="899" y="1943"/>
                        <a:pt x="882" y="1946"/>
                        <a:pt x="864" y="1949"/>
                      </a:cubicBezTo>
                      <a:cubicBezTo>
                        <a:pt x="383" y="2032"/>
                        <a:pt x="71" y="1983"/>
                        <a:pt x="59" y="1911"/>
                      </a:cubicBezTo>
                      <a:moveTo>
                        <a:pt x="646" y="2616"/>
                      </a:moveTo>
                      <a:lnTo>
                        <a:pt x="646" y="2616"/>
                      </a:lnTo>
                      <a:cubicBezTo>
                        <a:pt x="498" y="2687"/>
                        <a:pt x="424" y="2687"/>
                        <a:pt x="406" y="2665"/>
                      </a:cubicBezTo>
                      <a:cubicBezTo>
                        <a:pt x="360" y="2610"/>
                        <a:pt x="526" y="2341"/>
                        <a:pt x="900" y="2029"/>
                      </a:cubicBezTo>
                      <a:cubicBezTo>
                        <a:pt x="914" y="2017"/>
                        <a:pt x="928" y="2006"/>
                        <a:pt x="942" y="1995"/>
                      </a:cubicBezTo>
                      <a:cubicBezTo>
                        <a:pt x="1089" y="1966"/>
                        <a:pt x="1226" y="1930"/>
                        <a:pt x="1342" y="1888"/>
                      </a:cubicBezTo>
                      <a:cubicBezTo>
                        <a:pt x="1279" y="1994"/>
                        <a:pt x="1218" y="2122"/>
                        <a:pt x="1163" y="2261"/>
                      </a:cubicBezTo>
                      <a:cubicBezTo>
                        <a:pt x="1150" y="2272"/>
                        <a:pt x="1136" y="2284"/>
                        <a:pt x="1122" y="2295"/>
                      </a:cubicBezTo>
                      <a:cubicBezTo>
                        <a:pt x="956" y="2434"/>
                        <a:pt x="788" y="2547"/>
                        <a:pt x="646" y="2616"/>
                      </a:cubicBezTo>
                      <a:moveTo>
                        <a:pt x="1084" y="3145"/>
                      </a:moveTo>
                      <a:lnTo>
                        <a:pt x="1084" y="3145"/>
                      </a:lnTo>
                      <a:cubicBezTo>
                        <a:pt x="1016" y="3120"/>
                        <a:pt x="1025" y="2804"/>
                        <a:pt x="1194" y="2346"/>
                      </a:cubicBezTo>
                      <a:cubicBezTo>
                        <a:pt x="1200" y="2329"/>
                        <a:pt x="1207" y="2313"/>
                        <a:pt x="1213" y="2296"/>
                      </a:cubicBezTo>
                      <a:cubicBezTo>
                        <a:pt x="1328" y="2196"/>
                        <a:pt x="1428" y="2096"/>
                        <a:pt x="1505" y="2004"/>
                      </a:cubicBezTo>
                      <a:cubicBezTo>
                        <a:pt x="1505" y="2127"/>
                        <a:pt x="1516" y="2268"/>
                        <a:pt x="1538" y="2415"/>
                      </a:cubicBezTo>
                      <a:cubicBezTo>
                        <a:pt x="1532" y="2432"/>
                        <a:pt x="1526" y="2450"/>
                        <a:pt x="1520" y="2466"/>
                      </a:cubicBezTo>
                      <a:cubicBezTo>
                        <a:pt x="1351" y="2924"/>
                        <a:pt x="1152" y="3169"/>
                        <a:pt x="1084" y="3145"/>
                      </a:cubicBezTo>
                      <a:moveTo>
                        <a:pt x="1911" y="3221"/>
                      </a:moveTo>
                      <a:lnTo>
                        <a:pt x="1911" y="3221"/>
                      </a:lnTo>
                      <a:cubicBezTo>
                        <a:pt x="1884" y="3226"/>
                        <a:pt x="1828" y="3177"/>
                        <a:pt x="1761" y="3027"/>
                      </a:cubicBezTo>
                      <a:cubicBezTo>
                        <a:pt x="1698" y="2883"/>
                        <a:pt x="1643" y="2687"/>
                        <a:pt x="1607" y="2474"/>
                      </a:cubicBezTo>
                      <a:cubicBezTo>
                        <a:pt x="1604" y="2456"/>
                        <a:pt x="1601" y="2439"/>
                        <a:pt x="1599" y="2421"/>
                      </a:cubicBezTo>
                      <a:cubicBezTo>
                        <a:pt x="1647" y="2280"/>
                        <a:pt x="1684" y="2144"/>
                        <a:pt x="1705" y="2022"/>
                      </a:cubicBezTo>
                      <a:cubicBezTo>
                        <a:pt x="1767" y="2131"/>
                        <a:pt x="1849" y="2249"/>
                        <a:pt x="1939" y="2363"/>
                      </a:cubicBezTo>
                      <a:cubicBezTo>
                        <a:pt x="1943" y="2380"/>
                        <a:pt x="1946" y="2397"/>
                        <a:pt x="1949" y="2415"/>
                      </a:cubicBezTo>
                      <a:cubicBezTo>
                        <a:pt x="2032" y="2896"/>
                        <a:pt x="1983" y="3209"/>
                        <a:pt x="1911" y="3221"/>
                      </a:cubicBezTo>
                      <a:moveTo>
                        <a:pt x="2665" y="2874"/>
                      </a:moveTo>
                      <a:lnTo>
                        <a:pt x="2665" y="2874"/>
                      </a:lnTo>
                      <a:cubicBezTo>
                        <a:pt x="2644" y="2891"/>
                        <a:pt x="2571" y="2878"/>
                        <a:pt x="2438" y="2780"/>
                      </a:cubicBezTo>
                      <a:cubicBezTo>
                        <a:pt x="2312" y="2687"/>
                        <a:pt x="2166" y="2545"/>
                        <a:pt x="2029" y="2379"/>
                      </a:cubicBezTo>
                      <a:cubicBezTo>
                        <a:pt x="2017" y="2365"/>
                        <a:pt x="2006" y="2351"/>
                        <a:pt x="1995" y="2338"/>
                      </a:cubicBezTo>
                      <a:cubicBezTo>
                        <a:pt x="1967" y="2195"/>
                        <a:pt x="1931" y="2057"/>
                        <a:pt x="1889" y="1939"/>
                      </a:cubicBezTo>
                      <a:cubicBezTo>
                        <a:pt x="1997" y="2002"/>
                        <a:pt x="2126" y="2063"/>
                        <a:pt x="2261" y="2116"/>
                      </a:cubicBezTo>
                      <a:cubicBezTo>
                        <a:pt x="2272" y="2129"/>
                        <a:pt x="2284" y="2143"/>
                        <a:pt x="2295" y="2157"/>
                      </a:cubicBezTo>
                      <a:cubicBezTo>
                        <a:pt x="2433" y="2323"/>
                        <a:pt x="2547" y="2492"/>
                        <a:pt x="2615" y="2633"/>
                      </a:cubicBezTo>
                      <a:cubicBezTo>
                        <a:pt x="2687" y="2782"/>
                        <a:pt x="2687" y="2855"/>
                        <a:pt x="2665" y="2874"/>
                      </a:cubicBezTo>
                      <a:moveTo>
                        <a:pt x="3144" y="2195"/>
                      </a:moveTo>
                      <a:lnTo>
                        <a:pt x="3144" y="2195"/>
                      </a:lnTo>
                      <a:cubicBezTo>
                        <a:pt x="3120" y="2263"/>
                        <a:pt x="2803" y="2255"/>
                        <a:pt x="2346" y="2086"/>
                      </a:cubicBezTo>
                      <a:cubicBezTo>
                        <a:pt x="2329" y="2079"/>
                        <a:pt x="2312" y="2073"/>
                        <a:pt x="2295" y="2066"/>
                      </a:cubicBezTo>
                      <a:cubicBezTo>
                        <a:pt x="2198" y="1953"/>
                        <a:pt x="2098" y="1854"/>
                        <a:pt x="2004" y="1775"/>
                      </a:cubicBezTo>
                      <a:cubicBezTo>
                        <a:pt x="2007" y="1775"/>
                        <a:pt x="2010" y="1775"/>
                        <a:pt x="2013" y="1775"/>
                      </a:cubicBezTo>
                      <a:cubicBezTo>
                        <a:pt x="2136" y="1775"/>
                        <a:pt x="2275" y="1762"/>
                        <a:pt x="2414" y="1742"/>
                      </a:cubicBezTo>
                      <a:cubicBezTo>
                        <a:pt x="2431" y="1748"/>
                        <a:pt x="2448" y="1753"/>
                        <a:pt x="2466" y="1760"/>
                      </a:cubicBezTo>
                      <a:lnTo>
                        <a:pt x="2466" y="1760"/>
                      </a:lnTo>
                      <a:cubicBezTo>
                        <a:pt x="2923" y="1929"/>
                        <a:pt x="3170" y="2127"/>
                        <a:pt x="3144" y="2195"/>
                      </a:cubicBezTo>
                      <a:moveTo>
                        <a:pt x="2474" y="1673"/>
                      </a:moveTo>
                      <a:lnTo>
                        <a:pt x="2474" y="1673"/>
                      </a:lnTo>
                      <a:cubicBezTo>
                        <a:pt x="2456" y="1676"/>
                        <a:pt x="2438" y="1679"/>
                        <a:pt x="2421" y="1681"/>
                      </a:cubicBezTo>
                      <a:cubicBezTo>
                        <a:pt x="2284" y="1634"/>
                        <a:pt x="2146" y="1596"/>
                        <a:pt x="2023" y="1574"/>
                      </a:cubicBezTo>
                      <a:cubicBezTo>
                        <a:pt x="2131" y="1512"/>
                        <a:pt x="2249" y="1431"/>
                        <a:pt x="2363" y="1340"/>
                      </a:cubicBezTo>
                      <a:cubicBezTo>
                        <a:pt x="2380" y="1337"/>
                        <a:pt x="2397" y="1334"/>
                        <a:pt x="2415" y="1331"/>
                      </a:cubicBezTo>
                      <a:cubicBezTo>
                        <a:pt x="2594" y="1300"/>
                        <a:pt x="2748" y="1287"/>
                        <a:pt x="2873" y="1287"/>
                      </a:cubicBezTo>
                      <a:cubicBezTo>
                        <a:pt x="3087" y="1287"/>
                        <a:pt x="3213" y="1323"/>
                        <a:pt x="3221" y="1369"/>
                      </a:cubicBezTo>
                      <a:cubicBezTo>
                        <a:pt x="3233" y="1440"/>
                        <a:pt x="2955" y="1590"/>
                        <a:pt x="2474" y="167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77;p4"/>
                <p:cNvSpPr/>
                <p:nvPr/>
              </p:nvSpPr>
              <p:spPr>
                <a:xfrm>
                  <a:off x="7203600" y="417240"/>
                  <a:ext cx="1171440" cy="1072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4" h="2978" extrusionOk="0">
                      <a:moveTo>
                        <a:pt x="2458" y="1362"/>
                      </a:moveTo>
                      <a:lnTo>
                        <a:pt x="2458" y="1362"/>
                      </a:lnTo>
                      <a:cubicBezTo>
                        <a:pt x="2241" y="1342"/>
                        <a:pt x="2043" y="1345"/>
                        <a:pt x="1894" y="1366"/>
                      </a:cubicBezTo>
                      <a:cubicBezTo>
                        <a:pt x="2007" y="1266"/>
                        <a:pt x="2138" y="1117"/>
                        <a:pt x="2264" y="939"/>
                      </a:cubicBezTo>
                      <a:cubicBezTo>
                        <a:pt x="2524" y="571"/>
                        <a:pt x="2661" y="220"/>
                        <a:pt x="2570" y="155"/>
                      </a:cubicBezTo>
                      <a:cubicBezTo>
                        <a:pt x="2478" y="90"/>
                        <a:pt x="2193" y="336"/>
                        <a:pt x="1933" y="705"/>
                      </a:cubicBezTo>
                      <a:cubicBezTo>
                        <a:pt x="1806" y="883"/>
                        <a:pt x="1710" y="1056"/>
                        <a:pt x="1653" y="1196"/>
                      </a:cubicBezTo>
                      <a:cubicBezTo>
                        <a:pt x="1624" y="1048"/>
                        <a:pt x="1560" y="860"/>
                        <a:pt x="1469" y="662"/>
                      </a:cubicBezTo>
                      <a:cubicBezTo>
                        <a:pt x="1280" y="253"/>
                        <a:pt x="1044" y="-42"/>
                        <a:pt x="943" y="5"/>
                      </a:cubicBezTo>
                      <a:cubicBezTo>
                        <a:pt x="841" y="53"/>
                        <a:pt x="912" y="423"/>
                        <a:pt x="1100" y="832"/>
                      </a:cubicBezTo>
                      <a:cubicBezTo>
                        <a:pt x="1191" y="1030"/>
                        <a:pt x="1293" y="1201"/>
                        <a:pt x="1386" y="1319"/>
                      </a:cubicBezTo>
                      <a:cubicBezTo>
                        <a:pt x="1243" y="1271"/>
                        <a:pt x="1049" y="1232"/>
                        <a:pt x="832" y="1212"/>
                      </a:cubicBezTo>
                      <a:cubicBezTo>
                        <a:pt x="383" y="1171"/>
                        <a:pt x="10" y="1228"/>
                        <a:pt x="0" y="1339"/>
                      </a:cubicBezTo>
                      <a:cubicBezTo>
                        <a:pt x="-10" y="1451"/>
                        <a:pt x="346" y="1575"/>
                        <a:pt x="795" y="1616"/>
                      </a:cubicBezTo>
                      <a:cubicBezTo>
                        <a:pt x="1012" y="1636"/>
                        <a:pt x="1210" y="1633"/>
                        <a:pt x="1360" y="1612"/>
                      </a:cubicBezTo>
                      <a:cubicBezTo>
                        <a:pt x="1247" y="1712"/>
                        <a:pt x="1115" y="1861"/>
                        <a:pt x="989" y="2039"/>
                      </a:cubicBezTo>
                      <a:cubicBezTo>
                        <a:pt x="729" y="2407"/>
                        <a:pt x="593" y="2758"/>
                        <a:pt x="684" y="2823"/>
                      </a:cubicBezTo>
                      <a:cubicBezTo>
                        <a:pt x="775" y="2888"/>
                        <a:pt x="1061" y="2642"/>
                        <a:pt x="1321" y="2273"/>
                      </a:cubicBezTo>
                      <a:cubicBezTo>
                        <a:pt x="1447" y="2095"/>
                        <a:pt x="1543" y="1922"/>
                        <a:pt x="1599" y="1782"/>
                      </a:cubicBezTo>
                      <a:cubicBezTo>
                        <a:pt x="1630" y="1930"/>
                        <a:pt x="1693" y="2118"/>
                        <a:pt x="1784" y="2315"/>
                      </a:cubicBezTo>
                      <a:cubicBezTo>
                        <a:pt x="1973" y="2725"/>
                        <a:pt x="2209" y="3020"/>
                        <a:pt x="2310" y="2973"/>
                      </a:cubicBezTo>
                      <a:cubicBezTo>
                        <a:pt x="2412" y="2925"/>
                        <a:pt x="2342" y="2555"/>
                        <a:pt x="2153" y="2146"/>
                      </a:cubicBezTo>
                      <a:cubicBezTo>
                        <a:pt x="2062" y="1948"/>
                        <a:pt x="1959" y="1777"/>
                        <a:pt x="1867" y="1659"/>
                      </a:cubicBezTo>
                      <a:cubicBezTo>
                        <a:pt x="2010" y="1707"/>
                        <a:pt x="2205" y="1746"/>
                        <a:pt x="2421" y="1766"/>
                      </a:cubicBezTo>
                      <a:cubicBezTo>
                        <a:pt x="2871" y="1807"/>
                        <a:pt x="3243" y="1750"/>
                        <a:pt x="3254" y="1639"/>
                      </a:cubicBezTo>
                      <a:cubicBezTo>
                        <a:pt x="3264" y="1527"/>
                        <a:pt x="2908" y="1403"/>
                        <a:pt x="2458" y="136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78;p4"/>
                <p:cNvSpPr/>
                <p:nvPr/>
              </p:nvSpPr>
              <p:spPr>
                <a:xfrm>
                  <a:off x="7193160" y="406800"/>
                  <a:ext cx="1192320" cy="1092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" h="3036" extrusionOk="0">
                      <a:moveTo>
                        <a:pt x="3067" y="1475"/>
                      </a:moveTo>
                      <a:lnTo>
                        <a:pt x="3067" y="1475"/>
                      </a:lnTo>
                      <a:cubicBezTo>
                        <a:pt x="2915" y="1422"/>
                        <a:pt x="2710" y="1381"/>
                        <a:pt x="2490" y="1361"/>
                      </a:cubicBezTo>
                      <a:cubicBezTo>
                        <a:pt x="2323" y="1346"/>
                        <a:pt x="2153" y="1343"/>
                        <a:pt x="2009" y="1355"/>
                      </a:cubicBezTo>
                      <a:cubicBezTo>
                        <a:pt x="2112" y="1253"/>
                        <a:pt x="2219" y="1123"/>
                        <a:pt x="2317" y="985"/>
                      </a:cubicBezTo>
                      <a:cubicBezTo>
                        <a:pt x="2560" y="642"/>
                        <a:pt x="2740" y="248"/>
                        <a:pt x="2615" y="160"/>
                      </a:cubicBezTo>
                      <a:cubicBezTo>
                        <a:pt x="2491" y="72"/>
                        <a:pt x="2180" y="373"/>
                        <a:pt x="1937" y="717"/>
                      </a:cubicBezTo>
                      <a:cubicBezTo>
                        <a:pt x="1840" y="855"/>
                        <a:pt x="1753" y="1000"/>
                        <a:pt x="1691" y="1131"/>
                      </a:cubicBezTo>
                      <a:cubicBezTo>
                        <a:pt x="1654" y="991"/>
                        <a:pt x="1595" y="832"/>
                        <a:pt x="1525" y="679"/>
                      </a:cubicBezTo>
                      <a:cubicBezTo>
                        <a:pt x="1433" y="479"/>
                        <a:pt x="1326" y="299"/>
                        <a:pt x="1225" y="173"/>
                      </a:cubicBezTo>
                      <a:cubicBezTo>
                        <a:pt x="1113" y="33"/>
                        <a:pt x="1024" y="-22"/>
                        <a:pt x="960" y="8"/>
                      </a:cubicBezTo>
                      <a:cubicBezTo>
                        <a:pt x="895" y="37"/>
                        <a:pt x="879" y="142"/>
                        <a:pt x="912" y="318"/>
                      </a:cubicBezTo>
                      <a:cubicBezTo>
                        <a:pt x="943" y="476"/>
                        <a:pt x="1010" y="674"/>
                        <a:pt x="1103" y="874"/>
                      </a:cubicBezTo>
                      <a:cubicBezTo>
                        <a:pt x="1176" y="1032"/>
                        <a:pt x="1258" y="1178"/>
                        <a:pt x="1339" y="1294"/>
                      </a:cubicBezTo>
                      <a:cubicBezTo>
                        <a:pt x="1202" y="1256"/>
                        <a:pt x="1038" y="1228"/>
                        <a:pt x="864" y="1211"/>
                      </a:cubicBezTo>
                      <a:cubicBezTo>
                        <a:pt x="445" y="1173"/>
                        <a:pt x="14" y="1214"/>
                        <a:pt x="0" y="1366"/>
                      </a:cubicBezTo>
                      <a:cubicBezTo>
                        <a:pt x="-7" y="1437"/>
                        <a:pt x="75" y="1502"/>
                        <a:pt x="244" y="1561"/>
                      </a:cubicBezTo>
                      <a:cubicBezTo>
                        <a:pt x="397" y="1614"/>
                        <a:pt x="601" y="1655"/>
                        <a:pt x="821" y="1675"/>
                      </a:cubicBezTo>
                      <a:cubicBezTo>
                        <a:pt x="920" y="1684"/>
                        <a:pt x="1017" y="1688"/>
                        <a:pt x="1108" y="1688"/>
                      </a:cubicBezTo>
                      <a:cubicBezTo>
                        <a:pt x="1177" y="1688"/>
                        <a:pt x="1242" y="1686"/>
                        <a:pt x="1304" y="1680"/>
                      </a:cubicBezTo>
                      <a:cubicBezTo>
                        <a:pt x="1202" y="1780"/>
                        <a:pt x="1095" y="1908"/>
                        <a:pt x="994" y="2051"/>
                      </a:cubicBezTo>
                      <a:cubicBezTo>
                        <a:pt x="752" y="2394"/>
                        <a:pt x="571" y="2788"/>
                        <a:pt x="696" y="2876"/>
                      </a:cubicBezTo>
                      <a:cubicBezTo>
                        <a:pt x="711" y="2887"/>
                        <a:pt x="728" y="2892"/>
                        <a:pt x="748" y="2892"/>
                      </a:cubicBezTo>
                      <a:cubicBezTo>
                        <a:pt x="894" y="2892"/>
                        <a:pt x="1160" y="2621"/>
                        <a:pt x="1374" y="2319"/>
                      </a:cubicBezTo>
                      <a:cubicBezTo>
                        <a:pt x="1475" y="2176"/>
                        <a:pt x="1560" y="2033"/>
                        <a:pt x="1620" y="1904"/>
                      </a:cubicBezTo>
                      <a:cubicBezTo>
                        <a:pt x="1657" y="2045"/>
                        <a:pt x="1716" y="2204"/>
                        <a:pt x="1787" y="2357"/>
                      </a:cubicBezTo>
                      <a:cubicBezTo>
                        <a:pt x="1949" y="2708"/>
                        <a:pt x="2174" y="3036"/>
                        <a:pt x="2317" y="3036"/>
                      </a:cubicBezTo>
                      <a:cubicBezTo>
                        <a:pt x="2329" y="3036"/>
                        <a:pt x="2341" y="3034"/>
                        <a:pt x="2352" y="3028"/>
                      </a:cubicBezTo>
                      <a:cubicBezTo>
                        <a:pt x="2416" y="2999"/>
                        <a:pt x="2432" y="2894"/>
                        <a:pt x="2399" y="2718"/>
                      </a:cubicBezTo>
                      <a:cubicBezTo>
                        <a:pt x="2369" y="2560"/>
                        <a:pt x="2301" y="2362"/>
                        <a:pt x="2209" y="2162"/>
                      </a:cubicBezTo>
                      <a:lnTo>
                        <a:pt x="2209" y="2162"/>
                      </a:lnTo>
                      <a:cubicBezTo>
                        <a:pt x="2136" y="2004"/>
                        <a:pt x="2054" y="1858"/>
                        <a:pt x="1973" y="1742"/>
                      </a:cubicBezTo>
                      <a:cubicBezTo>
                        <a:pt x="2112" y="1780"/>
                        <a:pt x="2280" y="1809"/>
                        <a:pt x="2448" y="1824"/>
                      </a:cubicBezTo>
                      <a:cubicBezTo>
                        <a:pt x="2545" y="1833"/>
                        <a:pt x="2643" y="1838"/>
                        <a:pt x="2736" y="1838"/>
                      </a:cubicBezTo>
                      <a:cubicBezTo>
                        <a:pt x="3044" y="1838"/>
                        <a:pt x="3301" y="1787"/>
                        <a:pt x="3312" y="1670"/>
                      </a:cubicBezTo>
                      <a:cubicBezTo>
                        <a:pt x="3318" y="1599"/>
                        <a:pt x="3236" y="1534"/>
                        <a:pt x="3067" y="1475"/>
                      </a:cubicBezTo>
                      <a:moveTo>
                        <a:pt x="1985" y="751"/>
                      </a:moveTo>
                      <a:lnTo>
                        <a:pt x="1985" y="751"/>
                      </a:lnTo>
                      <a:cubicBezTo>
                        <a:pt x="2241" y="389"/>
                        <a:pt x="2475" y="202"/>
                        <a:pt x="2560" y="202"/>
                      </a:cubicBezTo>
                      <a:cubicBezTo>
                        <a:pt x="2569" y="202"/>
                        <a:pt x="2576" y="204"/>
                        <a:pt x="2582" y="208"/>
                      </a:cubicBezTo>
                      <a:cubicBezTo>
                        <a:pt x="2641" y="250"/>
                        <a:pt x="2550" y="553"/>
                        <a:pt x="2269" y="951"/>
                      </a:cubicBezTo>
                      <a:cubicBezTo>
                        <a:pt x="2138" y="1136"/>
                        <a:pt x="2014" y="1274"/>
                        <a:pt x="1912" y="1366"/>
                      </a:cubicBezTo>
                      <a:cubicBezTo>
                        <a:pt x="1840" y="1377"/>
                        <a:pt x="1778" y="1392"/>
                        <a:pt x="1731" y="1411"/>
                      </a:cubicBezTo>
                      <a:cubicBezTo>
                        <a:pt x="1733" y="1360"/>
                        <a:pt x="1727" y="1297"/>
                        <a:pt x="1713" y="1226"/>
                      </a:cubicBezTo>
                      <a:cubicBezTo>
                        <a:pt x="1766" y="1099"/>
                        <a:pt x="1855" y="935"/>
                        <a:pt x="1985" y="751"/>
                      </a:cubicBezTo>
                      <a:moveTo>
                        <a:pt x="1642" y="1591"/>
                      </a:moveTo>
                      <a:lnTo>
                        <a:pt x="1642" y="1591"/>
                      </a:lnTo>
                      <a:cubicBezTo>
                        <a:pt x="1645" y="1589"/>
                        <a:pt x="1647" y="1586"/>
                        <a:pt x="1649" y="1584"/>
                      </a:cubicBezTo>
                      <a:cubicBezTo>
                        <a:pt x="1651" y="1586"/>
                        <a:pt x="1653" y="1588"/>
                        <a:pt x="1654" y="1590"/>
                      </a:cubicBezTo>
                      <a:cubicBezTo>
                        <a:pt x="1655" y="1613"/>
                        <a:pt x="1651" y="1646"/>
                        <a:pt x="1640" y="1689"/>
                      </a:cubicBezTo>
                      <a:cubicBezTo>
                        <a:pt x="1636" y="1648"/>
                        <a:pt x="1637" y="1615"/>
                        <a:pt x="1642" y="1591"/>
                      </a:cubicBezTo>
                      <a:moveTo>
                        <a:pt x="1601" y="1473"/>
                      </a:moveTo>
                      <a:lnTo>
                        <a:pt x="1601" y="1473"/>
                      </a:lnTo>
                      <a:cubicBezTo>
                        <a:pt x="1602" y="1475"/>
                        <a:pt x="1602" y="1478"/>
                        <a:pt x="1603" y="1480"/>
                      </a:cubicBezTo>
                      <a:cubicBezTo>
                        <a:pt x="1599" y="1480"/>
                        <a:pt x="1597" y="1480"/>
                        <a:pt x="1594" y="1481"/>
                      </a:cubicBezTo>
                      <a:cubicBezTo>
                        <a:pt x="1573" y="1470"/>
                        <a:pt x="1547" y="1450"/>
                        <a:pt x="1517" y="1420"/>
                      </a:cubicBezTo>
                      <a:cubicBezTo>
                        <a:pt x="1556" y="1439"/>
                        <a:pt x="1584" y="1457"/>
                        <a:pt x="1601" y="1473"/>
                      </a:cubicBezTo>
                      <a:moveTo>
                        <a:pt x="1669" y="1446"/>
                      </a:moveTo>
                      <a:lnTo>
                        <a:pt x="1669" y="1446"/>
                      </a:lnTo>
                      <a:cubicBezTo>
                        <a:pt x="1667" y="1449"/>
                        <a:pt x="1664" y="1450"/>
                        <a:pt x="1662" y="1452"/>
                      </a:cubicBezTo>
                      <a:cubicBezTo>
                        <a:pt x="1659" y="1450"/>
                        <a:pt x="1658" y="1447"/>
                        <a:pt x="1655" y="1444"/>
                      </a:cubicBezTo>
                      <a:cubicBezTo>
                        <a:pt x="1655" y="1419"/>
                        <a:pt x="1660" y="1385"/>
                        <a:pt x="1672" y="1345"/>
                      </a:cubicBezTo>
                      <a:cubicBezTo>
                        <a:pt x="1675" y="1387"/>
                        <a:pt x="1674" y="1422"/>
                        <a:pt x="1669" y="1446"/>
                      </a:cubicBezTo>
                      <a:moveTo>
                        <a:pt x="1597" y="1546"/>
                      </a:moveTo>
                      <a:lnTo>
                        <a:pt x="1597" y="1546"/>
                      </a:lnTo>
                      <a:cubicBezTo>
                        <a:pt x="1595" y="1548"/>
                        <a:pt x="1595" y="1551"/>
                        <a:pt x="1594" y="1553"/>
                      </a:cubicBezTo>
                      <a:cubicBezTo>
                        <a:pt x="1574" y="1565"/>
                        <a:pt x="1544" y="1577"/>
                        <a:pt x="1502" y="1589"/>
                      </a:cubicBezTo>
                      <a:cubicBezTo>
                        <a:pt x="1537" y="1565"/>
                        <a:pt x="1566" y="1551"/>
                        <a:pt x="1588" y="1543"/>
                      </a:cubicBezTo>
                      <a:cubicBezTo>
                        <a:pt x="1590" y="1544"/>
                        <a:pt x="1594" y="1545"/>
                        <a:pt x="1597" y="1546"/>
                      </a:cubicBezTo>
                      <a:moveTo>
                        <a:pt x="1712" y="1566"/>
                      </a:moveTo>
                      <a:lnTo>
                        <a:pt x="1712" y="1566"/>
                      </a:lnTo>
                      <a:cubicBezTo>
                        <a:pt x="1712" y="1562"/>
                        <a:pt x="1710" y="1559"/>
                        <a:pt x="1709" y="1556"/>
                      </a:cubicBezTo>
                      <a:cubicBezTo>
                        <a:pt x="1712" y="1555"/>
                        <a:pt x="1714" y="1555"/>
                        <a:pt x="1717" y="1554"/>
                      </a:cubicBezTo>
                      <a:cubicBezTo>
                        <a:pt x="1738" y="1566"/>
                        <a:pt x="1764" y="1586"/>
                        <a:pt x="1796" y="1617"/>
                      </a:cubicBezTo>
                      <a:cubicBezTo>
                        <a:pt x="1759" y="1600"/>
                        <a:pt x="1731" y="1582"/>
                        <a:pt x="1712" y="1566"/>
                      </a:cubicBezTo>
                      <a:moveTo>
                        <a:pt x="1715" y="1491"/>
                      </a:moveTo>
                      <a:lnTo>
                        <a:pt x="1715" y="1491"/>
                      </a:lnTo>
                      <a:cubicBezTo>
                        <a:pt x="1716" y="1488"/>
                        <a:pt x="1717" y="1485"/>
                        <a:pt x="1718" y="1482"/>
                      </a:cubicBezTo>
                      <a:cubicBezTo>
                        <a:pt x="1739" y="1469"/>
                        <a:pt x="1772" y="1456"/>
                        <a:pt x="1814" y="1445"/>
                      </a:cubicBezTo>
                      <a:cubicBezTo>
                        <a:pt x="1779" y="1469"/>
                        <a:pt x="1750" y="1485"/>
                        <a:pt x="1725" y="1493"/>
                      </a:cubicBezTo>
                      <a:cubicBezTo>
                        <a:pt x="1722" y="1492"/>
                        <a:pt x="1718" y="1492"/>
                        <a:pt x="1715" y="1491"/>
                      </a:cubicBezTo>
                      <a:moveTo>
                        <a:pt x="1156" y="849"/>
                      </a:moveTo>
                      <a:lnTo>
                        <a:pt x="1156" y="849"/>
                      </a:lnTo>
                      <a:cubicBezTo>
                        <a:pt x="1066" y="653"/>
                        <a:pt x="1000" y="460"/>
                        <a:pt x="970" y="306"/>
                      </a:cubicBezTo>
                      <a:cubicBezTo>
                        <a:pt x="939" y="144"/>
                        <a:pt x="958" y="73"/>
                        <a:pt x="984" y="61"/>
                      </a:cubicBezTo>
                      <a:cubicBezTo>
                        <a:pt x="987" y="60"/>
                        <a:pt x="991" y="59"/>
                        <a:pt x="995" y="59"/>
                      </a:cubicBezTo>
                      <a:cubicBezTo>
                        <a:pt x="1027" y="59"/>
                        <a:pt x="1089" y="97"/>
                        <a:pt x="1179" y="210"/>
                      </a:cubicBezTo>
                      <a:cubicBezTo>
                        <a:pt x="1277" y="332"/>
                        <a:pt x="1381" y="508"/>
                        <a:pt x="1471" y="703"/>
                      </a:cubicBezTo>
                      <a:cubicBezTo>
                        <a:pt x="1566" y="909"/>
                        <a:pt x="1623" y="1086"/>
                        <a:pt x="1652" y="1221"/>
                      </a:cubicBezTo>
                      <a:cubicBezTo>
                        <a:pt x="1625" y="1288"/>
                        <a:pt x="1608" y="1349"/>
                        <a:pt x="1602" y="1400"/>
                      </a:cubicBezTo>
                      <a:cubicBezTo>
                        <a:pt x="1562" y="1374"/>
                        <a:pt x="1509" y="1349"/>
                        <a:pt x="1440" y="1325"/>
                      </a:cubicBezTo>
                      <a:cubicBezTo>
                        <a:pt x="1438" y="1325"/>
                        <a:pt x="1436" y="1323"/>
                        <a:pt x="1433" y="1323"/>
                      </a:cubicBezTo>
                      <a:cubicBezTo>
                        <a:pt x="1340" y="1202"/>
                        <a:pt x="1242" y="1035"/>
                        <a:pt x="1156" y="849"/>
                      </a:cubicBezTo>
                      <a:moveTo>
                        <a:pt x="827" y="1616"/>
                      </a:moveTo>
                      <a:lnTo>
                        <a:pt x="827" y="1616"/>
                      </a:lnTo>
                      <a:cubicBezTo>
                        <a:pt x="611" y="1597"/>
                        <a:pt x="412" y="1557"/>
                        <a:pt x="264" y="1506"/>
                      </a:cubicBezTo>
                      <a:cubicBezTo>
                        <a:pt x="108" y="1451"/>
                        <a:pt x="56" y="1399"/>
                        <a:pt x="59" y="1371"/>
                      </a:cubicBezTo>
                      <a:cubicBezTo>
                        <a:pt x="64" y="1314"/>
                        <a:pt x="256" y="1257"/>
                        <a:pt x="574" y="1257"/>
                      </a:cubicBezTo>
                      <a:cubicBezTo>
                        <a:pt x="660" y="1257"/>
                        <a:pt x="755" y="1261"/>
                        <a:pt x="858" y="1270"/>
                      </a:cubicBezTo>
                      <a:cubicBezTo>
                        <a:pt x="1062" y="1289"/>
                        <a:pt x="1252" y="1326"/>
                        <a:pt x="1397" y="1373"/>
                      </a:cubicBezTo>
                      <a:cubicBezTo>
                        <a:pt x="1399" y="1375"/>
                        <a:pt x="1401" y="1377"/>
                        <a:pt x="1402" y="1380"/>
                      </a:cubicBezTo>
                      <a:cubicBezTo>
                        <a:pt x="1447" y="1435"/>
                        <a:pt x="1488" y="1477"/>
                        <a:pt x="1525" y="1506"/>
                      </a:cubicBezTo>
                      <a:cubicBezTo>
                        <a:pt x="1483" y="1528"/>
                        <a:pt x="1435" y="1561"/>
                        <a:pt x="1381" y="1608"/>
                      </a:cubicBezTo>
                      <a:cubicBezTo>
                        <a:pt x="1379" y="1610"/>
                        <a:pt x="1377" y="1612"/>
                        <a:pt x="1376" y="1613"/>
                      </a:cubicBezTo>
                      <a:cubicBezTo>
                        <a:pt x="1224" y="1634"/>
                        <a:pt x="1031" y="1635"/>
                        <a:pt x="827" y="1616"/>
                      </a:cubicBezTo>
                      <a:moveTo>
                        <a:pt x="1326" y="2285"/>
                      </a:moveTo>
                      <a:lnTo>
                        <a:pt x="1326" y="2285"/>
                      </a:lnTo>
                      <a:cubicBezTo>
                        <a:pt x="1044" y="2684"/>
                        <a:pt x="789" y="2870"/>
                        <a:pt x="730" y="2828"/>
                      </a:cubicBezTo>
                      <a:cubicBezTo>
                        <a:pt x="671" y="2786"/>
                        <a:pt x="761" y="2483"/>
                        <a:pt x="1043" y="2085"/>
                      </a:cubicBezTo>
                      <a:cubicBezTo>
                        <a:pt x="1161" y="1917"/>
                        <a:pt x="1288" y="1771"/>
                        <a:pt x="1401" y="1669"/>
                      </a:cubicBezTo>
                      <a:cubicBezTo>
                        <a:pt x="1404" y="1669"/>
                        <a:pt x="1406" y="1669"/>
                        <a:pt x="1409" y="1668"/>
                      </a:cubicBezTo>
                      <a:cubicBezTo>
                        <a:pt x="1480" y="1657"/>
                        <a:pt x="1537" y="1642"/>
                        <a:pt x="1581" y="1625"/>
                      </a:cubicBezTo>
                      <a:cubicBezTo>
                        <a:pt x="1578" y="1676"/>
                        <a:pt x="1584" y="1738"/>
                        <a:pt x="1598" y="1809"/>
                      </a:cubicBezTo>
                      <a:cubicBezTo>
                        <a:pt x="1539" y="1950"/>
                        <a:pt x="1444" y="2118"/>
                        <a:pt x="1326" y="2285"/>
                      </a:cubicBezTo>
                      <a:moveTo>
                        <a:pt x="2155" y="2187"/>
                      </a:moveTo>
                      <a:lnTo>
                        <a:pt x="2155" y="2187"/>
                      </a:lnTo>
                      <a:lnTo>
                        <a:pt x="2155" y="2187"/>
                      </a:lnTo>
                      <a:cubicBezTo>
                        <a:pt x="2246" y="2383"/>
                        <a:pt x="2311" y="2575"/>
                        <a:pt x="2341" y="2730"/>
                      </a:cubicBezTo>
                      <a:cubicBezTo>
                        <a:pt x="2372" y="2892"/>
                        <a:pt x="2353" y="2963"/>
                        <a:pt x="2327" y="2975"/>
                      </a:cubicBezTo>
                      <a:cubicBezTo>
                        <a:pt x="2262" y="3005"/>
                        <a:pt x="2044" y="2776"/>
                        <a:pt x="1840" y="2332"/>
                      </a:cubicBezTo>
                      <a:cubicBezTo>
                        <a:pt x="1745" y="2127"/>
                        <a:pt x="1687" y="1949"/>
                        <a:pt x="1659" y="1815"/>
                      </a:cubicBezTo>
                      <a:cubicBezTo>
                        <a:pt x="1660" y="1812"/>
                        <a:pt x="1662" y="1810"/>
                        <a:pt x="1662" y="1807"/>
                      </a:cubicBezTo>
                      <a:cubicBezTo>
                        <a:pt x="1689" y="1740"/>
                        <a:pt x="1704" y="1683"/>
                        <a:pt x="1710" y="1636"/>
                      </a:cubicBezTo>
                      <a:cubicBezTo>
                        <a:pt x="1754" y="1665"/>
                        <a:pt x="1811" y="1691"/>
                        <a:pt x="1879" y="1714"/>
                      </a:cubicBezTo>
                      <a:cubicBezTo>
                        <a:pt x="1972" y="1835"/>
                        <a:pt x="2070" y="2001"/>
                        <a:pt x="2155" y="2187"/>
                      </a:cubicBezTo>
                      <a:moveTo>
                        <a:pt x="2453" y="1766"/>
                      </a:moveTo>
                      <a:lnTo>
                        <a:pt x="2453" y="1766"/>
                      </a:lnTo>
                      <a:cubicBezTo>
                        <a:pt x="2228" y="1745"/>
                        <a:pt x="2045" y="1706"/>
                        <a:pt x="1914" y="1663"/>
                      </a:cubicBezTo>
                      <a:cubicBezTo>
                        <a:pt x="1913" y="1661"/>
                        <a:pt x="1911" y="1659"/>
                        <a:pt x="1909" y="1656"/>
                      </a:cubicBezTo>
                      <a:cubicBezTo>
                        <a:pt x="1865" y="1600"/>
                        <a:pt x="1823" y="1559"/>
                        <a:pt x="1786" y="1530"/>
                      </a:cubicBezTo>
                      <a:cubicBezTo>
                        <a:pt x="1832" y="1507"/>
                        <a:pt x="1883" y="1469"/>
                        <a:pt x="1937" y="1422"/>
                      </a:cubicBezTo>
                      <a:cubicBezTo>
                        <a:pt x="2011" y="1412"/>
                        <a:pt x="2100" y="1406"/>
                        <a:pt x="2202" y="1406"/>
                      </a:cubicBezTo>
                      <a:cubicBezTo>
                        <a:pt x="2287" y="1406"/>
                        <a:pt x="2382" y="1410"/>
                        <a:pt x="2485" y="1420"/>
                      </a:cubicBezTo>
                      <a:cubicBezTo>
                        <a:pt x="2700" y="1440"/>
                        <a:pt x="2900" y="1479"/>
                        <a:pt x="3048" y="1530"/>
                      </a:cubicBezTo>
                      <a:cubicBezTo>
                        <a:pt x="3203" y="1585"/>
                        <a:pt x="3256" y="1637"/>
                        <a:pt x="3253" y="1665"/>
                      </a:cubicBezTo>
                      <a:cubicBezTo>
                        <a:pt x="3246" y="1737"/>
                        <a:pt x="2939" y="1810"/>
                        <a:pt x="2453" y="176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79;p4"/>
                <p:cNvSpPr/>
                <p:nvPr/>
              </p:nvSpPr>
              <p:spPr>
                <a:xfrm>
                  <a:off x="7253280" y="367920"/>
                  <a:ext cx="1071720" cy="1171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7" h="3253" extrusionOk="0">
                      <a:moveTo>
                        <a:pt x="2972" y="942"/>
                      </a:moveTo>
                      <a:lnTo>
                        <a:pt x="2972" y="942"/>
                      </a:lnTo>
                      <a:cubicBezTo>
                        <a:pt x="2925" y="841"/>
                        <a:pt x="2555" y="911"/>
                        <a:pt x="2146" y="1100"/>
                      </a:cubicBezTo>
                      <a:cubicBezTo>
                        <a:pt x="1948" y="1191"/>
                        <a:pt x="1777" y="1293"/>
                        <a:pt x="1658" y="1386"/>
                      </a:cubicBezTo>
                      <a:cubicBezTo>
                        <a:pt x="1707" y="1243"/>
                        <a:pt x="1746" y="1048"/>
                        <a:pt x="1766" y="831"/>
                      </a:cubicBezTo>
                      <a:cubicBezTo>
                        <a:pt x="1807" y="382"/>
                        <a:pt x="1750" y="10"/>
                        <a:pt x="1638" y="0"/>
                      </a:cubicBezTo>
                      <a:cubicBezTo>
                        <a:pt x="1527" y="-11"/>
                        <a:pt x="1403" y="345"/>
                        <a:pt x="1361" y="794"/>
                      </a:cubicBezTo>
                      <a:cubicBezTo>
                        <a:pt x="1341" y="1011"/>
                        <a:pt x="1344" y="1210"/>
                        <a:pt x="1366" y="1359"/>
                      </a:cubicBezTo>
                      <a:cubicBezTo>
                        <a:pt x="1266" y="1246"/>
                        <a:pt x="1117" y="1115"/>
                        <a:pt x="939" y="989"/>
                      </a:cubicBezTo>
                      <a:cubicBezTo>
                        <a:pt x="571" y="728"/>
                        <a:pt x="220" y="592"/>
                        <a:pt x="155" y="683"/>
                      </a:cubicBezTo>
                      <a:cubicBezTo>
                        <a:pt x="90" y="775"/>
                        <a:pt x="336" y="1060"/>
                        <a:pt x="705" y="1320"/>
                      </a:cubicBezTo>
                      <a:cubicBezTo>
                        <a:pt x="882" y="1446"/>
                        <a:pt x="1056" y="1543"/>
                        <a:pt x="1196" y="1599"/>
                      </a:cubicBezTo>
                      <a:cubicBezTo>
                        <a:pt x="1048" y="1629"/>
                        <a:pt x="860" y="1692"/>
                        <a:pt x="662" y="1784"/>
                      </a:cubicBezTo>
                      <a:cubicBezTo>
                        <a:pt x="252" y="1973"/>
                        <a:pt x="-42" y="2208"/>
                        <a:pt x="5" y="2310"/>
                      </a:cubicBezTo>
                      <a:cubicBezTo>
                        <a:pt x="52" y="2412"/>
                        <a:pt x="423" y="2341"/>
                        <a:pt x="832" y="2153"/>
                      </a:cubicBezTo>
                      <a:cubicBezTo>
                        <a:pt x="1030" y="2061"/>
                        <a:pt x="1200" y="1959"/>
                        <a:pt x="1319" y="1867"/>
                      </a:cubicBezTo>
                      <a:cubicBezTo>
                        <a:pt x="1271" y="2009"/>
                        <a:pt x="1232" y="2204"/>
                        <a:pt x="1211" y="2421"/>
                      </a:cubicBezTo>
                      <a:cubicBezTo>
                        <a:pt x="1171" y="2870"/>
                        <a:pt x="1228" y="3242"/>
                        <a:pt x="1339" y="3253"/>
                      </a:cubicBezTo>
                      <a:cubicBezTo>
                        <a:pt x="1451" y="3263"/>
                        <a:pt x="1575" y="2907"/>
                        <a:pt x="1616" y="2458"/>
                      </a:cubicBezTo>
                      <a:cubicBezTo>
                        <a:pt x="1636" y="2241"/>
                        <a:pt x="1633" y="2042"/>
                        <a:pt x="1612" y="1893"/>
                      </a:cubicBezTo>
                      <a:cubicBezTo>
                        <a:pt x="1712" y="2006"/>
                        <a:pt x="1861" y="2137"/>
                        <a:pt x="2038" y="2263"/>
                      </a:cubicBezTo>
                      <a:cubicBezTo>
                        <a:pt x="2407" y="2524"/>
                        <a:pt x="2758" y="2660"/>
                        <a:pt x="2823" y="2569"/>
                      </a:cubicBezTo>
                      <a:cubicBezTo>
                        <a:pt x="2887" y="2477"/>
                        <a:pt x="2641" y="2192"/>
                        <a:pt x="2273" y="1932"/>
                      </a:cubicBezTo>
                      <a:cubicBezTo>
                        <a:pt x="2095" y="1805"/>
                        <a:pt x="1921" y="1709"/>
                        <a:pt x="1782" y="1653"/>
                      </a:cubicBezTo>
                      <a:cubicBezTo>
                        <a:pt x="1929" y="1623"/>
                        <a:pt x="2117" y="1560"/>
                        <a:pt x="2315" y="1468"/>
                      </a:cubicBezTo>
                      <a:cubicBezTo>
                        <a:pt x="2725" y="1280"/>
                        <a:pt x="3019" y="1044"/>
                        <a:pt x="2972" y="9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" name="Google Shape;80;p4"/>
                <p:cNvSpPr/>
                <p:nvPr/>
              </p:nvSpPr>
              <p:spPr>
                <a:xfrm>
                  <a:off x="7242840" y="357120"/>
                  <a:ext cx="1092960" cy="1192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3312" extrusionOk="0">
                      <a:moveTo>
                        <a:pt x="3028" y="960"/>
                      </a:moveTo>
                      <a:lnTo>
                        <a:pt x="3028" y="960"/>
                      </a:lnTo>
                      <a:cubicBezTo>
                        <a:pt x="2998" y="895"/>
                        <a:pt x="2894" y="879"/>
                        <a:pt x="2718" y="913"/>
                      </a:cubicBezTo>
                      <a:cubicBezTo>
                        <a:pt x="2560" y="943"/>
                        <a:pt x="2362" y="1011"/>
                        <a:pt x="2162" y="1103"/>
                      </a:cubicBezTo>
                      <a:cubicBezTo>
                        <a:pt x="2004" y="1176"/>
                        <a:pt x="1858" y="1258"/>
                        <a:pt x="1742" y="1339"/>
                      </a:cubicBezTo>
                      <a:cubicBezTo>
                        <a:pt x="1780" y="1199"/>
                        <a:pt x="1808" y="1032"/>
                        <a:pt x="1824" y="864"/>
                      </a:cubicBezTo>
                      <a:cubicBezTo>
                        <a:pt x="1862" y="446"/>
                        <a:pt x="1822" y="14"/>
                        <a:pt x="1670" y="0"/>
                      </a:cubicBezTo>
                      <a:cubicBezTo>
                        <a:pt x="1599" y="-6"/>
                        <a:pt x="1533" y="76"/>
                        <a:pt x="1474" y="245"/>
                      </a:cubicBezTo>
                      <a:cubicBezTo>
                        <a:pt x="1422" y="397"/>
                        <a:pt x="1381" y="602"/>
                        <a:pt x="1361" y="821"/>
                      </a:cubicBezTo>
                      <a:cubicBezTo>
                        <a:pt x="1345" y="989"/>
                        <a:pt x="1342" y="1159"/>
                        <a:pt x="1355" y="1303"/>
                      </a:cubicBezTo>
                      <a:cubicBezTo>
                        <a:pt x="1255" y="1202"/>
                        <a:pt x="1127" y="1095"/>
                        <a:pt x="985" y="994"/>
                      </a:cubicBezTo>
                      <a:cubicBezTo>
                        <a:pt x="642" y="752"/>
                        <a:pt x="248" y="571"/>
                        <a:pt x="159" y="696"/>
                      </a:cubicBezTo>
                      <a:cubicBezTo>
                        <a:pt x="71" y="821"/>
                        <a:pt x="373" y="1132"/>
                        <a:pt x="716" y="1375"/>
                      </a:cubicBezTo>
                      <a:cubicBezTo>
                        <a:pt x="859" y="1475"/>
                        <a:pt x="1003" y="1560"/>
                        <a:pt x="1131" y="1620"/>
                      </a:cubicBezTo>
                      <a:cubicBezTo>
                        <a:pt x="991" y="1657"/>
                        <a:pt x="832" y="1716"/>
                        <a:pt x="679" y="1787"/>
                      </a:cubicBezTo>
                      <a:cubicBezTo>
                        <a:pt x="297" y="1963"/>
                        <a:pt x="-56" y="2213"/>
                        <a:pt x="7" y="2352"/>
                      </a:cubicBezTo>
                      <a:cubicBezTo>
                        <a:pt x="27" y="2395"/>
                        <a:pt x="79" y="2416"/>
                        <a:pt x="163" y="2416"/>
                      </a:cubicBezTo>
                      <a:cubicBezTo>
                        <a:pt x="205" y="2416"/>
                        <a:pt x="257" y="2411"/>
                        <a:pt x="317" y="2399"/>
                      </a:cubicBezTo>
                      <a:cubicBezTo>
                        <a:pt x="476" y="2369"/>
                        <a:pt x="673" y="2301"/>
                        <a:pt x="873" y="2209"/>
                      </a:cubicBezTo>
                      <a:cubicBezTo>
                        <a:pt x="1036" y="2134"/>
                        <a:pt x="1180" y="2052"/>
                        <a:pt x="1294" y="1973"/>
                      </a:cubicBezTo>
                      <a:cubicBezTo>
                        <a:pt x="1256" y="2110"/>
                        <a:pt x="1228" y="2274"/>
                        <a:pt x="1211" y="2448"/>
                      </a:cubicBezTo>
                      <a:cubicBezTo>
                        <a:pt x="1191" y="2667"/>
                        <a:pt x="1193" y="2876"/>
                        <a:pt x="1218" y="3036"/>
                      </a:cubicBezTo>
                      <a:cubicBezTo>
                        <a:pt x="1245" y="3212"/>
                        <a:pt x="1295" y="3306"/>
                        <a:pt x="1365" y="3312"/>
                      </a:cubicBezTo>
                      <a:cubicBezTo>
                        <a:pt x="1368" y="3312"/>
                        <a:pt x="1371" y="3312"/>
                        <a:pt x="1373" y="3312"/>
                      </a:cubicBezTo>
                      <a:cubicBezTo>
                        <a:pt x="1441" y="3312"/>
                        <a:pt x="1504" y="3230"/>
                        <a:pt x="1561" y="3067"/>
                      </a:cubicBezTo>
                      <a:cubicBezTo>
                        <a:pt x="1614" y="2915"/>
                        <a:pt x="1654" y="2710"/>
                        <a:pt x="1674" y="2490"/>
                      </a:cubicBezTo>
                      <a:cubicBezTo>
                        <a:pt x="1691" y="2316"/>
                        <a:pt x="1692" y="2150"/>
                        <a:pt x="1680" y="2009"/>
                      </a:cubicBezTo>
                      <a:cubicBezTo>
                        <a:pt x="1782" y="2111"/>
                        <a:pt x="1913" y="2220"/>
                        <a:pt x="2051" y="2317"/>
                      </a:cubicBezTo>
                      <a:cubicBezTo>
                        <a:pt x="2231" y="2444"/>
                        <a:pt x="2412" y="2547"/>
                        <a:pt x="2563" y="2605"/>
                      </a:cubicBezTo>
                      <a:cubicBezTo>
                        <a:pt x="2651" y="2640"/>
                        <a:pt x="2722" y="2657"/>
                        <a:pt x="2775" y="2657"/>
                      </a:cubicBezTo>
                      <a:cubicBezTo>
                        <a:pt x="2823" y="2657"/>
                        <a:pt x="2856" y="2643"/>
                        <a:pt x="2876" y="2616"/>
                      </a:cubicBezTo>
                      <a:cubicBezTo>
                        <a:pt x="2964" y="2491"/>
                        <a:pt x="2662" y="2180"/>
                        <a:pt x="2319" y="1938"/>
                      </a:cubicBezTo>
                      <a:cubicBezTo>
                        <a:pt x="2181" y="1840"/>
                        <a:pt x="2035" y="1753"/>
                        <a:pt x="1905" y="1691"/>
                      </a:cubicBezTo>
                      <a:cubicBezTo>
                        <a:pt x="2044" y="1655"/>
                        <a:pt x="2204" y="1596"/>
                        <a:pt x="2357" y="1525"/>
                      </a:cubicBezTo>
                      <a:cubicBezTo>
                        <a:pt x="2739" y="1349"/>
                        <a:pt x="3092" y="1098"/>
                        <a:pt x="3028" y="960"/>
                      </a:cubicBezTo>
                      <a:moveTo>
                        <a:pt x="1490" y="1597"/>
                      </a:moveTo>
                      <a:lnTo>
                        <a:pt x="1490" y="1597"/>
                      </a:lnTo>
                      <a:cubicBezTo>
                        <a:pt x="1487" y="1596"/>
                        <a:pt x="1484" y="1594"/>
                        <a:pt x="1482" y="1594"/>
                      </a:cubicBezTo>
                      <a:cubicBezTo>
                        <a:pt x="1469" y="1572"/>
                        <a:pt x="1456" y="1541"/>
                        <a:pt x="1446" y="1500"/>
                      </a:cubicBezTo>
                      <a:cubicBezTo>
                        <a:pt x="1470" y="1537"/>
                        <a:pt x="1485" y="1566"/>
                        <a:pt x="1493" y="1588"/>
                      </a:cubicBezTo>
                      <a:cubicBezTo>
                        <a:pt x="1491" y="1591"/>
                        <a:pt x="1491" y="1594"/>
                        <a:pt x="1490" y="1597"/>
                      </a:cubicBezTo>
                      <a:moveTo>
                        <a:pt x="1452" y="1650"/>
                      </a:moveTo>
                      <a:lnTo>
                        <a:pt x="1452" y="1650"/>
                      </a:lnTo>
                      <a:cubicBezTo>
                        <a:pt x="1450" y="1652"/>
                        <a:pt x="1448" y="1653"/>
                        <a:pt x="1446" y="1655"/>
                      </a:cubicBezTo>
                      <a:cubicBezTo>
                        <a:pt x="1422" y="1655"/>
                        <a:pt x="1390" y="1652"/>
                        <a:pt x="1347" y="1640"/>
                      </a:cubicBezTo>
                      <a:cubicBezTo>
                        <a:pt x="1388" y="1636"/>
                        <a:pt x="1422" y="1638"/>
                        <a:pt x="1446" y="1643"/>
                      </a:cubicBezTo>
                      <a:cubicBezTo>
                        <a:pt x="1448" y="1645"/>
                        <a:pt x="1450" y="1648"/>
                        <a:pt x="1452" y="1650"/>
                      </a:cubicBezTo>
                      <a:moveTo>
                        <a:pt x="1471" y="1712"/>
                      </a:moveTo>
                      <a:lnTo>
                        <a:pt x="1471" y="1712"/>
                      </a:lnTo>
                      <a:cubicBezTo>
                        <a:pt x="1474" y="1712"/>
                        <a:pt x="1477" y="1710"/>
                        <a:pt x="1480" y="1710"/>
                      </a:cubicBezTo>
                      <a:cubicBezTo>
                        <a:pt x="1480" y="1712"/>
                        <a:pt x="1481" y="1714"/>
                        <a:pt x="1482" y="1717"/>
                      </a:cubicBezTo>
                      <a:cubicBezTo>
                        <a:pt x="1469" y="1739"/>
                        <a:pt x="1448" y="1765"/>
                        <a:pt x="1420" y="1794"/>
                      </a:cubicBezTo>
                      <a:cubicBezTo>
                        <a:pt x="1438" y="1756"/>
                        <a:pt x="1456" y="1729"/>
                        <a:pt x="1471" y="1712"/>
                      </a:cubicBezTo>
                      <a:moveTo>
                        <a:pt x="1544" y="1721"/>
                      </a:moveTo>
                      <a:lnTo>
                        <a:pt x="1544" y="1721"/>
                      </a:lnTo>
                      <a:cubicBezTo>
                        <a:pt x="1545" y="1719"/>
                        <a:pt x="1545" y="1718"/>
                        <a:pt x="1545" y="1716"/>
                      </a:cubicBezTo>
                      <a:cubicBezTo>
                        <a:pt x="1548" y="1717"/>
                        <a:pt x="1550" y="1718"/>
                        <a:pt x="1553" y="1718"/>
                      </a:cubicBezTo>
                      <a:cubicBezTo>
                        <a:pt x="1565" y="1739"/>
                        <a:pt x="1578" y="1769"/>
                        <a:pt x="1589" y="1812"/>
                      </a:cubicBezTo>
                      <a:cubicBezTo>
                        <a:pt x="1566" y="1778"/>
                        <a:pt x="1550" y="1749"/>
                        <a:pt x="1542" y="1726"/>
                      </a:cubicBezTo>
                      <a:cubicBezTo>
                        <a:pt x="1543" y="1724"/>
                        <a:pt x="1544" y="1722"/>
                        <a:pt x="1544" y="1721"/>
                      </a:cubicBezTo>
                      <a:moveTo>
                        <a:pt x="1583" y="1662"/>
                      </a:moveTo>
                      <a:lnTo>
                        <a:pt x="1583" y="1662"/>
                      </a:lnTo>
                      <a:cubicBezTo>
                        <a:pt x="1586" y="1660"/>
                        <a:pt x="1588" y="1658"/>
                        <a:pt x="1591" y="1656"/>
                      </a:cubicBezTo>
                      <a:cubicBezTo>
                        <a:pt x="1592" y="1656"/>
                        <a:pt x="1593" y="1656"/>
                        <a:pt x="1594" y="1656"/>
                      </a:cubicBezTo>
                      <a:cubicBezTo>
                        <a:pt x="1619" y="1656"/>
                        <a:pt x="1651" y="1661"/>
                        <a:pt x="1690" y="1672"/>
                      </a:cubicBezTo>
                      <a:cubicBezTo>
                        <a:pt x="1649" y="1676"/>
                        <a:pt x="1615" y="1675"/>
                        <a:pt x="1590" y="1669"/>
                      </a:cubicBezTo>
                      <a:cubicBezTo>
                        <a:pt x="1588" y="1667"/>
                        <a:pt x="1586" y="1665"/>
                        <a:pt x="1583" y="1662"/>
                      </a:cubicBezTo>
                      <a:moveTo>
                        <a:pt x="1565" y="1601"/>
                      </a:moveTo>
                      <a:lnTo>
                        <a:pt x="1565" y="1601"/>
                      </a:lnTo>
                      <a:cubicBezTo>
                        <a:pt x="1562" y="1602"/>
                        <a:pt x="1558" y="1602"/>
                        <a:pt x="1556" y="1603"/>
                      </a:cubicBezTo>
                      <a:cubicBezTo>
                        <a:pt x="1556" y="1600"/>
                        <a:pt x="1556" y="1597"/>
                        <a:pt x="1555" y="1594"/>
                      </a:cubicBezTo>
                      <a:cubicBezTo>
                        <a:pt x="1566" y="1573"/>
                        <a:pt x="1586" y="1547"/>
                        <a:pt x="1617" y="1516"/>
                      </a:cubicBezTo>
                      <a:cubicBezTo>
                        <a:pt x="1599" y="1554"/>
                        <a:pt x="1581" y="1583"/>
                        <a:pt x="1565" y="1601"/>
                      </a:cubicBezTo>
                      <a:moveTo>
                        <a:pt x="1419" y="827"/>
                      </a:moveTo>
                      <a:lnTo>
                        <a:pt x="1419" y="827"/>
                      </a:lnTo>
                      <a:cubicBezTo>
                        <a:pt x="1439" y="612"/>
                        <a:pt x="1479" y="412"/>
                        <a:pt x="1530" y="264"/>
                      </a:cubicBezTo>
                      <a:cubicBezTo>
                        <a:pt x="1583" y="112"/>
                        <a:pt x="1634" y="59"/>
                        <a:pt x="1663" y="59"/>
                      </a:cubicBezTo>
                      <a:lnTo>
                        <a:pt x="1664" y="59"/>
                      </a:lnTo>
                      <a:cubicBezTo>
                        <a:pt x="1737" y="65"/>
                        <a:pt x="1810" y="373"/>
                        <a:pt x="1765" y="859"/>
                      </a:cubicBezTo>
                      <a:cubicBezTo>
                        <a:pt x="1745" y="1084"/>
                        <a:pt x="1706" y="1266"/>
                        <a:pt x="1663" y="1398"/>
                      </a:cubicBezTo>
                      <a:cubicBezTo>
                        <a:pt x="1661" y="1399"/>
                        <a:pt x="1659" y="1401"/>
                        <a:pt x="1656" y="1403"/>
                      </a:cubicBezTo>
                      <a:cubicBezTo>
                        <a:pt x="1600" y="1447"/>
                        <a:pt x="1558" y="1488"/>
                        <a:pt x="1530" y="1526"/>
                      </a:cubicBezTo>
                      <a:cubicBezTo>
                        <a:pt x="1508" y="1484"/>
                        <a:pt x="1474" y="1436"/>
                        <a:pt x="1428" y="1381"/>
                      </a:cubicBezTo>
                      <a:cubicBezTo>
                        <a:pt x="1426" y="1379"/>
                        <a:pt x="1424" y="1377"/>
                        <a:pt x="1422" y="1375"/>
                      </a:cubicBezTo>
                      <a:cubicBezTo>
                        <a:pt x="1404" y="1239"/>
                        <a:pt x="1399" y="1052"/>
                        <a:pt x="1419" y="827"/>
                      </a:cubicBezTo>
                      <a:moveTo>
                        <a:pt x="750" y="1326"/>
                      </a:moveTo>
                      <a:lnTo>
                        <a:pt x="750" y="1326"/>
                      </a:lnTo>
                      <a:cubicBezTo>
                        <a:pt x="352" y="1045"/>
                        <a:pt x="166" y="789"/>
                        <a:pt x="208" y="730"/>
                      </a:cubicBezTo>
                      <a:cubicBezTo>
                        <a:pt x="216" y="719"/>
                        <a:pt x="233" y="713"/>
                        <a:pt x="260" y="713"/>
                      </a:cubicBezTo>
                      <a:cubicBezTo>
                        <a:pt x="370" y="713"/>
                        <a:pt x="629" y="816"/>
                        <a:pt x="951" y="1043"/>
                      </a:cubicBezTo>
                      <a:lnTo>
                        <a:pt x="951" y="1043"/>
                      </a:lnTo>
                      <a:cubicBezTo>
                        <a:pt x="1118" y="1161"/>
                        <a:pt x="1264" y="1287"/>
                        <a:pt x="1366" y="1401"/>
                      </a:cubicBezTo>
                      <a:cubicBezTo>
                        <a:pt x="1376" y="1472"/>
                        <a:pt x="1391" y="1534"/>
                        <a:pt x="1411" y="1581"/>
                      </a:cubicBezTo>
                      <a:cubicBezTo>
                        <a:pt x="1360" y="1578"/>
                        <a:pt x="1298" y="1584"/>
                        <a:pt x="1227" y="1598"/>
                      </a:cubicBezTo>
                      <a:cubicBezTo>
                        <a:pt x="1086" y="1540"/>
                        <a:pt x="917" y="1445"/>
                        <a:pt x="750" y="1326"/>
                      </a:cubicBezTo>
                      <a:moveTo>
                        <a:pt x="849" y="2156"/>
                      </a:moveTo>
                      <a:lnTo>
                        <a:pt x="849" y="2156"/>
                      </a:lnTo>
                      <a:cubicBezTo>
                        <a:pt x="653" y="2246"/>
                        <a:pt x="460" y="2312"/>
                        <a:pt x="306" y="2341"/>
                      </a:cubicBezTo>
                      <a:cubicBezTo>
                        <a:pt x="144" y="2372"/>
                        <a:pt x="72" y="2353"/>
                        <a:pt x="61" y="2328"/>
                      </a:cubicBezTo>
                      <a:cubicBezTo>
                        <a:pt x="30" y="2262"/>
                        <a:pt x="260" y="2045"/>
                        <a:pt x="703" y="1840"/>
                      </a:cubicBezTo>
                      <a:cubicBezTo>
                        <a:pt x="909" y="1745"/>
                        <a:pt x="1086" y="1688"/>
                        <a:pt x="1221" y="1659"/>
                      </a:cubicBezTo>
                      <a:cubicBezTo>
                        <a:pt x="1224" y="1661"/>
                        <a:pt x="1226" y="1662"/>
                        <a:pt x="1229" y="1663"/>
                      </a:cubicBezTo>
                      <a:cubicBezTo>
                        <a:pt x="1295" y="1689"/>
                        <a:pt x="1352" y="1705"/>
                        <a:pt x="1399" y="1711"/>
                      </a:cubicBezTo>
                      <a:cubicBezTo>
                        <a:pt x="1373" y="1751"/>
                        <a:pt x="1349" y="1803"/>
                        <a:pt x="1325" y="1871"/>
                      </a:cubicBezTo>
                      <a:cubicBezTo>
                        <a:pt x="1324" y="1874"/>
                        <a:pt x="1323" y="1876"/>
                        <a:pt x="1322" y="1879"/>
                      </a:cubicBezTo>
                      <a:cubicBezTo>
                        <a:pt x="1212" y="1964"/>
                        <a:pt x="1051" y="2062"/>
                        <a:pt x="849" y="2156"/>
                      </a:cubicBezTo>
                      <a:moveTo>
                        <a:pt x="1616" y="2485"/>
                      </a:moveTo>
                      <a:lnTo>
                        <a:pt x="1616" y="2485"/>
                      </a:lnTo>
                      <a:cubicBezTo>
                        <a:pt x="1596" y="2700"/>
                        <a:pt x="1557" y="2900"/>
                        <a:pt x="1505" y="3048"/>
                      </a:cubicBezTo>
                      <a:cubicBezTo>
                        <a:pt x="1451" y="3203"/>
                        <a:pt x="1399" y="3255"/>
                        <a:pt x="1371" y="3253"/>
                      </a:cubicBezTo>
                      <a:cubicBezTo>
                        <a:pt x="1343" y="3251"/>
                        <a:pt x="1301" y="3190"/>
                        <a:pt x="1276" y="3027"/>
                      </a:cubicBezTo>
                      <a:cubicBezTo>
                        <a:pt x="1252" y="2872"/>
                        <a:pt x="1251" y="2668"/>
                        <a:pt x="1270" y="2453"/>
                      </a:cubicBezTo>
                      <a:cubicBezTo>
                        <a:pt x="1289" y="2250"/>
                        <a:pt x="1325" y="2060"/>
                        <a:pt x="1373" y="1914"/>
                      </a:cubicBezTo>
                      <a:cubicBezTo>
                        <a:pt x="1430" y="1869"/>
                        <a:pt x="1475" y="1825"/>
                        <a:pt x="1506" y="1786"/>
                      </a:cubicBezTo>
                      <a:cubicBezTo>
                        <a:pt x="1529" y="1832"/>
                        <a:pt x="1566" y="1883"/>
                        <a:pt x="1613" y="1937"/>
                      </a:cubicBezTo>
                      <a:cubicBezTo>
                        <a:pt x="1633" y="2088"/>
                        <a:pt x="1635" y="2282"/>
                        <a:pt x="1616" y="2485"/>
                      </a:cubicBezTo>
                      <a:moveTo>
                        <a:pt x="2285" y="1986"/>
                      </a:moveTo>
                      <a:lnTo>
                        <a:pt x="2285" y="1986"/>
                      </a:lnTo>
                      <a:cubicBezTo>
                        <a:pt x="2683" y="2267"/>
                        <a:pt x="2869" y="2523"/>
                        <a:pt x="2828" y="2582"/>
                      </a:cubicBezTo>
                      <a:cubicBezTo>
                        <a:pt x="2812" y="2605"/>
                        <a:pt x="2738" y="2610"/>
                        <a:pt x="2584" y="2550"/>
                      </a:cubicBezTo>
                      <a:cubicBezTo>
                        <a:pt x="2438" y="2494"/>
                        <a:pt x="2261" y="2394"/>
                        <a:pt x="2084" y="2269"/>
                      </a:cubicBezTo>
                      <a:cubicBezTo>
                        <a:pt x="1900" y="2138"/>
                        <a:pt x="1761" y="2014"/>
                        <a:pt x="1669" y="1911"/>
                      </a:cubicBezTo>
                      <a:cubicBezTo>
                        <a:pt x="1669" y="1908"/>
                        <a:pt x="1668" y="1906"/>
                        <a:pt x="1668" y="1903"/>
                      </a:cubicBezTo>
                      <a:cubicBezTo>
                        <a:pt x="1657" y="1832"/>
                        <a:pt x="1642" y="1775"/>
                        <a:pt x="1624" y="1731"/>
                      </a:cubicBezTo>
                      <a:cubicBezTo>
                        <a:pt x="1632" y="1732"/>
                        <a:pt x="1640" y="1732"/>
                        <a:pt x="1649" y="1732"/>
                      </a:cubicBezTo>
                      <a:cubicBezTo>
                        <a:pt x="1695" y="1732"/>
                        <a:pt x="1750" y="1726"/>
                        <a:pt x="1810" y="1714"/>
                      </a:cubicBezTo>
                      <a:cubicBezTo>
                        <a:pt x="1937" y="1766"/>
                        <a:pt x="2101" y="1855"/>
                        <a:pt x="2285" y="1986"/>
                      </a:cubicBezTo>
                      <a:moveTo>
                        <a:pt x="1815" y="1652"/>
                      </a:moveTo>
                      <a:lnTo>
                        <a:pt x="1815" y="1652"/>
                      </a:lnTo>
                      <a:cubicBezTo>
                        <a:pt x="1748" y="1626"/>
                        <a:pt x="1687" y="1608"/>
                        <a:pt x="1636" y="1602"/>
                      </a:cubicBezTo>
                      <a:cubicBezTo>
                        <a:pt x="1664" y="1559"/>
                        <a:pt x="1690" y="1501"/>
                        <a:pt x="1714" y="1433"/>
                      </a:cubicBezTo>
                      <a:cubicBezTo>
                        <a:pt x="1834" y="1340"/>
                        <a:pt x="2001" y="1242"/>
                        <a:pt x="2187" y="1156"/>
                      </a:cubicBezTo>
                      <a:cubicBezTo>
                        <a:pt x="2383" y="1066"/>
                        <a:pt x="2575" y="1000"/>
                        <a:pt x="2729" y="971"/>
                      </a:cubicBezTo>
                      <a:cubicBezTo>
                        <a:pt x="2789" y="960"/>
                        <a:pt x="2837" y="955"/>
                        <a:pt x="2873" y="955"/>
                      </a:cubicBezTo>
                      <a:cubicBezTo>
                        <a:pt x="2936" y="955"/>
                        <a:pt x="2967" y="968"/>
                        <a:pt x="2975" y="984"/>
                      </a:cubicBezTo>
                      <a:cubicBezTo>
                        <a:pt x="3005" y="1050"/>
                        <a:pt x="2775" y="1267"/>
                        <a:pt x="2332" y="1472"/>
                      </a:cubicBezTo>
                      <a:cubicBezTo>
                        <a:pt x="2127" y="1566"/>
                        <a:pt x="1950" y="1624"/>
                        <a:pt x="1815" y="165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81;p4"/>
                <p:cNvSpPr/>
                <p:nvPr/>
              </p:nvSpPr>
              <p:spPr>
                <a:xfrm>
                  <a:off x="7665840" y="829800"/>
                  <a:ext cx="246600" cy="2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" h="685" extrusionOk="0">
                      <a:moveTo>
                        <a:pt x="224" y="664"/>
                      </a:moveTo>
                      <a:lnTo>
                        <a:pt x="224" y="664"/>
                      </a:lnTo>
                      <a:cubicBezTo>
                        <a:pt x="47" y="599"/>
                        <a:pt x="-44" y="402"/>
                        <a:pt x="21" y="225"/>
                      </a:cubicBezTo>
                      <a:cubicBezTo>
                        <a:pt x="87" y="47"/>
                        <a:pt x="284" y="-44"/>
                        <a:pt x="461" y="22"/>
                      </a:cubicBezTo>
                      <a:cubicBezTo>
                        <a:pt x="638" y="87"/>
                        <a:pt x="729" y="284"/>
                        <a:pt x="664" y="461"/>
                      </a:cubicBezTo>
                      <a:cubicBezTo>
                        <a:pt x="599" y="639"/>
                        <a:pt x="402" y="730"/>
                        <a:pt x="224" y="66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2" name="Google Shape;82;p4"/>
              <p:cNvSpPr/>
              <p:nvPr/>
            </p:nvSpPr>
            <p:spPr>
              <a:xfrm rot="-1015092">
                <a:off x="8398169" y="2894180"/>
                <a:ext cx="531827" cy="120416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9324" extrusionOk="0">
                    <a:moveTo>
                      <a:pt x="4118" y="5690"/>
                    </a:moveTo>
                    <a:lnTo>
                      <a:pt x="4118" y="5690"/>
                    </a:lnTo>
                    <a:cubicBezTo>
                      <a:pt x="2555" y="6818"/>
                      <a:pt x="2417" y="7956"/>
                      <a:pt x="2443" y="8446"/>
                    </a:cubicBezTo>
                    <a:cubicBezTo>
                      <a:pt x="2334" y="8157"/>
                      <a:pt x="2219" y="7796"/>
                      <a:pt x="2125" y="7369"/>
                    </a:cubicBezTo>
                    <a:cubicBezTo>
                      <a:pt x="2039" y="6978"/>
                      <a:pt x="1965" y="6502"/>
                      <a:pt x="1936" y="5952"/>
                    </a:cubicBezTo>
                    <a:cubicBezTo>
                      <a:pt x="2166" y="5855"/>
                      <a:pt x="3355" y="5264"/>
                      <a:pt x="3645" y="3392"/>
                    </a:cubicBezTo>
                    <a:cubicBezTo>
                      <a:pt x="2345" y="4066"/>
                      <a:pt x="2011" y="5217"/>
                      <a:pt x="1926" y="5720"/>
                    </a:cubicBezTo>
                    <a:cubicBezTo>
                      <a:pt x="1902" y="4915"/>
                      <a:pt x="1974" y="3965"/>
                      <a:pt x="2233" y="2898"/>
                    </a:cubicBezTo>
                    <a:cubicBezTo>
                      <a:pt x="2484" y="2775"/>
                      <a:pt x="3704" y="2064"/>
                      <a:pt x="3266" y="0"/>
                    </a:cubicBezTo>
                    <a:cubicBezTo>
                      <a:pt x="2107" y="1149"/>
                      <a:pt x="2137" y="2444"/>
                      <a:pt x="2174" y="2814"/>
                    </a:cubicBezTo>
                    <a:cubicBezTo>
                      <a:pt x="2074" y="3215"/>
                      <a:pt x="2001" y="3601"/>
                      <a:pt x="1949" y="3969"/>
                    </a:cubicBezTo>
                    <a:cubicBezTo>
                      <a:pt x="1905" y="3467"/>
                      <a:pt x="1657" y="2642"/>
                      <a:pt x="656" y="1793"/>
                    </a:cubicBezTo>
                    <a:cubicBezTo>
                      <a:pt x="721" y="3262"/>
                      <a:pt x="1701" y="4250"/>
                      <a:pt x="1894" y="4431"/>
                    </a:cubicBezTo>
                    <a:cubicBezTo>
                      <a:pt x="1786" y="5547"/>
                      <a:pt x="1873" y="6479"/>
                      <a:pt x="2008" y="7181"/>
                    </a:cubicBezTo>
                    <a:cubicBezTo>
                      <a:pt x="1821" y="6615"/>
                      <a:pt x="1314" y="5545"/>
                      <a:pt x="0" y="4591"/>
                    </a:cubicBezTo>
                    <a:cubicBezTo>
                      <a:pt x="352" y="6890"/>
                      <a:pt x="1923" y="7517"/>
                      <a:pt x="2095" y="7580"/>
                    </a:cubicBezTo>
                    <a:cubicBezTo>
                      <a:pt x="2365" y="8680"/>
                      <a:pt x="2759" y="9300"/>
                      <a:pt x="2763" y="9306"/>
                    </a:cubicBezTo>
                    <a:cubicBezTo>
                      <a:pt x="2770" y="9318"/>
                      <a:pt x="2783" y="9324"/>
                      <a:pt x="2795" y="9324"/>
                    </a:cubicBezTo>
                    <a:cubicBezTo>
                      <a:pt x="2802" y="9324"/>
                      <a:pt x="2810" y="9322"/>
                      <a:pt x="2816" y="9318"/>
                    </a:cubicBezTo>
                    <a:cubicBezTo>
                      <a:pt x="2834" y="9307"/>
                      <a:pt x="2839" y="9283"/>
                      <a:pt x="2828" y="9265"/>
                    </a:cubicBezTo>
                    <a:cubicBezTo>
                      <a:pt x="2825" y="9262"/>
                      <a:pt x="2696" y="9059"/>
                      <a:pt x="2537" y="8682"/>
                    </a:cubicBezTo>
                    <a:cubicBezTo>
                      <a:pt x="2811" y="8604"/>
                      <a:pt x="3939" y="8138"/>
                      <a:pt x="4118" y="56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3" name="Google Shape;83;p4"/>
              <p:cNvGrpSpPr/>
              <p:nvPr/>
            </p:nvGrpSpPr>
            <p:grpSpPr>
              <a:xfrm rot="2674789">
                <a:off x="8102355" y="3191066"/>
                <a:ext cx="283646" cy="283646"/>
                <a:chOff x="7314840" y="1753920"/>
                <a:chExt cx="948960" cy="948960"/>
              </a:xfrm>
            </p:grpSpPr>
            <p:sp>
              <p:nvSpPr>
                <p:cNvPr id="84" name="Google Shape;84;p4"/>
                <p:cNvSpPr/>
                <p:nvPr/>
              </p:nvSpPr>
              <p:spPr>
                <a:xfrm>
                  <a:off x="7314840" y="1753920"/>
                  <a:ext cx="948960" cy="94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6" h="2636" extrusionOk="0">
                      <a:moveTo>
                        <a:pt x="2636" y="1439"/>
                      </a:moveTo>
                      <a:lnTo>
                        <a:pt x="2636" y="1439"/>
                      </a:lnTo>
                      <a:cubicBezTo>
                        <a:pt x="2644" y="1349"/>
                        <a:pt x="2356" y="1248"/>
                        <a:pt x="1992" y="1215"/>
                      </a:cubicBezTo>
                      <a:cubicBezTo>
                        <a:pt x="1975" y="1214"/>
                        <a:pt x="1958" y="1212"/>
                        <a:pt x="1942" y="1211"/>
                      </a:cubicBezTo>
                      <a:cubicBezTo>
                        <a:pt x="1957" y="1204"/>
                        <a:pt x="1972" y="1198"/>
                        <a:pt x="1987" y="1191"/>
                      </a:cubicBezTo>
                      <a:cubicBezTo>
                        <a:pt x="2319" y="1037"/>
                        <a:pt x="2558" y="846"/>
                        <a:pt x="2520" y="764"/>
                      </a:cubicBezTo>
                      <a:cubicBezTo>
                        <a:pt x="2481" y="681"/>
                        <a:pt x="2181" y="739"/>
                        <a:pt x="1849" y="892"/>
                      </a:cubicBezTo>
                      <a:cubicBezTo>
                        <a:pt x="1834" y="898"/>
                        <a:pt x="1819" y="906"/>
                        <a:pt x="1805" y="913"/>
                      </a:cubicBezTo>
                      <a:cubicBezTo>
                        <a:pt x="1814" y="900"/>
                        <a:pt x="1824" y="887"/>
                        <a:pt x="1834" y="873"/>
                      </a:cubicBezTo>
                      <a:cubicBezTo>
                        <a:pt x="2045" y="574"/>
                        <a:pt x="2156" y="290"/>
                        <a:pt x="2082" y="237"/>
                      </a:cubicBezTo>
                      <a:cubicBezTo>
                        <a:pt x="2008" y="185"/>
                        <a:pt x="1776" y="384"/>
                        <a:pt x="1565" y="683"/>
                      </a:cubicBezTo>
                      <a:cubicBezTo>
                        <a:pt x="1556" y="697"/>
                        <a:pt x="1546" y="710"/>
                        <a:pt x="1537" y="724"/>
                      </a:cubicBezTo>
                      <a:cubicBezTo>
                        <a:pt x="1539" y="707"/>
                        <a:pt x="1541" y="691"/>
                        <a:pt x="1542" y="674"/>
                      </a:cubicBezTo>
                      <a:cubicBezTo>
                        <a:pt x="1575" y="310"/>
                        <a:pt x="1529" y="9"/>
                        <a:pt x="1439" y="0"/>
                      </a:cubicBezTo>
                      <a:cubicBezTo>
                        <a:pt x="1348" y="-8"/>
                        <a:pt x="1248" y="280"/>
                        <a:pt x="1214" y="644"/>
                      </a:cubicBezTo>
                      <a:cubicBezTo>
                        <a:pt x="1213" y="661"/>
                        <a:pt x="1211" y="678"/>
                        <a:pt x="1210" y="694"/>
                      </a:cubicBezTo>
                      <a:cubicBezTo>
                        <a:pt x="1204" y="679"/>
                        <a:pt x="1197" y="663"/>
                        <a:pt x="1190" y="648"/>
                      </a:cubicBezTo>
                      <a:cubicBezTo>
                        <a:pt x="1037" y="316"/>
                        <a:pt x="846" y="78"/>
                        <a:pt x="763" y="116"/>
                      </a:cubicBezTo>
                      <a:cubicBezTo>
                        <a:pt x="681" y="154"/>
                        <a:pt x="738" y="454"/>
                        <a:pt x="891" y="786"/>
                      </a:cubicBezTo>
                      <a:cubicBezTo>
                        <a:pt x="898" y="801"/>
                        <a:pt x="905" y="816"/>
                        <a:pt x="913" y="831"/>
                      </a:cubicBezTo>
                      <a:cubicBezTo>
                        <a:pt x="899" y="822"/>
                        <a:pt x="886" y="812"/>
                        <a:pt x="872" y="802"/>
                      </a:cubicBezTo>
                      <a:cubicBezTo>
                        <a:pt x="574" y="591"/>
                        <a:pt x="289" y="480"/>
                        <a:pt x="237" y="554"/>
                      </a:cubicBezTo>
                      <a:cubicBezTo>
                        <a:pt x="184" y="628"/>
                        <a:pt x="384" y="860"/>
                        <a:pt x="682" y="1071"/>
                      </a:cubicBezTo>
                      <a:cubicBezTo>
                        <a:pt x="696" y="1080"/>
                        <a:pt x="710" y="1090"/>
                        <a:pt x="724" y="1099"/>
                      </a:cubicBezTo>
                      <a:cubicBezTo>
                        <a:pt x="707" y="1097"/>
                        <a:pt x="691" y="1095"/>
                        <a:pt x="674" y="1094"/>
                      </a:cubicBezTo>
                      <a:cubicBezTo>
                        <a:pt x="310" y="1060"/>
                        <a:pt x="8" y="1106"/>
                        <a:pt x="0" y="1197"/>
                      </a:cubicBezTo>
                      <a:cubicBezTo>
                        <a:pt x="-9" y="1288"/>
                        <a:pt x="280" y="1388"/>
                        <a:pt x="643" y="1422"/>
                      </a:cubicBezTo>
                      <a:cubicBezTo>
                        <a:pt x="660" y="1423"/>
                        <a:pt x="677" y="1424"/>
                        <a:pt x="693" y="1425"/>
                      </a:cubicBezTo>
                      <a:cubicBezTo>
                        <a:pt x="678" y="1432"/>
                        <a:pt x="663" y="1438"/>
                        <a:pt x="648" y="1446"/>
                      </a:cubicBezTo>
                      <a:cubicBezTo>
                        <a:pt x="316" y="1599"/>
                        <a:pt x="78" y="1789"/>
                        <a:pt x="116" y="1872"/>
                      </a:cubicBezTo>
                      <a:cubicBezTo>
                        <a:pt x="154" y="1955"/>
                        <a:pt x="453" y="1898"/>
                        <a:pt x="785" y="1745"/>
                      </a:cubicBezTo>
                      <a:cubicBezTo>
                        <a:pt x="801" y="1737"/>
                        <a:pt x="816" y="1730"/>
                        <a:pt x="831" y="1723"/>
                      </a:cubicBezTo>
                      <a:cubicBezTo>
                        <a:pt x="821" y="1736"/>
                        <a:pt x="811" y="1750"/>
                        <a:pt x="802" y="1764"/>
                      </a:cubicBezTo>
                      <a:cubicBezTo>
                        <a:pt x="590" y="2062"/>
                        <a:pt x="479" y="2347"/>
                        <a:pt x="554" y="2399"/>
                      </a:cubicBezTo>
                      <a:cubicBezTo>
                        <a:pt x="628" y="2452"/>
                        <a:pt x="859" y="2252"/>
                        <a:pt x="1070" y="1954"/>
                      </a:cubicBezTo>
                      <a:cubicBezTo>
                        <a:pt x="1080" y="1940"/>
                        <a:pt x="1089" y="1926"/>
                        <a:pt x="1099" y="1912"/>
                      </a:cubicBezTo>
                      <a:cubicBezTo>
                        <a:pt x="1097" y="1929"/>
                        <a:pt x="1095" y="1945"/>
                        <a:pt x="1093" y="1962"/>
                      </a:cubicBezTo>
                      <a:cubicBezTo>
                        <a:pt x="1060" y="2326"/>
                        <a:pt x="1106" y="2628"/>
                        <a:pt x="1196" y="2636"/>
                      </a:cubicBezTo>
                      <a:cubicBezTo>
                        <a:pt x="1287" y="2644"/>
                        <a:pt x="1387" y="2356"/>
                        <a:pt x="1421" y="1992"/>
                      </a:cubicBezTo>
                      <a:cubicBezTo>
                        <a:pt x="1422" y="1975"/>
                        <a:pt x="1424" y="1959"/>
                        <a:pt x="1425" y="1942"/>
                      </a:cubicBezTo>
                      <a:cubicBezTo>
                        <a:pt x="1432" y="1958"/>
                        <a:pt x="1438" y="1973"/>
                        <a:pt x="1445" y="1988"/>
                      </a:cubicBezTo>
                      <a:cubicBezTo>
                        <a:pt x="1598" y="2320"/>
                        <a:pt x="1789" y="2558"/>
                        <a:pt x="1871" y="2520"/>
                      </a:cubicBezTo>
                      <a:cubicBezTo>
                        <a:pt x="1954" y="2482"/>
                        <a:pt x="1897" y="2182"/>
                        <a:pt x="1744" y="1850"/>
                      </a:cubicBezTo>
                      <a:cubicBezTo>
                        <a:pt x="1737" y="1835"/>
                        <a:pt x="1730" y="1820"/>
                        <a:pt x="1723" y="1805"/>
                      </a:cubicBezTo>
                      <a:cubicBezTo>
                        <a:pt x="1736" y="1815"/>
                        <a:pt x="1749" y="1825"/>
                        <a:pt x="1763" y="1834"/>
                      </a:cubicBezTo>
                      <a:cubicBezTo>
                        <a:pt x="2061" y="2045"/>
                        <a:pt x="2346" y="2156"/>
                        <a:pt x="2398" y="2082"/>
                      </a:cubicBezTo>
                      <a:cubicBezTo>
                        <a:pt x="2451" y="2007"/>
                        <a:pt x="2252" y="1776"/>
                        <a:pt x="1953" y="1566"/>
                      </a:cubicBezTo>
                      <a:cubicBezTo>
                        <a:pt x="1939" y="1556"/>
                        <a:pt x="1926" y="1547"/>
                        <a:pt x="1912" y="1538"/>
                      </a:cubicBezTo>
                      <a:cubicBezTo>
                        <a:pt x="1928" y="1539"/>
                        <a:pt x="1945" y="1541"/>
                        <a:pt x="1962" y="1543"/>
                      </a:cubicBezTo>
                      <a:cubicBezTo>
                        <a:pt x="2326" y="1576"/>
                        <a:pt x="2627" y="1530"/>
                        <a:pt x="2636" y="143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" name="Google Shape;85;p4"/>
                <p:cNvSpPr/>
                <p:nvPr/>
              </p:nvSpPr>
              <p:spPr>
                <a:xfrm>
                  <a:off x="7689600" y="2128320"/>
                  <a:ext cx="199800" cy="19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" h="555" extrusionOk="0">
                      <a:moveTo>
                        <a:pt x="393" y="530"/>
                      </a:moveTo>
                      <a:lnTo>
                        <a:pt x="393" y="530"/>
                      </a:lnTo>
                      <a:cubicBezTo>
                        <a:pt x="253" y="594"/>
                        <a:pt x="89" y="533"/>
                        <a:pt x="25" y="394"/>
                      </a:cubicBezTo>
                      <a:cubicBezTo>
                        <a:pt x="-39" y="255"/>
                        <a:pt x="21" y="91"/>
                        <a:pt x="160" y="26"/>
                      </a:cubicBezTo>
                      <a:cubicBezTo>
                        <a:pt x="299" y="-38"/>
                        <a:pt x="464" y="23"/>
                        <a:pt x="529" y="162"/>
                      </a:cubicBezTo>
                      <a:cubicBezTo>
                        <a:pt x="593" y="301"/>
                        <a:pt x="532" y="466"/>
                        <a:pt x="393" y="53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6" name="Google Shape;86;p4"/>
              <p:cNvGrpSpPr/>
              <p:nvPr/>
            </p:nvGrpSpPr>
            <p:grpSpPr>
              <a:xfrm rot="2675637">
                <a:off x="8244139" y="3267534"/>
                <a:ext cx="475856" cy="475856"/>
                <a:chOff x="7193160" y="357120"/>
                <a:chExt cx="1192320" cy="1192320"/>
              </a:xfrm>
            </p:grpSpPr>
            <p:sp>
              <p:nvSpPr>
                <p:cNvPr id="87" name="Google Shape;87;p4"/>
                <p:cNvSpPr/>
                <p:nvPr/>
              </p:nvSpPr>
              <p:spPr>
                <a:xfrm>
                  <a:off x="7203600" y="417240"/>
                  <a:ext cx="1171440" cy="1072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4" h="2978" extrusionOk="0">
                      <a:moveTo>
                        <a:pt x="2458" y="1362"/>
                      </a:moveTo>
                      <a:lnTo>
                        <a:pt x="2458" y="1362"/>
                      </a:lnTo>
                      <a:cubicBezTo>
                        <a:pt x="2241" y="1342"/>
                        <a:pt x="2043" y="1345"/>
                        <a:pt x="1894" y="1366"/>
                      </a:cubicBezTo>
                      <a:cubicBezTo>
                        <a:pt x="2007" y="1266"/>
                        <a:pt x="2138" y="1117"/>
                        <a:pt x="2264" y="939"/>
                      </a:cubicBezTo>
                      <a:cubicBezTo>
                        <a:pt x="2524" y="571"/>
                        <a:pt x="2661" y="220"/>
                        <a:pt x="2570" y="155"/>
                      </a:cubicBezTo>
                      <a:cubicBezTo>
                        <a:pt x="2478" y="90"/>
                        <a:pt x="2193" y="336"/>
                        <a:pt x="1933" y="705"/>
                      </a:cubicBezTo>
                      <a:cubicBezTo>
                        <a:pt x="1806" y="883"/>
                        <a:pt x="1710" y="1056"/>
                        <a:pt x="1653" y="1196"/>
                      </a:cubicBezTo>
                      <a:cubicBezTo>
                        <a:pt x="1624" y="1048"/>
                        <a:pt x="1560" y="860"/>
                        <a:pt x="1469" y="662"/>
                      </a:cubicBezTo>
                      <a:cubicBezTo>
                        <a:pt x="1280" y="253"/>
                        <a:pt x="1044" y="-42"/>
                        <a:pt x="943" y="5"/>
                      </a:cubicBezTo>
                      <a:cubicBezTo>
                        <a:pt x="841" y="53"/>
                        <a:pt x="912" y="423"/>
                        <a:pt x="1100" y="832"/>
                      </a:cubicBezTo>
                      <a:cubicBezTo>
                        <a:pt x="1191" y="1030"/>
                        <a:pt x="1293" y="1201"/>
                        <a:pt x="1386" y="1319"/>
                      </a:cubicBezTo>
                      <a:cubicBezTo>
                        <a:pt x="1243" y="1271"/>
                        <a:pt x="1049" y="1232"/>
                        <a:pt x="832" y="1212"/>
                      </a:cubicBezTo>
                      <a:cubicBezTo>
                        <a:pt x="383" y="1171"/>
                        <a:pt x="10" y="1228"/>
                        <a:pt x="0" y="1339"/>
                      </a:cubicBezTo>
                      <a:cubicBezTo>
                        <a:pt x="-10" y="1451"/>
                        <a:pt x="346" y="1575"/>
                        <a:pt x="795" y="1616"/>
                      </a:cubicBezTo>
                      <a:cubicBezTo>
                        <a:pt x="1012" y="1636"/>
                        <a:pt x="1210" y="1633"/>
                        <a:pt x="1360" y="1612"/>
                      </a:cubicBezTo>
                      <a:cubicBezTo>
                        <a:pt x="1247" y="1712"/>
                        <a:pt x="1115" y="1861"/>
                        <a:pt x="989" y="2039"/>
                      </a:cubicBezTo>
                      <a:cubicBezTo>
                        <a:pt x="729" y="2407"/>
                        <a:pt x="593" y="2758"/>
                        <a:pt x="684" y="2823"/>
                      </a:cubicBezTo>
                      <a:cubicBezTo>
                        <a:pt x="775" y="2888"/>
                        <a:pt x="1061" y="2642"/>
                        <a:pt x="1321" y="2273"/>
                      </a:cubicBezTo>
                      <a:cubicBezTo>
                        <a:pt x="1447" y="2095"/>
                        <a:pt x="1543" y="1922"/>
                        <a:pt x="1599" y="1782"/>
                      </a:cubicBezTo>
                      <a:cubicBezTo>
                        <a:pt x="1630" y="1930"/>
                        <a:pt x="1693" y="2118"/>
                        <a:pt x="1784" y="2315"/>
                      </a:cubicBezTo>
                      <a:cubicBezTo>
                        <a:pt x="1973" y="2725"/>
                        <a:pt x="2209" y="3020"/>
                        <a:pt x="2310" y="2973"/>
                      </a:cubicBezTo>
                      <a:cubicBezTo>
                        <a:pt x="2412" y="2925"/>
                        <a:pt x="2342" y="2555"/>
                        <a:pt x="2153" y="2146"/>
                      </a:cubicBezTo>
                      <a:cubicBezTo>
                        <a:pt x="2062" y="1948"/>
                        <a:pt x="1959" y="1777"/>
                        <a:pt x="1867" y="1659"/>
                      </a:cubicBezTo>
                      <a:cubicBezTo>
                        <a:pt x="2010" y="1707"/>
                        <a:pt x="2205" y="1746"/>
                        <a:pt x="2421" y="1766"/>
                      </a:cubicBezTo>
                      <a:cubicBezTo>
                        <a:pt x="2871" y="1807"/>
                        <a:pt x="3243" y="1750"/>
                        <a:pt x="3254" y="1639"/>
                      </a:cubicBezTo>
                      <a:cubicBezTo>
                        <a:pt x="3264" y="1527"/>
                        <a:pt x="2908" y="1403"/>
                        <a:pt x="2458" y="136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88;p4"/>
                <p:cNvSpPr/>
                <p:nvPr/>
              </p:nvSpPr>
              <p:spPr>
                <a:xfrm>
                  <a:off x="7193160" y="406800"/>
                  <a:ext cx="1192320" cy="1092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" h="3036" extrusionOk="0">
                      <a:moveTo>
                        <a:pt x="3067" y="1475"/>
                      </a:moveTo>
                      <a:lnTo>
                        <a:pt x="3067" y="1475"/>
                      </a:lnTo>
                      <a:cubicBezTo>
                        <a:pt x="2915" y="1422"/>
                        <a:pt x="2710" y="1381"/>
                        <a:pt x="2490" y="1361"/>
                      </a:cubicBezTo>
                      <a:cubicBezTo>
                        <a:pt x="2323" y="1346"/>
                        <a:pt x="2153" y="1343"/>
                        <a:pt x="2009" y="1355"/>
                      </a:cubicBezTo>
                      <a:cubicBezTo>
                        <a:pt x="2112" y="1253"/>
                        <a:pt x="2219" y="1123"/>
                        <a:pt x="2317" y="985"/>
                      </a:cubicBezTo>
                      <a:cubicBezTo>
                        <a:pt x="2560" y="642"/>
                        <a:pt x="2740" y="248"/>
                        <a:pt x="2615" y="160"/>
                      </a:cubicBezTo>
                      <a:cubicBezTo>
                        <a:pt x="2491" y="72"/>
                        <a:pt x="2180" y="373"/>
                        <a:pt x="1937" y="717"/>
                      </a:cubicBezTo>
                      <a:cubicBezTo>
                        <a:pt x="1840" y="855"/>
                        <a:pt x="1753" y="1000"/>
                        <a:pt x="1691" y="1131"/>
                      </a:cubicBezTo>
                      <a:cubicBezTo>
                        <a:pt x="1654" y="991"/>
                        <a:pt x="1595" y="832"/>
                        <a:pt x="1525" y="679"/>
                      </a:cubicBezTo>
                      <a:cubicBezTo>
                        <a:pt x="1433" y="479"/>
                        <a:pt x="1326" y="299"/>
                        <a:pt x="1225" y="173"/>
                      </a:cubicBezTo>
                      <a:cubicBezTo>
                        <a:pt x="1113" y="33"/>
                        <a:pt x="1024" y="-22"/>
                        <a:pt x="960" y="8"/>
                      </a:cubicBezTo>
                      <a:cubicBezTo>
                        <a:pt x="895" y="37"/>
                        <a:pt x="879" y="142"/>
                        <a:pt x="912" y="318"/>
                      </a:cubicBezTo>
                      <a:cubicBezTo>
                        <a:pt x="943" y="476"/>
                        <a:pt x="1010" y="674"/>
                        <a:pt x="1103" y="874"/>
                      </a:cubicBezTo>
                      <a:cubicBezTo>
                        <a:pt x="1176" y="1032"/>
                        <a:pt x="1258" y="1178"/>
                        <a:pt x="1339" y="1294"/>
                      </a:cubicBezTo>
                      <a:cubicBezTo>
                        <a:pt x="1202" y="1256"/>
                        <a:pt x="1038" y="1228"/>
                        <a:pt x="864" y="1211"/>
                      </a:cubicBezTo>
                      <a:cubicBezTo>
                        <a:pt x="445" y="1173"/>
                        <a:pt x="14" y="1214"/>
                        <a:pt x="0" y="1366"/>
                      </a:cubicBezTo>
                      <a:cubicBezTo>
                        <a:pt x="-7" y="1437"/>
                        <a:pt x="75" y="1502"/>
                        <a:pt x="244" y="1561"/>
                      </a:cubicBezTo>
                      <a:cubicBezTo>
                        <a:pt x="397" y="1614"/>
                        <a:pt x="601" y="1655"/>
                        <a:pt x="821" y="1675"/>
                      </a:cubicBezTo>
                      <a:cubicBezTo>
                        <a:pt x="920" y="1684"/>
                        <a:pt x="1017" y="1688"/>
                        <a:pt x="1108" y="1688"/>
                      </a:cubicBezTo>
                      <a:cubicBezTo>
                        <a:pt x="1177" y="1688"/>
                        <a:pt x="1242" y="1686"/>
                        <a:pt x="1304" y="1680"/>
                      </a:cubicBezTo>
                      <a:cubicBezTo>
                        <a:pt x="1202" y="1780"/>
                        <a:pt x="1095" y="1908"/>
                        <a:pt x="994" y="2051"/>
                      </a:cubicBezTo>
                      <a:cubicBezTo>
                        <a:pt x="752" y="2394"/>
                        <a:pt x="571" y="2788"/>
                        <a:pt x="696" y="2876"/>
                      </a:cubicBezTo>
                      <a:cubicBezTo>
                        <a:pt x="711" y="2887"/>
                        <a:pt x="728" y="2892"/>
                        <a:pt x="748" y="2892"/>
                      </a:cubicBezTo>
                      <a:cubicBezTo>
                        <a:pt x="894" y="2892"/>
                        <a:pt x="1160" y="2621"/>
                        <a:pt x="1374" y="2319"/>
                      </a:cubicBezTo>
                      <a:cubicBezTo>
                        <a:pt x="1475" y="2176"/>
                        <a:pt x="1560" y="2033"/>
                        <a:pt x="1620" y="1904"/>
                      </a:cubicBezTo>
                      <a:cubicBezTo>
                        <a:pt x="1657" y="2045"/>
                        <a:pt x="1716" y="2204"/>
                        <a:pt x="1787" y="2357"/>
                      </a:cubicBezTo>
                      <a:cubicBezTo>
                        <a:pt x="1949" y="2708"/>
                        <a:pt x="2174" y="3036"/>
                        <a:pt x="2317" y="3036"/>
                      </a:cubicBezTo>
                      <a:cubicBezTo>
                        <a:pt x="2329" y="3036"/>
                        <a:pt x="2341" y="3034"/>
                        <a:pt x="2352" y="3028"/>
                      </a:cubicBezTo>
                      <a:cubicBezTo>
                        <a:pt x="2416" y="2999"/>
                        <a:pt x="2432" y="2894"/>
                        <a:pt x="2399" y="2718"/>
                      </a:cubicBezTo>
                      <a:cubicBezTo>
                        <a:pt x="2369" y="2560"/>
                        <a:pt x="2301" y="2362"/>
                        <a:pt x="2209" y="2162"/>
                      </a:cubicBezTo>
                      <a:lnTo>
                        <a:pt x="2209" y="2162"/>
                      </a:lnTo>
                      <a:cubicBezTo>
                        <a:pt x="2136" y="2004"/>
                        <a:pt x="2054" y="1858"/>
                        <a:pt x="1973" y="1742"/>
                      </a:cubicBezTo>
                      <a:cubicBezTo>
                        <a:pt x="2112" y="1780"/>
                        <a:pt x="2280" y="1809"/>
                        <a:pt x="2448" y="1824"/>
                      </a:cubicBezTo>
                      <a:cubicBezTo>
                        <a:pt x="2545" y="1833"/>
                        <a:pt x="2643" y="1838"/>
                        <a:pt x="2736" y="1838"/>
                      </a:cubicBezTo>
                      <a:cubicBezTo>
                        <a:pt x="3044" y="1838"/>
                        <a:pt x="3301" y="1787"/>
                        <a:pt x="3312" y="1670"/>
                      </a:cubicBezTo>
                      <a:cubicBezTo>
                        <a:pt x="3318" y="1599"/>
                        <a:pt x="3236" y="1534"/>
                        <a:pt x="3067" y="1475"/>
                      </a:cubicBezTo>
                      <a:moveTo>
                        <a:pt x="1985" y="751"/>
                      </a:moveTo>
                      <a:lnTo>
                        <a:pt x="1985" y="751"/>
                      </a:lnTo>
                      <a:cubicBezTo>
                        <a:pt x="2241" y="389"/>
                        <a:pt x="2475" y="202"/>
                        <a:pt x="2560" y="202"/>
                      </a:cubicBezTo>
                      <a:cubicBezTo>
                        <a:pt x="2569" y="202"/>
                        <a:pt x="2576" y="204"/>
                        <a:pt x="2582" y="208"/>
                      </a:cubicBezTo>
                      <a:cubicBezTo>
                        <a:pt x="2641" y="250"/>
                        <a:pt x="2550" y="553"/>
                        <a:pt x="2269" y="951"/>
                      </a:cubicBezTo>
                      <a:cubicBezTo>
                        <a:pt x="2138" y="1136"/>
                        <a:pt x="2014" y="1274"/>
                        <a:pt x="1912" y="1366"/>
                      </a:cubicBezTo>
                      <a:cubicBezTo>
                        <a:pt x="1840" y="1377"/>
                        <a:pt x="1778" y="1392"/>
                        <a:pt x="1731" y="1411"/>
                      </a:cubicBezTo>
                      <a:cubicBezTo>
                        <a:pt x="1733" y="1360"/>
                        <a:pt x="1727" y="1297"/>
                        <a:pt x="1713" y="1226"/>
                      </a:cubicBezTo>
                      <a:cubicBezTo>
                        <a:pt x="1766" y="1099"/>
                        <a:pt x="1855" y="935"/>
                        <a:pt x="1985" y="751"/>
                      </a:cubicBezTo>
                      <a:moveTo>
                        <a:pt x="1642" y="1591"/>
                      </a:moveTo>
                      <a:lnTo>
                        <a:pt x="1642" y="1591"/>
                      </a:lnTo>
                      <a:cubicBezTo>
                        <a:pt x="1645" y="1589"/>
                        <a:pt x="1647" y="1586"/>
                        <a:pt x="1649" y="1584"/>
                      </a:cubicBezTo>
                      <a:cubicBezTo>
                        <a:pt x="1651" y="1586"/>
                        <a:pt x="1653" y="1588"/>
                        <a:pt x="1654" y="1590"/>
                      </a:cubicBezTo>
                      <a:cubicBezTo>
                        <a:pt x="1655" y="1613"/>
                        <a:pt x="1651" y="1646"/>
                        <a:pt x="1640" y="1689"/>
                      </a:cubicBezTo>
                      <a:cubicBezTo>
                        <a:pt x="1636" y="1648"/>
                        <a:pt x="1637" y="1615"/>
                        <a:pt x="1642" y="1591"/>
                      </a:cubicBezTo>
                      <a:moveTo>
                        <a:pt x="1601" y="1473"/>
                      </a:moveTo>
                      <a:lnTo>
                        <a:pt x="1601" y="1473"/>
                      </a:lnTo>
                      <a:cubicBezTo>
                        <a:pt x="1602" y="1475"/>
                        <a:pt x="1602" y="1478"/>
                        <a:pt x="1603" y="1480"/>
                      </a:cubicBezTo>
                      <a:cubicBezTo>
                        <a:pt x="1599" y="1480"/>
                        <a:pt x="1597" y="1480"/>
                        <a:pt x="1594" y="1481"/>
                      </a:cubicBezTo>
                      <a:cubicBezTo>
                        <a:pt x="1573" y="1470"/>
                        <a:pt x="1547" y="1450"/>
                        <a:pt x="1517" y="1420"/>
                      </a:cubicBezTo>
                      <a:cubicBezTo>
                        <a:pt x="1556" y="1439"/>
                        <a:pt x="1584" y="1457"/>
                        <a:pt x="1601" y="1473"/>
                      </a:cubicBezTo>
                      <a:moveTo>
                        <a:pt x="1669" y="1446"/>
                      </a:moveTo>
                      <a:lnTo>
                        <a:pt x="1669" y="1446"/>
                      </a:lnTo>
                      <a:cubicBezTo>
                        <a:pt x="1667" y="1449"/>
                        <a:pt x="1664" y="1450"/>
                        <a:pt x="1662" y="1452"/>
                      </a:cubicBezTo>
                      <a:cubicBezTo>
                        <a:pt x="1659" y="1450"/>
                        <a:pt x="1658" y="1447"/>
                        <a:pt x="1655" y="1444"/>
                      </a:cubicBezTo>
                      <a:cubicBezTo>
                        <a:pt x="1655" y="1419"/>
                        <a:pt x="1660" y="1385"/>
                        <a:pt x="1672" y="1345"/>
                      </a:cubicBezTo>
                      <a:cubicBezTo>
                        <a:pt x="1675" y="1387"/>
                        <a:pt x="1674" y="1422"/>
                        <a:pt x="1669" y="1446"/>
                      </a:cubicBezTo>
                      <a:moveTo>
                        <a:pt x="1597" y="1546"/>
                      </a:moveTo>
                      <a:lnTo>
                        <a:pt x="1597" y="1546"/>
                      </a:lnTo>
                      <a:cubicBezTo>
                        <a:pt x="1595" y="1548"/>
                        <a:pt x="1595" y="1551"/>
                        <a:pt x="1594" y="1553"/>
                      </a:cubicBezTo>
                      <a:cubicBezTo>
                        <a:pt x="1574" y="1565"/>
                        <a:pt x="1544" y="1577"/>
                        <a:pt x="1502" y="1589"/>
                      </a:cubicBezTo>
                      <a:cubicBezTo>
                        <a:pt x="1537" y="1565"/>
                        <a:pt x="1566" y="1551"/>
                        <a:pt x="1588" y="1543"/>
                      </a:cubicBezTo>
                      <a:cubicBezTo>
                        <a:pt x="1590" y="1544"/>
                        <a:pt x="1594" y="1545"/>
                        <a:pt x="1597" y="1546"/>
                      </a:cubicBezTo>
                      <a:moveTo>
                        <a:pt x="1712" y="1566"/>
                      </a:moveTo>
                      <a:lnTo>
                        <a:pt x="1712" y="1566"/>
                      </a:lnTo>
                      <a:cubicBezTo>
                        <a:pt x="1712" y="1562"/>
                        <a:pt x="1710" y="1559"/>
                        <a:pt x="1709" y="1556"/>
                      </a:cubicBezTo>
                      <a:cubicBezTo>
                        <a:pt x="1712" y="1555"/>
                        <a:pt x="1714" y="1555"/>
                        <a:pt x="1717" y="1554"/>
                      </a:cubicBezTo>
                      <a:cubicBezTo>
                        <a:pt x="1738" y="1566"/>
                        <a:pt x="1764" y="1586"/>
                        <a:pt x="1796" y="1617"/>
                      </a:cubicBezTo>
                      <a:cubicBezTo>
                        <a:pt x="1759" y="1600"/>
                        <a:pt x="1731" y="1582"/>
                        <a:pt x="1712" y="1566"/>
                      </a:cubicBezTo>
                      <a:moveTo>
                        <a:pt x="1715" y="1491"/>
                      </a:moveTo>
                      <a:lnTo>
                        <a:pt x="1715" y="1491"/>
                      </a:lnTo>
                      <a:cubicBezTo>
                        <a:pt x="1716" y="1488"/>
                        <a:pt x="1717" y="1485"/>
                        <a:pt x="1718" y="1482"/>
                      </a:cubicBezTo>
                      <a:cubicBezTo>
                        <a:pt x="1739" y="1469"/>
                        <a:pt x="1772" y="1456"/>
                        <a:pt x="1814" y="1445"/>
                      </a:cubicBezTo>
                      <a:cubicBezTo>
                        <a:pt x="1779" y="1469"/>
                        <a:pt x="1750" y="1485"/>
                        <a:pt x="1725" y="1493"/>
                      </a:cubicBezTo>
                      <a:cubicBezTo>
                        <a:pt x="1722" y="1492"/>
                        <a:pt x="1718" y="1492"/>
                        <a:pt x="1715" y="1491"/>
                      </a:cubicBezTo>
                      <a:moveTo>
                        <a:pt x="1156" y="849"/>
                      </a:moveTo>
                      <a:lnTo>
                        <a:pt x="1156" y="849"/>
                      </a:lnTo>
                      <a:cubicBezTo>
                        <a:pt x="1066" y="653"/>
                        <a:pt x="1000" y="460"/>
                        <a:pt x="970" y="306"/>
                      </a:cubicBezTo>
                      <a:cubicBezTo>
                        <a:pt x="939" y="144"/>
                        <a:pt x="958" y="73"/>
                        <a:pt x="984" y="61"/>
                      </a:cubicBezTo>
                      <a:cubicBezTo>
                        <a:pt x="987" y="60"/>
                        <a:pt x="991" y="59"/>
                        <a:pt x="995" y="59"/>
                      </a:cubicBezTo>
                      <a:cubicBezTo>
                        <a:pt x="1027" y="59"/>
                        <a:pt x="1089" y="97"/>
                        <a:pt x="1179" y="210"/>
                      </a:cubicBezTo>
                      <a:cubicBezTo>
                        <a:pt x="1277" y="332"/>
                        <a:pt x="1381" y="508"/>
                        <a:pt x="1471" y="703"/>
                      </a:cubicBezTo>
                      <a:cubicBezTo>
                        <a:pt x="1566" y="909"/>
                        <a:pt x="1623" y="1086"/>
                        <a:pt x="1652" y="1221"/>
                      </a:cubicBezTo>
                      <a:cubicBezTo>
                        <a:pt x="1625" y="1288"/>
                        <a:pt x="1608" y="1349"/>
                        <a:pt x="1602" y="1400"/>
                      </a:cubicBezTo>
                      <a:cubicBezTo>
                        <a:pt x="1562" y="1374"/>
                        <a:pt x="1509" y="1349"/>
                        <a:pt x="1440" y="1325"/>
                      </a:cubicBezTo>
                      <a:cubicBezTo>
                        <a:pt x="1438" y="1325"/>
                        <a:pt x="1436" y="1323"/>
                        <a:pt x="1433" y="1323"/>
                      </a:cubicBezTo>
                      <a:cubicBezTo>
                        <a:pt x="1340" y="1202"/>
                        <a:pt x="1242" y="1035"/>
                        <a:pt x="1156" y="849"/>
                      </a:cubicBezTo>
                      <a:moveTo>
                        <a:pt x="827" y="1616"/>
                      </a:moveTo>
                      <a:lnTo>
                        <a:pt x="827" y="1616"/>
                      </a:lnTo>
                      <a:cubicBezTo>
                        <a:pt x="611" y="1597"/>
                        <a:pt x="412" y="1557"/>
                        <a:pt x="264" y="1506"/>
                      </a:cubicBezTo>
                      <a:cubicBezTo>
                        <a:pt x="108" y="1451"/>
                        <a:pt x="56" y="1399"/>
                        <a:pt x="59" y="1371"/>
                      </a:cubicBezTo>
                      <a:cubicBezTo>
                        <a:pt x="64" y="1314"/>
                        <a:pt x="256" y="1257"/>
                        <a:pt x="574" y="1257"/>
                      </a:cubicBezTo>
                      <a:cubicBezTo>
                        <a:pt x="660" y="1257"/>
                        <a:pt x="755" y="1261"/>
                        <a:pt x="858" y="1270"/>
                      </a:cubicBezTo>
                      <a:cubicBezTo>
                        <a:pt x="1062" y="1289"/>
                        <a:pt x="1252" y="1326"/>
                        <a:pt x="1397" y="1373"/>
                      </a:cubicBezTo>
                      <a:cubicBezTo>
                        <a:pt x="1399" y="1375"/>
                        <a:pt x="1401" y="1377"/>
                        <a:pt x="1402" y="1380"/>
                      </a:cubicBezTo>
                      <a:cubicBezTo>
                        <a:pt x="1447" y="1435"/>
                        <a:pt x="1488" y="1477"/>
                        <a:pt x="1525" y="1506"/>
                      </a:cubicBezTo>
                      <a:cubicBezTo>
                        <a:pt x="1483" y="1528"/>
                        <a:pt x="1435" y="1561"/>
                        <a:pt x="1381" y="1608"/>
                      </a:cubicBezTo>
                      <a:cubicBezTo>
                        <a:pt x="1379" y="1610"/>
                        <a:pt x="1377" y="1612"/>
                        <a:pt x="1376" y="1613"/>
                      </a:cubicBezTo>
                      <a:cubicBezTo>
                        <a:pt x="1224" y="1634"/>
                        <a:pt x="1031" y="1635"/>
                        <a:pt x="827" y="1616"/>
                      </a:cubicBezTo>
                      <a:moveTo>
                        <a:pt x="1326" y="2285"/>
                      </a:moveTo>
                      <a:lnTo>
                        <a:pt x="1326" y="2285"/>
                      </a:lnTo>
                      <a:cubicBezTo>
                        <a:pt x="1044" y="2684"/>
                        <a:pt x="789" y="2870"/>
                        <a:pt x="730" y="2828"/>
                      </a:cubicBezTo>
                      <a:cubicBezTo>
                        <a:pt x="671" y="2786"/>
                        <a:pt x="761" y="2483"/>
                        <a:pt x="1043" y="2085"/>
                      </a:cubicBezTo>
                      <a:cubicBezTo>
                        <a:pt x="1161" y="1917"/>
                        <a:pt x="1288" y="1771"/>
                        <a:pt x="1401" y="1669"/>
                      </a:cubicBezTo>
                      <a:cubicBezTo>
                        <a:pt x="1404" y="1669"/>
                        <a:pt x="1406" y="1669"/>
                        <a:pt x="1409" y="1668"/>
                      </a:cubicBezTo>
                      <a:cubicBezTo>
                        <a:pt x="1480" y="1657"/>
                        <a:pt x="1537" y="1642"/>
                        <a:pt x="1581" y="1625"/>
                      </a:cubicBezTo>
                      <a:cubicBezTo>
                        <a:pt x="1578" y="1676"/>
                        <a:pt x="1584" y="1738"/>
                        <a:pt x="1598" y="1809"/>
                      </a:cubicBezTo>
                      <a:cubicBezTo>
                        <a:pt x="1539" y="1950"/>
                        <a:pt x="1444" y="2118"/>
                        <a:pt x="1326" y="2285"/>
                      </a:cubicBezTo>
                      <a:moveTo>
                        <a:pt x="2155" y="2187"/>
                      </a:moveTo>
                      <a:lnTo>
                        <a:pt x="2155" y="2187"/>
                      </a:lnTo>
                      <a:lnTo>
                        <a:pt x="2155" y="2187"/>
                      </a:lnTo>
                      <a:cubicBezTo>
                        <a:pt x="2246" y="2383"/>
                        <a:pt x="2311" y="2575"/>
                        <a:pt x="2341" y="2730"/>
                      </a:cubicBezTo>
                      <a:cubicBezTo>
                        <a:pt x="2372" y="2892"/>
                        <a:pt x="2353" y="2963"/>
                        <a:pt x="2327" y="2975"/>
                      </a:cubicBezTo>
                      <a:cubicBezTo>
                        <a:pt x="2262" y="3005"/>
                        <a:pt x="2044" y="2776"/>
                        <a:pt x="1840" y="2332"/>
                      </a:cubicBezTo>
                      <a:cubicBezTo>
                        <a:pt x="1745" y="2127"/>
                        <a:pt x="1687" y="1949"/>
                        <a:pt x="1659" y="1815"/>
                      </a:cubicBezTo>
                      <a:cubicBezTo>
                        <a:pt x="1660" y="1812"/>
                        <a:pt x="1662" y="1810"/>
                        <a:pt x="1662" y="1807"/>
                      </a:cubicBezTo>
                      <a:cubicBezTo>
                        <a:pt x="1689" y="1740"/>
                        <a:pt x="1704" y="1683"/>
                        <a:pt x="1710" y="1636"/>
                      </a:cubicBezTo>
                      <a:cubicBezTo>
                        <a:pt x="1754" y="1665"/>
                        <a:pt x="1811" y="1691"/>
                        <a:pt x="1879" y="1714"/>
                      </a:cubicBezTo>
                      <a:cubicBezTo>
                        <a:pt x="1972" y="1835"/>
                        <a:pt x="2070" y="2001"/>
                        <a:pt x="2155" y="2187"/>
                      </a:cubicBezTo>
                      <a:moveTo>
                        <a:pt x="2453" y="1766"/>
                      </a:moveTo>
                      <a:lnTo>
                        <a:pt x="2453" y="1766"/>
                      </a:lnTo>
                      <a:cubicBezTo>
                        <a:pt x="2228" y="1745"/>
                        <a:pt x="2045" y="1706"/>
                        <a:pt x="1914" y="1663"/>
                      </a:cubicBezTo>
                      <a:cubicBezTo>
                        <a:pt x="1913" y="1661"/>
                        <a:pt x="1911" y="1659"/>
                        <a:pt x="1909" y="1656"/>
                      </a:cubicBezTo>
                      <a:cubicBezTo>
                        <a:pt x="1865" y="1600"/>
                        <a:pt x="1823" y="1559"/>
                        <a:pt x="1786" y="1530"/>
                      </a:cubicBezTo>
                      <a:cubicBezTo>
                        <a:pt x="1832" y="1507"/>
                        <a:pt x="1883" y="1469"/>
                        <a:pt x="1937" y="1422"/>
                      </a:cubicBezTo>
                      <a:cubicBezTo>
                        <a:pt x="2011" y="1412"/>
                        <a:pt x="2100" y="1406"/>
                        <a:pt x="2202" y="1406"/>
                      </a:cubicBezTo>
                      <a:cubicBezTo>
                        <a:pt x="2287" y="1406"/>
                        <a:pt x="2382" y="1410"/>
                        <a:pt x="2485" y="1420"/>
                      </a:cubicBezTo>
                      <a:cubicBezTo>
                        <a:pt x="2700" y="1440"/>
                        <a:pt x="2900" y="1479"/>
                        <a:pt x="3048" y="1530"/>
                      </a:cubicBezTo>
                      <a:cubicBezTo>
                        <a:pt x="3203" y="1585"/>
                        <a:pt x="3256" y="1637"/>
                        <a:pt x="3253" y="1665"/>
                      </a:cubicBezTo>
                      <a:cubicBezTo>
                        <a:pt x="3246" y="1737"/>
                        <a:pt x="2939" y="1810"/>
                        <a:pt x="2453" y="176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89;p4"/>
                <p:cNvSpPr/>
                <p:nvPr/>
              </p:nvSpPr>
              <p:spPr>
                <a:xfrm>
                  <a:off x="7253280" y="367920"/>
                  <a:ext cx="1071720" cy="1171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7" h="3253" extrusionOk="0">
                      <a:moveTo>
                        <a:pt x="2972" y="942"/>
                      </a:moveTo>
                      <a:lnTo>
                        <a:pt x="2972" y="942"/>
                      </a:lnTo>
                      <a:cubicBezTo>
                        <a:pt x="2925" y="841"/>
                        <a:pt x="2555" y="911"/>
                        <a:pt x="2146" y="1100"/>
                      </a:cubicBezTo>
                      <a:cubicBezTo>
                        <a:pt x="1948" y="1191"/>
                        <a:pt x="1777" y="1293"/>
                        <a:pt x="1658" y="1386"/>
                      </a:cubicBezTo>
                      <a:cubicBezTo>
                        <a:pt x="1707" y="1243"/>
                        <a:pt x="1746" y="1048"/>
                        <a:pt x="1766" y="831"/>
                      </a:cubicBezTo>
                      <a:cubicBezTo>
                        <a:pt x="1807" y="382"/>
                        <a:pt x="1750" y="10"/>
                        <a:pt x="1638" y="0"/>
                      </a:cubicBezTo>
                      <a:cubicBezTo>
                        <a:pt x="1527" y="-11"/>
                        <a:pt x="1403" y="345"/>
                        <a:pt x="1361" y="794"/>
                      </a:cubicBezTo>
                      <a:cubicBezTo>
                        <a:pt x="1341" y="1011"/>
                        <a:pt x="1344" y="1210"/>
                        <a:pt x="1366" y="1359"/>
                      </a:cubicBezTo>
                      <a:cubicBezTo>
                        <a:pt x="1266" y="1246"/>
                        <a:pt x="1117" y="1115"/>
                        <a:pt x="939" y="989"/>
                      </a:cubicBezTo>
                      <a:cubicBezTo>
                        <a:pt x="571" y="728"/>
                        <a:pt x="220" y="592"/>
                        <a:pt x="155" y="683"/>
                      </a:cubicBezTo>
                      <a:cubicBezTo>
                        <a:pt x="90" y="775"/>
                        <a:pt x="336" y="1060"/>
                        <a:pt x="705" y="1320"/>
                      </a:cubicBezTo>
                      <a:cubicBezTo>
                        <a:pt x="882" y="1446"/>
                        <a:pt x="1056" y="1543"/>
                        <a:pt x="1196" y="1599"/>
                      </a:cubicBezTo>
                      <a:cubicBezTo>
                        <a:pt x="1048" y="1629"/>
                        <a:pt x="860" y="1692"/>
                        <a:pt x="662" y="1784"/>
                      </a:cubicBezTo>
                      <a:cubicBezTo>
                        <a:pt x="252" y="1973"/>
                        <a:pt x="-42" y="2208"/>
                        <a:pt x="5" y="2310"/>
                      </a:cubicBezTo>
                      <a:cubicBezTo>
                        <a:pt x="52" y="2412"/>
                        <a:pt x="423" y="2341"/>
                        <a:pt x="832" y="2153"/>
                      </a:cubicBezTo>
                      <a:cubicBezTo>
                        <a:pt x="1030" y="2061"/>
                        <a:pt x="1200" y="1959"/>
                        <a:pt x="1319" y="1867"/>
                      </a:cubicBezTo>
                      <a:cubicBezTo>
                        <a:pt x="1271" y="2009"/>
                        <a:pt x="1232" y="2204"/>
                        <a:pt x="1211" y="2421"/>
                      </a:cubicBezTo>
                      <a:cubicBezTo>
                        <a:pt x="1171" y="2870"/>
                        <a:pt x="1228" y="3242"/>
                        <a:pt x="1339" y="3253"/>
                      </a:cubicBezTo>
                      <a:cubicBezTo>
                        <a:pt x="1451" y="3263"/>
                        <a:pt x="1575" y="2907"/>
                        <a:pt x="1616" y="2458"/>
                      </a:cubicBezTo>
                      <a:cubicBezTo>
                        <a:pt x="1636" y="2241"/>
                        <a:pt x="1633" y="2042"/>
                        <a:pt x="1612" y="1893"/>
                      </a:cubicBezTo>
                      <a:cubicBezTo>
                        <a:pt x="1712" y="2006"/>
                        <a:pt x="1861" y="2137"/>
                        <a:pt x="2038" y="2263"/>
                      </a:cubicBezTo>
                      <a:cubicBezTo>
                        <a:pt x="2407" y="2524"/>
                        <a:pt x="2758" y="2660"/>
                        <a:pt x="2823" y="2569"/>
                      </a:cubicBezTo>
                      <a:cubicBezTo>
                        <a:pt x="2887" y="2477"/>
                        <a:pt x="2641" y="2192"/>
                        <a:pt x="2273" y="1932"/>
                      </a:cubicBezTo>
                      <a:cubicBezTo>
                        <a:pt x="2095" y="1805"/>
                        <a:pt x="1921" y="1709"/>
                        <a:pt x="1782" y="1653"/>
                      </a:cubicBezTo>
                      <a:cubicBezTo>
                        <a:pt x="1929" y="1623"/>
                        <a:pt x="2117" y="1560"/>
                        <a:pt x="2315" y="1468"/>
                      </a:cubicBezTo>
                      <a:cubicBezTo>
                        <a:pt x="2725" y="1280"/>
                        <a:pt x="3019" y="1044"/>
                        <a:pt x="2972" y="9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90;p4"/>
                <p:cNvSpPr/>
                <p:nvPr/>
              </p:nvSpPr>
              <p:spPr>
                <a:xfrm>
                  <a:off x="7242840" y="357120"/>
                  <a:ext cx="1092960" cy="1192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3312" extrusionOk="0">
                      <a:moveTo>
                        <a:pt x="3028" y="960"/>
                      </a:moveTo>
                      <a:lnTo>
                        <a:pt x="3028" y="960"/>
                      </a:lnTo>
                      <a:cubicBezTo>
                        <a:pt x="2998" y="895"/>
                        <a:pt x="2894" y="879"/>
                        <a:pt x="2718" y="913"/>
                      </a:cubicBezTo>
                      <a:cubicBezTo>
                        <a:pt x="2560" y="943"/>
                        <a:pt x="2362" y="1011"/>
                        <a:pt x="2162" y="1103"/>
                      </a:cubicBezTo>
                      <a:cubicBezTo>
                        <a:pt x="2004" y="1176"/>
                        <a:pt x="1858" y="1258"/>
                        <a:pt x="1742" y="1339"/>
                      </a:cubicBezTo>
                      <a:cubicBezTo>
                        <a:pt x="1780" y="1199"/>
                        <a:pt x="1808" y="1032"/>
                        <a:pt x="1824" y="864"/>
                      </a:cubicBezTo>
                      <a:cubicBezTo>
                        <a:pt x="1862" y="446"/>
                        <a:pt x="1822" y="14"/>
                        <a:pt x="1670" y="0"/>
                      </a:cubicBezTo>
                      <a:cubicBezTo>
                        <a:pt x="1599" y="-6"/>
                        <a:pt x="1533" y="76"/>
                        <a:pt x="1474" y="245"/>
                      </a:cubicBezTo>
                      <a:cubicBezTo>
                        <a:pt x="1422" y="397"/>
                        <a:pt x="1381" y="602"/>
                        <a:pt x="1361" y="821"/>
                      </a:cubicBezTo>
                      <a:cubicBezTo>
                        <a:pt x="1345" y="989"/>
                        <a:pt x="1342" y="1159"/>
                        <a:pt x="1355" y="1303"/>
                      </a:cubicBezTo>
                      <a:cubicBezTo>
                        <a:pt x="1255" y="1202"/>
                        <a:pt x="1127" y="1095"/>
                        <a:pt x="985" y="994"/>
                      </a:cubicBezTo>
                      <a:cubicBezTo>
                        <a:pt x="642" y="752"/>
                        <a:pt x="248" y="571"/>
                        <a:pt x="159" y="696"/>
                      </a:cubicBezTo>
                      <a:cubicBezTo>
                        <a:pt x="71" y="821"/>
                        <a:pt x="373" y="1132"/>
                        <a:pt x="716" y="1375"/>
                      </a:cubicBezTo>
                      <a:cubicBezTo>
                        <a:pt x="859" y="1475"/>
                        <a:pt x="1003" y="1560"/>
                        <a:pt x="1131" y="1620"/>
                      </a:cubicBezTo>
                      <a:cubicBezTo>
                        <a:pt x="991" y="1657"/>
                        <a:pt x="832" y="1716"/>
                        <a:pt x="679" y="1787"/>
                      </a:cubicBezTo>
                      <a:cubicBezTo>
                        <a:pt x="297" y="1963"/>
                        <a:pt x="-56" y="2213"/>
                        <a:pt x="7" y="2352"/>
                      </a:cubicBezTo>
                      <a:cubicBezTo>
                        <a:pt x="27" y="2395"/>
                        <a:pt x="79" y="2416"/>
                        <a:pt x="163" y="2416"/>
                      </a:cubicBezTo>
                      <a:cubicBezTo>
                        <a:pt x="205" y="2416"/>
                        <a:pt x="257" y="2411"/>
                        <a:pt x="317" y="2399"/>
                      </a:cubicBezTo>
                      <a:cubicBezTo>
                        <a:pt x="476" y="2369"/>
                        <a:pt x="673" y="2301"/>
                        <a:pt x="873" y="2209"/>
                      </a:cubicBezTo>
                      <a:cubicBezTo>
                        <a:pt x="1036" y="2134"/>
                        <a:pt x="1180" y="2052"/>
                        <a:pt x="1294" y="1973"/>
                      </a:cubicBezTo>
                      <a:cubicBezTo>
                        <a:pt x="1256" y="2110"/>
                        <a:pt x="1228" y="2274"/>
                        <a:pt x="1211" y="2448"/>
                      </a:cubicBezTo>
                      <a:cubicBezTo>
                        <a:pt x="1191" y="2667"/>
                        <a:pt x="1193" y="2876"/>
                        <a:pt x="1218" y="3036"/>
                      </a:cubicBezTo>
                      <a:cubicBezTo>
                        <a:pt x="1245" y="3212"/>
                        <a:pt x="1295" y="3306"/>
                        <a:pt x="1365" y="3312"/>
                      </a:cubicBezTo>
                      <a:cubicBezTo>
                        <a:pt x="1368" y="3312"/>
                        <a:pt x="1371" y="3312"/>
                        <a:pt x="1373" y="3312"/>
                      </a:cubicBezTo>
                      <a:cubicBezTo>
                        <a:pt x="1441" y="3312"/>
                        <a:pt x="1504" y="3230"/>
                        <a:pt x="1561" y="3067"/>
                      </a:cubicBezTo>
                      <a:cubicBezTo>
                        <a:pt x="1614" y="2915"/>
                        <a:pt x="1654" y="2710"/>
                        <a:pt x="1674" y="2490"/>
                      </a:cubicBezTo>
                      <a:cubicBezTo>
                        <a:pt x="1691" y="2316"/>
                        <a:pt x="1692" y="2150"/>
                        <a:pt x="1680" y="2009"/>
                      </a:cubicBezTo>
                      <a:cubicBezTo>
                        <a:pt x="1782" y="2111"/>
                        <a:pt x="1913" y="2220"/>
                        <a:pt x="2051" y="2317"/>
                      </a:cubicBezTo>
                      <a:cubicBezTo>
                        <a:pt x="2231" y="2444"/>
                        <a:pt x="2412" y="2547"/>
                        <a:pt x="2563" y="2605"/>
                      </a:cubicBezTo>
                      <a:cubicBezTo>
                        <a:pt x="2651" y="2640"/>
                        <a:pt x="2722" y="2657"/>
                        <a:pt x="2775" y="2657"/>
                      </a:cubicBezTo>
                      <a:cubicBezTo>
                        <a:pt x="2823" y="2657"/>
                        <a:pt x="2856" y="2643"/>
                        <a:pt x="2876" y="2616"/>
                      </a:cubicBezTo>
                      <a:cubicBezTo>
                        <a:pt x="2964" y="2491"/>
                        <a:pt x="2662" y="2180"/>
                        <a:pt x="2319" y="1938"/>
                      </a:cubicBezTo>
                      <a:cubicBezTo>
                        <a:pt x="2181" y="1840"/>
                        <a:pt x="2035" y="1753"/>
                        <a:pt x="1905" y="1691"/>
                      </a:cubicBezTo>
                      <a:cubicBezTo>
                        <a:pt x="2044" y="1655"/>
                        <a:pt x="2204" y="1596"/>
                        <a:pt x="2357" y="1525"/>
                      </a:cubicBezTo>
                      <a:cubicBezTo>
                        <a:pt x="2739" y="1349"/>
                        <a:pt x="3092" y="1098"/>
                        <a:pt x="3028" y="960"/>
                      </a:cubicBezTo>
                      <a:moveTo>
                        <a:pt x="1490" y="1597"/>
                      </a:moveTo>
                      <a:lnTo>
                        <a:pt x="1490" y="1597"/>
                      </a:lnTo>
                      <a:cubicBezTo>
                        <a:pt x="1487" y="1596"/>
                        <a:pt x="1484" y="1594"/>
                        <a:pt x="1482" y="1594"/>
                      </a:cubicBezTo>
                      <a:cubicBezTo>
                        <a:pt x="1469" y="1572"/>
                        <a:pt x="1456" y="1541"/>
                        <a:pt x="1446" y="1500"/>
                      </a:cubicBezTo>
                      <a:cubicBezTo>
                        <a:pt x="1470" y="1537"/>
                        <a:pt x="1485" y="1566"/>
                        <a:pt x="1493" y="1588"/>
                      </a:cubicBezTo>
                      <a:cubicBezTo>
                        <a:pt x="1491" y="1591"/>
                        <a:pt x="1491" y="1594"/>
                        <a:pt x="1490" y="1597"/>
                      </a:cubicBezTo>
                      <a:moveTo>
                        <a:pt x="1452" y="1650"/>
                      </a:moveTo>
                      <a:lnTo>
                        <a:pt x="1452" y="1650"/>
                      </a:lnTo>
                      <a:cubicBezTo>
                        <a:pt x="1450" y="1652"/>
                        <a:pt x="1448" y="1653"/>
                        <a:pt x="1446" y="1655"/>
                      </a:cubicBezTo>
                      <a:cubicBezTo>
                        <a:pt x="1422" y="1655"/>
                        <a:pt x="1390" y="1652"/>
                        <a:pt x="1347" y="1640"/>
                      </a:cubicBezTo>
                      <a:cubicBezTo>
                        <a:pt x="1388" y="1636"/>
                        <a:pt x="1422" y="1638"/>
                        <a:pt x="1446" y="1643"/>
                      </a:cubicBezTo>
                      <a:cubicBezTo>
                        <a:pt x="1448" y="1645"/>
                        <a:pt x="1450" y="1648"/>
                        <a:pt x="1452" y="1650"/>
                      </a:cubicBezTo>
                      <a:moveTo>
                        <a:pt x="1471" y="1712"/>
                      </a:moveTo>
                      <a:lnTo>
                        <a:pt x="1471" y="1712"/>
                      </a:lnTo>
                      <a:cubicBezTo>
                        <a:pt x="1474" y="1712"/>
                        <a:pt x="1477" y="1710"/>
                        <a:pt x="1480" y="1710"/>
                      </a:cubicBezTo>
                      <a:cubicBezTo>
                        <a:pt x="1480" y="1712"/>
                        <a:pt x="1481" y="1714"/>
                        <a:pt x="1482" y="1717"/>
                      </a:cubicBezTo>
                      <a:cubicBezTo>
                        <a:pt x="1469" y="1739"/>
                        <a:pt x="1448" y="1765"/>
                        <a:pt x="1420" y="1794"/>
                      </a:cubicBezTo>
                      <a:cubicBezTo>
                        <a:pt x="1438" y="1756"/>
                        <a:pt x="1456" y="1729"/>
                        <a:pt x="1471" y="1712"/>
                      </a:cubicBezTo>
                      <a:moveTo>
                        <a:pt x="1544" y="1721"/>
                      </a:moveTo>
                      <a:lnTo>
                        <a:pt x="1544" y="1721"/>
                      </a:lnTo>
                      <a:cubicBezTo>
                        <a:pt x="1545" y="1719"/>
                        <a:pt x="1545" y="1718"/>
                        <a:pt x="1545" y="1716"/>
                      </a:cubicBezTo>
                      <a:cubicBezTo>
                        <a:pt x="1548" y="1717"/>
                        <a:pt x="1550" y="1718"/>
                        <a:pt x="1553" y="1718"/>
                      </a:cubicBezTo>
                      <a:cubicBezTo>
                        <a:pt x="1565" y="1739"/>
                        <a:pt x="1578" y="1769"/>
                        <a:pt x="1589" y="1812"/>
                      </a:cubicBezTo>
                      <a:cubicBezTo>
                        <a:pt x="1566" y="1778"/>
                        <a:pt x="1550" y="1749"/>
                        <a:pt x="1542" y="1726"/>
                      </a:cubicBezTo>
                      <a:cubicBezTo>
                        <a:pt x="1543" y="1724"/>
                        <a:pt x="1544" y="1722"/>
                        <a:pt x="1544" y="1721"/>
                      </a:cubicBezTo>
                      <a:moveTo>
                        <a:pt x="1583" y="1662"/>
                      </a:moveTo>
                      <a:lnTo>
                        <a:pt x="1583" y="1662"/>
                      </a:lnTo>
                      <a:cubicBezTo>
                        <a:pt x="1586" y="1660"/>
                        <a:pt x="1588" y="1658"/>
                        <a:pt x="1591" y="1656"/>
                      </a:cubicBezTo>
                      <a:cubicBezTo>
                        <a:pt x="1592" y="1656"/>
                        <a:pt x="1593" y="1656"/>
                        <a:pt x="1594" y="1656"/>
                      </a:cubicBezTo>
                      <a:cubicBezTo>
                        <a:pt x="1619" y="1656"/>
                        <a:pt x="1651" y="1661"/>
                        <a:pt x="1690" y="1672"/>
                      </a:cubicBezTo>
                      <a:cubicBezTo>
                        <a:pt x="1649" y="1676"/>
                        <a:pt x="1615" y="1675"/>
                        <a:pt x="1590" y="1669"/>
                      </a:cubicBezTo>
                      <a:cubicBezTo>
                        <a:pt x="1588" y="1667"/>
                        <a:pt x="1586" y="1665"/>
                        <a:pt x="1583" y="1662"/>
                      </a:cubicBezTo>
                      <a:moveTo>
                        <a:pt x="1565" y="1601"/>
                      </a:moveTo>
                      <a:lnTo>
                        <a:pt x="1565" y="1601"/>
                      </a:lnTo>
                      <a:cubicBezTo>
                        <a:pt x="1562" y="1602"/>
                        <a:pt x="1558" y="1602"/>
                        <a:pt x="1556" y="1603"/>
                      </a:cubicBezTo>
                      <a:cubicBezTo>
                        <a:pt x="1556" y="1600"/>
                        <a:pt x="1556" y="1597"/>
                        <a:pt x="1555" y="1594"/>
                      </a:cubicBezTo>
                      <a:cubicBezTo>
                        <a:pt x="1566" y="1573"/>
                        <a:pt x="1586" y="1547"/>
                        <a:pt x="1617" y="1516"/>
                      </a:cubicBezTo>
                      <a:cubicBezTo>
                        <a:pt x="1599" y="1554"/>
                        <a:pt x="1581" y="1583"/>
                        <a:pt x="1565" y="1601"/>
                      </a:cubicBezTo>
                      <a:moveTo>
                        <a:pt x="1419" y="827"/>
                      </a:moveTo>
                      <a:lnTo>
                        <a:pt x="1419" y="827"/>
                      </a:lnTo>
                      <a:cubicBezTo>
                        <a:pt x="1439" y="612"/>
                        <a:pt x="1479" y="412"/>
                        <a:pt x="1530" y="264"/>
                      </a:cubicBezTo>
                      <a:cubicBezTo>
                        <a:pt x="1583" y="112"/>
                        <a:pt x="1634" y="59"/>
                        <a:pt x="1663" y="59"/>
                      </a:cubicBezTo>
                      <a:lnTo>
                        <a:pt x="1664" y="59"/>
                      </a:lnTo>
                      <a:cubicBezTo>
                        <a:pt x="1737" y="65"/>
                        <a:pt x="1810" y="373"/>
                        <a:pt x="1765" y="859"/>
                      </a:cubicBezTo>
                      <a:cubicBezTo>
                        <a:pt x="1745" y="1084"/>
                        <a:pt x="1706" y="1266"/>
                        <a:pt x="1663" y="1398"/>
                      </a:cubicBezTo>
                      <a:cubicBezTo>
                        <a:pt x="1661" y="1399"/>
                        <a:pt x="1659" y="1401"/>
                        <a:pt x="1656" y="1403"/>
                      </a:cubicBezTo>
                      <a:cubicBezTo>
                        <a:pt x="1600" y="1447"/>
                        <a:pt x="1558" y="1488"/>
                        <a:pt x="1530" y="1526"/>
                      </a:cubicBezTo>
                      <a:cubicBezTo>
                        <a:pt x="1508" y="1484"/>
                        <a:pt x="1474" y="1436"/>
                        <a:pt x="1428" y="1381"/>
                      </a:cubicBezTo>
                      <a:cubicBezTo>
                        <a:pt x="1426" y="1379"/>
                        <a:pt x="1424" y="1377"/>
                        <a:pt x="1422" y="1375"/>
                      </a:cubicBezTo>
                      <a:cubicBezTo>
                        <a:pt x="1404" y="1239"/>
                        <a:pt x="1399" y="1052"/>
                        <a:pt x="1419" y="827"/>
                      </a:cubicBezTo>
                      <a:moveTo>
                        <a:pt x="750" y="1326"/>
                      </a:moveTo>
                      <a:lnTo>
                        <a:pt x="750" y="1326"/>
                      </a:lnTo>
                      <a:cubicBezTo>
                        <a:pt x="352" y="1045"/>
                        <a:pt x="166" y="789"/>
                        <a:pt x="208" y="730"/>
                      </a:cubicBezTo>
                      <a:cubicBezTo>
                        <a:pt x="216" y="719"/>
                        <a:pt x="233" y="713"/>
                        <a:pt x="260" y="713"/>
                      </a:cubicBezTo>
                      <a:cubicBezTo>
                        <a:pt x="370" y="713"/>
                        <a:pt x="629" y="816"/>
                        <a:pt x="951" y="1043"/>
                      </a:cubicBezTo>
                      <a:lnTo>
                        <a:pt x="951" y="1043"/>
                      </a:lnTo>
                      <a:cubicBezTo>
                        <a:pt x="1118" y="1161"/>
                        <a:pt x="1264" y="1287"/>
                        <a:pt x="1366" y="1401"/>
                      </a:cubicBezTo>
                      <a:cubicBezTo>
                        <a:pt x="1376" y="1472"/>
                        <a:pt x="1391" y="1534"/>
                        <a:pt x="1411" y="1581"/>
                      </a:cubicBezTo>
                      <a:cubicBezTo>
                        <a:pt x="1360" y="1578"/>
                        <a:pt x="1298" y="1584"/>
                        <a:pt x="1227" y="1598"/>
                      </a:cubicBezTo>
                      <a:cubicBezTo>
                        <a:pt x="1086" y="1540"/>
                        <a:pt x="917" y="1445"/>
                        <a:pt x="750" y="1326"/>
                      </a:cubicBezTo>
                      <a:moveTo>
                        <a:pt x="849" y="2156"/>
                      </a:moveTo>
                      <a:lnTo>
                        <a:pt x="849" y="2156"/>
                      </a:lnTo>
                      <a:cubicBezTo>
                        <a:pt x="653" y="2246"/>
                        <a:pt x="460" y="2312"/>
                        <a:pt x="306" y="2341"/>
                      </a:cubicBezTo>
                      <a:cubicBezTo>
                        <a:pt x="144" y="2372"/>
                        <a:pt x="72" y="2353"/>
                        <a:pt x="61" y="2328"/>
                      </a:cubicBezTo>
                      <a:cubicBezTo>
                        <a:pt x="30" y="2262"/>
                        <a:pt x="260" y="2045"/>
                        <a:pt x="703" y="1840"/>
                      </a:cubicBezTo>
                      <a:cubicBezTo>
                        <a:pt x="909" y="1745"/>
                        <a:pt x="1086" y="1688"/>
                        <a:pt x="1221" y="1659"/>
                      </a:cubicBezTo>
                      <a:cubicBezTo>
                        <a:pt x="1224" y="1661"/>
                        <a:pt x="1226" y="1662"/>
                        <a:pt x="1229" y="1663"/>
                      </a:cubicBezTo>
                      <a:cubicBezTo>
                        <a:pt x="1295" y="1689"/>
                        <a:pt x="1352" y="1705"/>
                        <a:pt x="1399" y="1711"/>
                      </a:cubicBezTo>
                      <a:cubicBezTo>
                        <a:pt x="1373" y="1751"/>
                        <a:pt x="1349" y="1803"/>
                        <a:pt x="1325" y="1871"/>
                      </a:cubicBezTo>
                      <a:cubicBezTo>
                        <a:pt x="1324" y="1874"/>
                        <a:pt x="1323" y="1876"/>
                        <a:pt x="1322" y="1879"/>
                      </a:cubicBezTo>
                      <a:cubicBezTo>
                        <a:pt x="1212" y="1964"/>
                        <a:pt x="1051" y="2062"/>
                        <a:pt x="849" y="2156"/>
                      </a:cubicBezTo>
                      <a:moveTo>
                        <a:pt x="1616" y="2485"/>
                      </a:moveTo>
                      <a:lnTo>
                        <a:pt x="1616" y="2485"/>
                      </a:lnTo>
                      <a:cubicBezTo>
                        <a:pt x="1596" y="2700"/>
                        <a:pt x="1557" y="2900"/>
                        <a:pt x="1505" y="3048"/>
                      </a:cubicBezTo>
                      <a:cubicBezTo>
                        <a:pt x="1451" y="3203"/>
                        <a:pt x="1399" y="3255"/>
                        <a:pt x="1371" y="3253"/>
                      </a:cubicBezTo>
                      <a:cubicBezTo>
                        <a:pt x="1343" y="3251"/>
                        <a:pt x="1301" y="3190"/>
                        <a:pt x="1276" y="3027"/>
                      </a:cubicBezTo>
                      <a:cubicBezTo>
                        <a:pt x="1252" y="2872"/>
                        <a:pt x="1251" y="2668"/>
                        <a:pt x="1270" y="2453"/>
                      </a:cubicBezTo>
                      <a:cubicBezTo>
                        <a:pt x="1289" y="2250"/>
                        <a:pt x="1325" y="2060"/>
                        <a:pt x="1373" y="1914"/>
                      </a:cubicBezTo>
                      <a:cubicBezTo>
                        <a:pt x="1430" y="1869"/>
                        <a:pt x="1475" y="1825"/>
                        <a:pt x="1506" y="1786"/>
                      </a:cubicBezTo>
                      <a:cubicBezTo>
                        <a:pt x="1529" y="1832"/>
                        <a:pt x="1566" y="1883"/>
                        <a:pt x="1613" y="1937"/>
                      </a:cubicBezTo>
                      <a:cubicBezTo>
                        <a:pt x="1633" y="2088"/>
                        <a:pt x="1635" y="2282"/>
                        <a:pt x="1616" y="2485"/>
                      </a:cubicBezTo>
                      <a:moveTo>
                        <a:pt x="2285" y="1986"/>
                      </a:moveTo>
                      <a:lnTo>
                        <a:pt x="2285" y="1986"/>
                      </a:lnTo>
                      <a:cubicBezTo>
                        <a:pt x="2683" y="2267"/>
                        <a:pt x="2869" y="2523"/>
                        <a:pt x="2828" y="2582"/>
                      </a:cubicBezTo>
                      <a:cubicBezTo>
                        <a:pt x="2812" y="2605"/>
                        <a:pt x="2738" y="2610"/>
                        <a:pt x="2584" y="2550"/>
                      </a:cubicBezTo>
                      <a:cubicBezTo>
                        <a:pt x="2438" y="2494"/>
                        <a:pt x="2261" y="2394"/>
                        <a:pt x="2084" y="2269"/>
                      </a:cubicBezTo>
                      <a:cubicBezTo>
                        <a:pt x="1900" y="2138"/>
                        <a:pt x="1761" y="2014"/>
                        <a:pt x="1669" y="1911"/>
                      </a:cubicBezTo>
                      <a:cubicBezTo>
                        <a:pt x="1669" y="1908"/>
                        <a:pt x="1668" y="1906"/>
                        <a:pt x="1668" y="1903"/>
                      </a:cubicBezTo>
                      <a:cubicBezTo>
                        <a:pt x="1657" y="1832"/>
                        <a:pt x="1642" y="1775"/>
                        <a:pt x="1624" y="1731"/>
                      </a:cubicBezTo>
                      <a:cubicBezTo>
                        <a:pt x="1632" y="1732"/>
                        <a:pt x="1640" y="1732"/>
                        <a:pt x="1649" y="1732"/>
                      </a:cubicBezTo>
                      <a:cubicBezTo>
                        <a:pt x="1695" y="1732"/>
                        <a:pt x="1750" y="1726"/>
                        <a:pt x="1810" y="1714"/>
                      </a:cubicBezTo>
                      <a:cubicBezTo>
                        <a:pt x="1937" y="1766"/>
                        <a:pt x="2101" y="1855"/>
                        <a:pt x="2285" y="1986"/>
                      </a:cubicBezTo>
                      <a:moveTo>
                        <a:pt x="1815" y="1652"/>
                      </a:moveTo>
                      <a:lnTo>
                        <a:pt x="1815" y="1652"/>
                      </a:lnTo>
                      <a:cubicBezTo>
                        <a:pt x="1748" y="1626"/>
                        <a:pt x="1687" y="1608"/>
                        <a:pt x="1636" y="1602"/>
                      </a:cubicBezTo>
                      <a:cubicBezTo>
                        <a:pt x="1664" y="1559"/>
                        <a:pt x="1690" y="1501"/>
                        <a:pt x="1714" y="1433"/>
                      </a:cubicBezTo>
                      <a:cubicBezTo>
                        <a:pt x="1834" y="1340"/>
                        <a:pt x="2001" y="1242"/>
                        <a:pt x="2187" y="1156"/>
                      </a:cubicBezTo>
                      <a:cubicBezTo>
                        <a:pt x="2383" y="1066"/>
                        <a:pt x="2575" y="1000"/>
                        <a:pt x="2729" y="971"/>
                      </a:cubicBezTo>
                      <a:cubicBezTo>
                        <a:pt x="2789" y="960"/>
                        <a:pt x="2837" y="955"/>
                        <a:pt x="2873" y="955"/>
                      </a:cubicBezTo>
                      <a:cubicBezTo>
                        <a:pt x="2936" y="955"/>
                        <a:pt x="2967" y="968"/>
                        <a:pt x="2975" y="984"/>
                      </a:cubicBezTo>
                      <a:cubicBezTo>
                        <a:pt x="3005" y="1050"/>
                        <a:pt x="2775" y="1267"/>
                        <a:pt x="2332" y="1472"/>
                      </a:cubicBezTo>
                      <a:cubicBezTo>
                        <a:pt x="2127" y="1566"/>
                        <a:pt x="1950" y="1624"/>
                        <a:pt x="1815" y="165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91;p4"/>
                <p:cNvSpPr/>
                <p:nvPr/>
              </p:nvSpPr>
              <p:spPr>
                <a:xfrm>
                  <a:off x="7665840" y="829800"/>
                  <a:ext cx="246600" cy="2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" h="685" extrusionOk="0">
                      <a:moveTo>
                        <a:pt x="224" y="664"/>
                      </a:moveTo>
                      <a:lnTo>
                        <a:pt x="224" y="664"/>
                      </a:lnTo>
                      <a:cubicBezTo>
                        <a:pt x="47" y="599"/>
                        <a:pt x="-44" y="402"/>
                        <a:pt x="21" y="225"/>
                      </a:cubicBezTo>
                      <a:cubicBezTo>
                        <a:pt x="87" y="47"/>
                        <a:pt x="284" y="-44"/>
                        <a:pt x="461" y="22"/>
                      </a:cubicBezTo>
                      <a:cubicBezTo>
                        <a:pt x="638" y="87"/>
                        <a:pt x="729" y="284"/>
                        <a:pt x="664" y="461"/>
                      </a:cubicBezTo>
                      <a:cubicBezTo>
                        <a:pt x="599" y="639"/>
                        <a:pt x="402" y="730"/>
                        <a:pt x="224" y="66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92" name="Google Shape;92;p4"/>
              <p:cNvSpPr/>
              <p:nvPr/>
            </p:nvSpPr>
            <p:spPr>
              <a:xfrm rot="2679291">
                <a:off x="8779764" y="2915497"/>
                <a:ext cx="70429" cy="70429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 rot="2674307">
                <a:off x="8759556" y="3044325"/>
                <a:ext cx="141920" cy="14192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 rot="2679291">
                <a:off x="8385778" y="3741982"/>
                <a:ext cx="70429" cy="70429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 rot="2679291">
                <a:off x="8438395" y="3046352"/>
                <a:ext cx="70429" cy="70429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</p:grpSp>
        <p:grpSp>
          <p:nvGrpSpPr>
            <p:cNvPr id="96" name="Google Shape;96;p4"/>
            <p:cNvGrpSpPr/>
            <p:nvPr/>
          </p:nvGrpSpPr>
          <p:grpSpPr>
            <a:xfrm>
              <a:off x="8228886" y="637092"/>
              <a:ext cx="1539137" cy="2274391"/>
              <a:chOff x="8198630" y="637092"/>
              <a:chExt cx="1539137" cy="2274391"/>
            </a:xfrm>
          </p:grpSpPr>
          <p:sp>
            <p:nvSpPr>
              <p:cNvPr id="97" name="Google Shape;97;p4"/>
              <p:cNvSpPr/>
              <p:nvPr/>
            </p:nvSpPr>
            <p:spPr>
              <a:xfrm rot="-2679291" flipH="1">
                <a:off x="8296266" y="1323470"/>
                <a:ext cx="70429" cy="70429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 rot="-2675060" flipH="1">
                <a:off x="8544739" y="848070"/>
                <a:ext cx="531823" cy="1204156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9324" extrusionOk="0">
                    <a:moveTo>
                      <a:pt x="4118" y="5690"/>
                    </a:moveTo>
                    <a:lnTo>
                      <a:pt x="4118" y="5690"/>
                    </a:lnTo>
                    <a:cubicBezTo>
                      <a:pt x="2555" y="6818"/>
                      <a:pt x="2417" y="7956"/>
                      <a:pt x="2443" y="8446"/>
                    </a:cubicBezTo>
                    <a:cubicBezTo>
                      <a:pt x="2334" y="8157"/>
                      <a:pt x="2219" y="7796"/>
                      <a:pt x="2125" y="7369"/>
                    </a:cubicBezTo>
                    <a:cubicBezTo>
                      <a:pt x="2039" y="6978"/>
                      <a:pt x="1965" y="6502"/>
                      <a:pt x="1936" y="5952"/>
                    </a:cubicBezTo>
                    <a:cubicBezTo>
                      <a:pt x="2166" y="5855"/>
                      <a:pt x="3355" y="5264"/>
                      <a:pt x="3645" y="3392"/>
                    </a:cubicBezTo>
                    <a:cubicBezTo>
                      <a:pt x="2345" y="4066"/>
                      <a:pt x="2011" y="5217"/>
                      <a:pt x="1926" y="5720"/>
                    </a:cubicBezTo>
                    <a:cubicBezTo>
                      <a:pt x="1902" y="4915"/>
                      <a:pt x="1974" y="3965"/>
                      <a:pt x="2233" y="2898"/>
                    </a:cubicBezTo>
                    <a:cubicBezTo>
                      <a:pt x="2484" y="2775"/>
                      <a:pt x="3704" y="2064"/>
                      <a:pt x="3266" y="0"/>
                    </a:cubicBezTo>
                    <a:cubicBezTo>
                      <a:pt x="2107" y="1149"/>
                      <a:pt x="2137" y="2444"/>
                      <a:pt x="2174" y="2814"/>
                    </a:cubicBezTo>
                    <a:cubicBezTo>
                      <a:pt x="2074" y="3215"/>
                      <a:pt x="2001" y="3601"/>
                      <a:pt x="1949" y="3969"/>
                    </a:cubicBezTo>
                    <a:cubicBezTo>
                      <a:pt x="1905" y="3467"/>
                      <a:pt x="1657" y="2642"/>
                      <a:pt x="656" y="1793"/>
                    </a:cubicBezTo>
                    <a:cubicBezTo>
                      <a:pt x="721" y="3262"/>
                      <a:pt x="1701" y="4250"/>
                      <a:pt x="1894" y="4431"/>
                    </a:cubicBezTo>
                    <a:cubicBezTo>
                      <a:pt x="1786" y="5547"/>
                      <a:pt x="1873" y="6479"/>
                      <a:pt x="2008" y="7181"/>
                    </a:cubicBezTo>
                    <a:cubicBezTo>
                      <a:pt x="1821" y="6615"/>
                      <a:pt x="1314" y="5545"/>
                      <a:pt x="0" y="4591"/>
                    </a:cubicBezTo>
                    <a:cubicBezTo>
                      <a:pt x="352" y="6890"/>
                      <a:pt x="1923" y="7517"/>
                      <a:pt x="2095" y="7580"/>
                    </a:cubicBezTo>
                    <a:cubicBezTo>
                      <a:pt x="2365" y="8680"/>
                      <a:pt x="2759" y="9300"/>
                      <a:pt x="2763" y="9306"/>
                    </a:cubicBezTo>
                    <a:cubicBezTo>
                      <a:pt x="2770" y="9318"/>
                      <a:pt x="2783" y="9324"/>
                      <a:pt x="2795" y="9324"/>
                    </a:cubicBezTo>
                    <a:cubicBezTo>
                      <a:pt x="2802" y="9324"/>
                      <a:pt x="2810" y="9322"/>
                      <a:pt x="2816" y="9318"/>
                    </a:cubicBezTo>
                    <a:cubicBezTo>
                      <a:pt x="2834" y="9307"/>
                      <a:pt x="2839" y="9283"/>
                      <a:pt x="2828" y="9265"/>
                    </a:cubicBezTo>
                    <a:cubicBezTo>
                      <a:pt x="2825" y="9262"/>
                      <a:pt x="2696" y="9059"/>
                      <a:pt x="2537" y="8682"/>
                    </a:cubicBezTo>
                    <a:cubicBezTo>
                      <a:pt x="2811" y="8604"/>
                      <a:pt x="3939" y="8138"/>
                      <a:pt x="4118" y="56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4"/>
              <p:cNvSpPr/>
              <p:nvPr/>
            </p:nvSpPr>
            <p:spPr>
              <a:xfrm rot="-1207297" flipH="1">
                <a:off x="8797772" y="704863"/>
                <a:ext cx="310364" cy="702692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9324" extrusionOk="0">
                    <a:moveTo>
                      <a:pt x="4118" y="5690"/>
                    </a:moveTo>
                    <a:lnTo>
                      <a:pt x="4118" y="5690"/>
                    </a:lnTo>
                    <a:cubicBezTo>
                      <a:pt x="2555" y="6818"/>
                      <a:pt x="2417" y="7956"/>
                      <a:pt x="2443" y="8446"/>
                    </a:cubicBezTo>
                    <a:cubicBezTo>
                      <a:pt x="2334" y="8157"/>
                      <a:pt x="2219" y="7796"/>
                      <a:pt x="2125" y="7369"/>
                    </a:cubicBezTo>
                    <a:cubicBezTo>
                      <a:pt x="2039" y="6978"/>
                      <a:pt x="1965" y="6502"/>
                      <a:pt x="1936" y="5952"/>
                    </a:cubicBezTo>
                    <a:cubicBezTo>
                      <a:pt x="2166" y="5855"/>
                      <a:pt x="3355" y="5264"/>
                      <a:pt x="3645" y="3392"/>
                    </a:cubicBezTo>
                    <a:cubicBezTo>
                      <a:pt x="2345" y="4066"/>
                      <a:pt x="2011" y="5217"/>
                      <a:pt x="1926" y="5720"/>
                    </a:cubicBezTo>
                    <a:cubicBezTo>
                      <a:pt x="1902" y="4915"/>
                      <a:pt x="1974" y="3965"/>
                      <a:pt x="2233" y="2898"/>
                    </a:cubicBezTo>
                    <a:cubicBezTo>
                      <a:pt x="2484" y="2775"/>
                      <a:pt x="3704" y="2064"/>
                      <a:pt x="3266" y="0"/>
                    </a:cubicBezTo>
                    <a:cubicBezTo>
                      <a:pt x="2107" y="1149"/>
                      <a:pt x="2137" y="2444"/>
                      <a:pt x="2174" y="2814"/>
                    </a:cubicBezTo>
                    <a:cubicBezTo>
                      <a:pt x="2074" y="3215"/>
                      <a:pt x="2001" y="3601"/>
                      <a:pt x="1949" y="3969"/>
                    </a:cubicBezTo>
                    <a:cubicBezTo>
                      <a:pt x="1905" y="3467"/>
                      <a:pt x="1657" y="2642"/>
                      <a:pt x="656" y="1793"/>
                    </a:cubicBezTo>
                    <a:cubicBezTo>
                      <a:pt x="721" y="3262"/>
                      <a:pt x="1701" y="4250"/>
                      <a:pt x="1894" y="4431"/>
                    </a:cubicBezTo>
                    <a:cubicBezTo>
                      <a:pt x="1786" y="5547"/>
                      <a:pt x="1873" y="6479"/>
                      <a:pt x="2008" y="7181"/>
                    </a:cubicBezTo>
                    <a:cubicBezTo>
                      <a:pt x="1821" y="6615"/>
                      <a:pt x="1314" y="5545"/>
                      <a:pt x="0" y="4591"/>
                    </a:cubicBezTo>
                    <a:cubicBezTo>
                      <a:pt x="352" y="6890"/>
                      <a:pt x="1923" y="7517"/>
                      <a:pt x="2095" y="7580"/>
                    </a:cubicBezTo>
                    <a:cubicBezTo>
                      <a:pt x="2365" y="8680"/>
                      <a:pt x="2759" y="9300"/>
                      <a:pt x="2763" y="9306"/>
                    </a:cubicBezTo>
                    <a:cubicBezTo>
                      <a:pt x="2770" y="9318"/>
                      <a:pt x="2783" y="9324"/>
                      <a:pt x="2795" y="9324"/>
                    </a:cubicBezTo>
                    <a:cubicBezTo>
                      <a:pt x="2802" y="9324"/>
                      <a:pt x="2810" y="9322"/>
                      <a:pt x="2816" y="9318"/>
                    </a:cubicBezTo>
                    <a:cubicBezTo>
                      <a:pt x="2834" y="9307"/>
                      <a:pt x="2839" y="9283"/>
                      <a:pt x="2828" y="9265"/>
                    </a:cubicBezTo>
                    <a:cubicBezTo>
                      <a:pt x="2825" y="9262"/>
                      <a:pt x="2696" y="9059"/>
                      <a:pt x="2537" y="8682"/>
                    </a:cubicBezTo>
                    <a:cubicBezTo>
                      <a:pt x="2811" y="8604"/>
                      <a:pt x="3939" y="8138"/>
                      <a:pt x="4118" y="56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00" name="Google Shape;100;p4"/>
              <p:cNvGrpSpPr/>
              <p:nvPr/>
            </p:nvGrpSpPr>
            <p:grpSpPr>
              <a:xfrm rot="-2674789" flipH="1">
                <a:off x="8293240" y="772043"/>
                <a:ext cx="283646" cy="283646"/>
                <a:chOff x="7683292" y="675004"/>
                <a:chExt cx="948960" cy="948960"/>
              </a:xfrm>
            </p:grpSpPr>
            <p:sp>
              <p:nvSpPr>
                <p:cNvPr id="101" name="Google Shape;101;p4"/>
                <p:cNvSpPr/>
                <p:nvPr/>
              </p:nvSpPr>
              <p:spPr>
                <a:xfrm>
                  <a:off x="7683292" y="675004"/>
                  <a:ext cx="948960" cy="94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6" h="2636" extrusionOk="0">
                      <a:moveTo>
                        <a:pt x="2636" y="1439"/>
                      </a:moveTo>
                      <a:lnTo>
                        <a:pt x="2636" y="1439"/>
                      </a:lnTo>
                      <a:cubicBezTo>
                        <a:pt x="2644" y="1349"/>
                        <a:pt x="2356" y="1248"/>
                        <a:pt x="1992" y="1215"/>
                      </a:cubicBezTo>
                      <a:cubicBezTo>
                        <a:pt x="1975" y="1214"/>
                        <a:pt x="1958" y="1212"/>
                        <a:pt x="1942" y="1211"/>
                      </a:cubicBezTo>
                      <a:cubicBezTo>
                        <a:pt x="1957" y="1204"/>
                        <a:pt x="1972" y="1198"/>
                        <a:pt x="1987" y="1191"/>
                      </a:cubicBezTo>
                      <a:cubicBezTo>
                        <a:pt x="2319" y="1037"/>
                        <a:pt x="2558" y="846"/>
                        <a:pt x="2520" y="764"/>
                      </a:cubicBezTo>
                      <a:cubicBezTo>
                        <a:pt x="2481" y="681"/>
                        <a:pt x="2181" y="739"/>
                        <a:pt x="1849" y="892"/>
                      </a:cubicBezTo>
                      <a:cubicBezTo>
                        <a:pt x="1834" y="898"/>
                        <a:pt x="1819" y="906"/>
                        <a:pt x="1805" y="913"/>
                      </a:cubicBezTo>
                      <a:cubicBezTo>
                        <a:pt x="1814" y="900"/>
                        <a:pt x="1824" y="887"/>
                        <a:pt x="1834" y="873"/>
                      </a:cubicBezTo>
                      <a:cubicBezTo>
                        <a:pt x="2045" y="574"/>
                        <a:pt x="2156" y="290"/>
                        <a:pt x="2082" y="237"/>
                      </a:cubicBezTo>
                      <a:cubicBezTo>
                        <a:pt x="2008" y="185"/>
                        <a:pt x="1776" y="384"/>
                        <a:pt x="1565" y="683"/>
                      </a:cubicBezTo>
                      <a:cubicBezTo>
                        <a:pt x="1556" y="697"/>
                        <a:pt x="1546" y="710"/>
                        <a:pt x="1537" y="724"/>
                      </a:cubicBezTo>
                      <a:cubicBezTo>
                        <a:pt x="1539" y="707"/>
                        <a:pt x="1541" y="691"/>
                        <a:pt x="1542" y="674"/>
                      </a:cubicBezTo>
                      <a:cubicBezTo>
                        <a:pt x="1575" y="310"/>
                        <a:pt x="1529" y="9"/>
                        <a:pt x="1439" y="0"/>
                      </a:cubicBezTo>
                      <a:cubicBezTo>
                        <a:pt x="1348" y="-8"/>
                        <a:pt x="1248" y="280"/>
                        <a:pt x="1214" y="644"/>
                      </a:cubicBezTo>
                      <a:cubicBezTo>
                        <a:pt x="1213" y="661"/>
                        <a:pt x="1211" y="678"/>
                        <a:pt x="1210" y="694"/>
                      </a:cubicBezTo>
                      <a:cubicBezTo>
                        <a:pt x="1204" y="679"/>
                        <a:pt x="1197" y="663"/>
                        <a:pt x="1190" y="648"/>
                      </a:cubicBezTo>
                      <a:cubicBezTo>
                        <a:pt x="1037" y="316"/>
                        <a:pt x="846" y="78"/>
                        <a:pt x="763" y="116"/>
                      </a:cubicBezTo>
                      <a:cubicBezTo>
                        <a:pt x="681" y="154"/>
                        <a:pt x="738" y="454"/>
                        <a:pt x="891" y="786"/>
                      </a:cubicBezTo>
                      <a:cubicBezTo>
                        <a:pt x="898" y="801"/>
                        <a:pt x="905" y="816"/>
                        <a:pt x="913" y="831"/>
                      </a:cubicBezTo>
                      <a:cubicBezTo>
                        <a:pt x="899" y="822"/>
                        <a:pt x="886" y="812"/>
                        <a:pt x="872" y="802"/>
                      </a:cubicBezTo>
                      <a:cubicBezTo>
                        <a:pt x="574" y="591"/>
                        <a:pt x="289" y="480"/>
                        <a:pt x="237" y="554"/>
                      </a:cubicBezTo>
                      <a:cubicBezTo>
                        <a:pt x="184" y="628"/>
                        <a:pt x="384" y="860"/>
                        <a:pt x="682" y="1071"/>
                      </a:cubicBezTo>
                      <a:cubicBezTo>
                        <a:pt x="696" y="1080"/>
                        <a:pt x="710" y="1090"/>
                        <a:pt x="724" y="1099"/>
                      </a:cubicBezTo>
                      <a:cubicBezTo>
                        <a:pt x="707" y="1097"/>
                        <a:pt x="691" y="1095"/>
                        <a:pt x="674" y="1094"/>
                      </a:cubicBezTo>
                      <a:cubicBezTo>
                        <a:pt x="310" y="1060"/>
                        <a:pt x="8" y="1106"/>
                        <a:pt x="0" y="1197"/>
                      </a:cubicBezTo>
                      <a:cubicBezTo>
                        <a:pt x="-9" y="1288"/>
                        <a:pt x="280" y="1388"/>
                        <a:pt x="643" y="1422"/>
                      </a:cubicBezTo>
                      <a:cubicBezTo>
                        <a:pt x="660" y="1423"/>
                        <a:pt x="677" y="1424"/>
                        <a:pt x="693" y="1425"/>
                      </a:cubicBezTo>
                      <a:cubicBezTo>
                        <a:pt x="678" y="1432"/>
                        <a:pt x="663" y="1438"/>
                        <a:pt x="648" y="1446"/>
                      </a:cubicBezTo>
                      <a:cubicBezTo>
                        <a:pt x="316" y="1599"/>
                        <a:pt x="78" y="1789"/>
                        <a:pt x="116" y="1872"/>
                      </a:cubicBezTo>
                      <a:cubicBezTo>
                        <a:pt x="154" y="1955"/>
                        <a:pt x="453" y="1898"/>
                        <a:pt x="785" y="1745"/>
                      </a:cubicBezTo>
                      <a:cubicBezTo>
                        <a:pt x="801" y="1737"/>
                        <a:pt x="816" y="1730"/>
                        <a:pt x="831" y="1723"/>
                      </a:cubicBezTo>
                      <a:cubicBezTo>
                        <a:pt x="821" y="1736"/>
                        <a:pt x="811" y="1750"/>
                        <a:pt x="802" y="1764"/>
                      </a:cubicBezTo>
                      <a:cubicBezTo>
                        <a:pt x="590" y="2062"/>
                        <a:pt x="479" y="2347"/>
                        <a:pt x="554" y="2399"/>
                      </a:cubicBezTo>
                      <a:cubicBezTo>
                        <a:pt x="628" y="2452"/>
                        <a:pt x="859" y="2252"/>
                        <a:pt x="1070" y="1954"/>
                      </a:cubicBezTo>
                      <a:cubicBezTo>
                        <a:pt x="1080" y="1940"/>
                        <a:pt x="1089" y="1926"/>
                        <a:pt x="1099" y="1912"/>
                      </a:cubicBezTo>
                      <a:cubicBezTo>
                        <a:pt x="1097" y="1929"/>
                        <a:pt x="1095" y="1945"/>
                        <a:pt x="1093" y="1962"/>
                      </a:cubicBezTo>
                      <a:cubicBezTo>
                        <a:pt x="1060" y="2326"/>
                        <a:pt x="1106" y="2628"/>
                        <a:pt x="1196" y="2636"/>
                      </a:cubicBezTo>
                      <a:cubicBezTo>
                        <a:pt x="1287" y="2644"/>
                        <a:pt x="1387" y="2356"/>
                        <a:pt x="1421" y="1992"/>
                      </a:cubicBezTo>
                      <a:cubicBezTo>
                        <a:pt x="1422" y="1975"/>
                        <a:pt x="1424" y="1959"/>
                        <a:pt x="1425" y="1942"/>
                      </a:cubicBezTo>
                      <a:cubicBezTo>
                        <a:pt x="1432" y="1958"/>
                        <a:pt x="1438" y="1973"/>
                        <a:pt x="1445" y="1988"/>
                      </a:cubicBezTo>
                      <a:cubicBezTo>
                        <a:pt x="1598" y="2320"/>
                        <a:pt x="1789" y="2558"/>
                        <a:pt x="1871" y="2520"/>
                      </a:cubicBezTo>
                      <a:cubicBezTo>
                        <a:pt x="1954" y="2482"/>
                        <a:pt x="1897" y="2182"/>
                        <a:pt x="1744" y="1850"/>
                      </a:cubicBezTo>
                      <a:cubicBezTo>
                        <a:pt x="1737" y="1835"/>
                        <a:pt x="1730" y="1820"/>
                        <a:pt x="1723" y="1805"/>
                      </a:cubicBezTo>
                      <a:cubicBezTo>
                        <a:pt x="1736" y="1815"/>
                        <a:pt x="1749" y="1825"/>
                        <a:pt x="1763" y="1834"/>
                      </a:cubicBezTo>
                      <a:cubicBezTo>
                        <a:pt x="2061" y="2045"/>
                        <a:pt x="2346" y="2156"/>
                        <a:pt x="2398" y="2082"/>
                      </a:cubicBezTo>
                      <a:cubicBezTo>
                        <a:pt x="2451" y="2007"/>
                        <a:pt x="2252" y="1776"/>
                        <a:pt x="1953" y="1566"/>
                      </a:cubicBezTo>
                      <a:cubicBezTo>
                        <a:pt x="1939" y="1556"/>
                        <a:pt x="1926" y="1547"/>
                        <a:pt x="1912" y="1538"/>
                      </a:cubicBezTo>
                      <a:cubicBezTo>
                        <a:pt x="1928" y="1539"/>
                        <a:pt x="1945" y="1541"/>
                        <a:pt x="1962" y="1543"/>
                      </a:cubicBezTo>
                      <a:cubicBezTo>
                        <a:pt x="2326" y="1576"/>
                        <a:pt x="2627" y="1530"/>
                        <a:pt x="2636" y="143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102;p4"/>
                <p:cNvSpPr/>
                <p:nvPr/>
              </p:nvSpPr>
              <p:spPr>
                <a:xfrm>
                  <a:off x="8058052" y="1049404"/>
                  <a:ext cx="199800" cy="19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" h="555" extrusionOk="0">
                      <a:moveTo>
                        <a:pt x="393" y="530"/>
                      </a:moveTo>
                      <a:lnTo>
                        <a:pt x="393" y="530"/>
                      </a:lnTo>
                      <a:cubicBezTo>
                        <a:pt x="253" y="594"/>
                        <a:pt x="89" y="533"/>
                        <a:pt x="25" y="394"/>
                      </a:cubicBezTo>
                      <a:cubicBezTo>
                        <a:pt x="-39" y="255"/>
                        <a:pt x="21" y="91"/>
                        <a:pt x="160" y="26"/>
                      </a:cubicBezTo>
                      <a:cubicBezTo>
                        <a:pt x="299" y="-38"/>
                        <a:pt x="464" y="23"/>
                        <a:pt x="529" y="162"/>
                      </a:cubicBezTo>
                      <a:cubicBezTo>
                        <a:pt x="593" y="301"/>
                        <a:pt x="532" y="466"/>
                        <a:pt x="393" y="53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3" name="Google Shape;103;p4"/>
              <p:cNvSpPr/>
              <p:nvPr/>
            </p:nvSpPr>
            <p:spPr>
              <a:xfrm rot="-4380657">
                <a:off x="8818355" y="1403068"/>
                <a:ext cx="531823" cy="1204156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9324" extrusionOk="0">
                    <a:moveTo>
                      <a:pt x="4118" y="5690"/>
                    </a:moveTo>
                    <a:lnTo>
                      <a:pt x="4118" y="5690"/>
                    </a:lnTo>
                    <a:cubicBezTo>
                      <a:pt x="2555" y="6818"/>
                      <a:pt x="2417" y="7956"/>
                      <a:pt x="2443" y="8446"/>
                    </a:cubicBezTo>
                    <a:cubicBezTo>
                      <a:pt x="2334" y="8157"/>
                      <a:pt x="2219" y="7796"/>
                      <a:pt x="2125" y="7369"/>
                    </a:cubicBezTo>
                    <a:cubicBezTo>
                      <a:pt x="2039" y="6978"/>
                      <a:pt x="1965" y="6502"/>
                      <a:pt x="1936" y="5952"/>
                    </a:cubicBezTo>
                    <a:cubicBezTo>
                      <a:pt x="2166" y="5855"/>
                      <a:pt x="3355" y="5264"/>
                      <a:pt x="3645" y="3392"/>
                    </a:cubicBezTo>
                    <a:cubicBezTo>
                      <a:pt x="2345" y="4066"/>
                      <a:pt x="2011" y="5217"/>
                      <a:pt x="1926" y="5720"/>
                    </a:cubicBezTo>
                    <a:cubicBezTo>
                      <a:pt x="1902" y="4915"/>
                      <a:pt x="1974" y="3965"/>
                      <a:pt x="2233" y="2898"/>
                    </a:cubicBezTo>
                    <a:cubicBezTo>
                      <a:pt x="2484" y="2775"/>
                      <a:pt x="3704" y="2064"/>
                      <a:pt x="3266" y="0"/>
                    </a:cubicBezTo>
                    <a:cubicBezTo>
                      <a:pt x="2107" y="1149"/>
                      <a:pt x="2137" y="2444"/>
                      <a:pt x="2174" y="2814"/>
                    </a:cubicBezTo>
                    <a:cubicBezTo>
                      <a:pt x="2074" y="3215"/>
                      <a:pt x="2001" y="3601"/>
                      <a:pt x="1949" y="3969"/>
                    </a:cubicBezTo>
                    <a:cubicBezTo>
                      <a:pt x="1905" y="3467"/>
                      <a:pt x="1657" y="2642"/>
                      <a:pt x="656" y="1793"/>
                    </a:cubicBezTo>
                    <a:cubicBezTo>
                      <a:pt x="721" y="3262"/>
                      <a:pt x="1701" y="4250"/>
                      <a:pt x="1894" y="4431"/>
                    </a:cubicBezTo>
                    <a:cubicBezTo>
                      <a:pt x="1786" y="5547"/>
                      <a:pt x="1873" y="6479"/>
                      <a:pt x="2008" y="7181"/>
                    </a:cubicBezTo>
                    <a:cubicBezTo>
                      <a:pt x="1821" y="6615"/>
                      <a:pt x="1314" y="5545"/>
                      <a:pt x="0" y="4591"/>
                    </a:cubicBezTo>
                    <a:cubicBezTo>
                      <a:pt x="352" y="6890"/>
                      <a:pt x="1923" y="7517"/>
                      <a:pt x="2095" y="7580"/>
                    </a:cubicBezTo>
                    <a:cubicBezTo>
                      <a:pt x="2365" y="8680"/>
                      <a:pt x="2759" y="9300"/>
                      <a:pt x="2763" y="9306"/>
                    </a:cubicBezTo>
                    <a:cubicBezTo>
                      <a:pt x="2770" y="9318"/>
                      <a:pt x="2783" y="9324"/>
                      <a:pt x="2795" y="9324"/>
                    </a:cubicBezTo>
                    <a:cubicBezTo>
                      <a:pt x="2802" y="9324"/>
                      <a:pt x="2810" y="9322"/>
                      <a:pt x="2816" y="9318"/>
                    </a:cubicBezTo>
                    <a:cubicBezTo>
                      <a:pt x="2834" y="9307"/>
                      <a:pt x="2839" y="9283"/>
                      <a:pt x="2828" y="9265"/>
                    </a:cubicBezTo>
                    <a:cubicBezTo>
                      <a:pt x="2825" y="9262"/>
                      <a:pt x="2696" y="9059"/>
                      <a:pt x="2537" y="8682"/>
                    </a:cubicBezTo>
                    <a:cubicBezTo>
                      <a:pt x="2811" y="8604"/>
                      <a:pt x="3939" y="8138"/>
                      <a:pt x="4118" y="56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04" name="Google Shape;104;p4"/>
              <p:cNvGrpSpPr/>
              <p:nvPr/>
            </p:nvGrpSpPr>
            <p:grpSpPr>
              <a:xfrm rot="-2674789" flipH="1">
                <a:off x="8482728" y="1404873"/>
                <a:ext cx="283646" cy="283646"/>
                <a:chOff x="7314840" y="1753920"/>
                <a:chExt cx="948960" cy="948960"/>
              </a:xfrm>
            </p:grpSpPr>
            <p:sp>
              <p:nvSpPr>
                <p:cNvPr id="105" name="Google Shape;105;p4"/>
                <p:cNvSpPr/>
                <p:nvPr/>
              </p:nvSpPr>
              <p:spPr>
                <a:xfrm>
                  <a:off x="7314840" y="1753920"/>
                  <a:ext cx="948960" cy="94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6" h="2636" extrusionOk="0">
                      <a:moveTo>
                        <a:pt x="2636" y="1439"/>
                      </a:moveTo>
                      <a:lnTo>
                        <a:pt x="2636" y="1439"/>
                      </a:lnTo>
                      <a:cubicBezTo>
                        <a:pt x="2644" y="1349"/>
                        <a:pt x="2356" y="1248"/>
                        <a:pt x="1992" y="1215"/>
                      </a:cubicBezTo>
                      <a:cubicBezTo>
                        <a:pt x="1975" y="1214"/>
                        <a:pt x="1958" y="1212"/>
                        <a:pt x="1942" y="1211"/>
                      </a:cubicBezTo>
                      <a:cubicBezTo>
                        <a:pt x="1957" y="1204"/>
                        <a:pt x="1972" y="1198"/>
                        <a:pt x="1987" y="1191"/>
                      </a:cubicBezTo>
                      <a:cubicBezTo>
                        <a:pt x="2319" y="1037"/>
                        <a:pt x="2558" y="846"/>
                        <a:pt x="2520" y="764"/>
                      </a:cubicBezTo>
                      <a:cubicBezTo>
                        <a:pt x="2481" y="681"/>
                        <a:pt x="2181" y="739"/>
                        <a:pt x="1849" y="892"/>
                      </a:cubicBezTo>
                      <a:cubicBezTo>
                        <a:pt x="1834" y="898"/>
                        <a:pt x="1819" y="906"/>
                        <a:pt x="1805" y="913"/>
                      </a:cubicBezTo>
                      <a:cubicBezTo>
                        <a:pt x="1814" y="900"/>
                        <a:pt x="1824" y="887"/>
                        <a:pt x="1834" y="873"/>
                      </a:cubicBezTo>
                      <a:cubicBezTo>
                        <a:pt x="2045" y="574"/>
                        <a:pt x="2156" y="290"/>
                        <a:pt x="2082" y="237"/>
                      </a:cubicBezTo>
                      <a:cubicBezTo>
                        <a:pt x="2008" y="185"/>
                        <a:pt x="1776" y="384"/>
                        <a:pt x="1565" y="683"/>
                      </a:cubicBezTo>
                      <a:cubicBezTo>
                        <a:pt x="1556" y="697"/>
                        <a:pt x="1546" y="710"/>
                        <a:pt x="1537" y="724"/>
                      </a:cubicBezTo>
                      <a:cubicBezTo>
                        <a:pt x="1539" y="707"/>
                        <a:pt x="1541" y="691"/>
                        <a:pt x="1542" y="674"/>
                      </a:cubicBezTo>
                      <a:cubicBezTo>
                        <a:pt x="1575" y="310"/>
                        <a:pt x="1529" y="9"/>
                        <a:pt x="1439" y="0"/>
                      </a:cubicBezTo>
                      <a:cubicBezTo>
                        <a:pt x="1348" y="-8"/>
                        <a:pt x="1248" y="280"/>
                        <a:pt x="1214" y="644"/>
                      </a:cubicBezTo>
                      <a:cubicBezTo>
                        <a:pt x="1213" y="661"/>
                        <a:pt x="1211" y="678"/>
                        <a:pt x="1210" y="694"/>
                      </a:cubicBezTo>
                      <a:cubicBezTo>
                        <a:pt x="1204" y="679"/>
                        <a:pt x="1197" y="663"/>
                        <a:pt x="1190" y="648"/>
                      </a:cubicBezTo>
                      <a:cubicBezTo>
                        <a:pt x="1037" y="316"/>
                        <a:pt x="846" y="78"/>
                        <a:pt x="763" y="116"/>
                      </a:cubicBezTo>
                      <a:cubicBezTo>
                        <a:pt x="681" y="154"/>
                        <a:pt x="738" y="454"/>
                        <a:pt x="891" y="786"/>
                      </a:cubicBezTo>
                      <a:cubicBezTo>
                        <a:pt x="898" y="801"/>
                        <a:pt x="905" y="816"/>
                        <a:pt x="913" y="831"/>
                      </a:cubicBezTo>
                      <a:cubicBezTo>
                        <a:pt x="899" y="822"/>
                        <a:pt x="886" y="812"/>
                        <a:pt x="872" y="802"/>
                      </a:cubicBezTo>
                      <a:cubicBezTo>
                        <a:pt x="574" y="591"/>
                        <a:pt x="289" y="480"/>
                        <a:pt x="237" y="554"/>
                      </a:cubicBezTo>
                      <a:cubicBezTo>
                        <a:pt x="184" y="628"/>
                        <a:pt x="384" y="860"/>
                        <a:pt x="682" y="1071"/>
                      </a:cubicBezTo>
                      <a:cubicBezTo>
                        <a:pt x="696" y="1080"/>
                        <a:pt x="710" y="1090"/>
                        <a:pt x="724" y="1099"/>
                      </a:cubicBezTo>
                      <a:cubicBezTo>
                        <a:pt x="707" y="1097"/>
                        <a:pt x="691" y="1095"/>
                        <a:pt x="674" y="1094"/>
                      </a:cubicBezTo>
                      <a:cubicBezTo>
                        <a:pt x="310" y="1060"/>
                        <a:pt x="8" y="1106"/>
                        <a:pt x="0" y="1197"/>
                      </a:cubicBezTo>
                      <a:cubicBezTo>
                        <a:pt x="-9" y="1288"/>
                        <a:pt x="280" y="1388"/>
                        <a:pt x="643" y="1422"/>
                      </a:cubicBezTo>
                      <a:cubicBezTo>
                        <a:pt x="660" y="1423"/>
                        <a:pt x="677" y="1424"/>
                        <a:pt x="693" y="1425"/>
                      </a:cubicBezTo>
                      <a:cubicBezTo>
                        <a:pt x="678" y="1432"/>
                        <a:pt x="663" y="1438"/>
                        <a:pt x="648" y="1446"/>
                      </a:cubicBezTo>
                      <a:cubicBezTo>
                        <a:pt x="316" y="1599"/>
                        <a:pt x="78" y="1789"/>
                        <a:pt x="116" y="1872"/>
                      </a:cubicBezTo>
                      <a:cubicBezTo>
                        <a:pt x="154" y="1955"/>
                        <a:pt x="453" y="1898"/>
                        <a:pt x="785" y="1745"/>
                      </a:cubicBezTo>
                      <a:cubicBezTo>
                        <a:pt x="801" y="1737"/>
                        <a:pt x="816" y="1730"/>
                        <a:pt x="831" y="1723"/>
                      </a:cubicBezTo>
                      <a:cubicBezTo>
                        <a:pt x="821" y="1736"/>
                        <a:pt x="811" y="1750"/>
                        <a:pt x="802" y="1764"/>
                      </a:cubicBezTo>
                      <a:cubicBezTo>
                        <a:pt x="590" y="2062"/>
                        <a:pt x="479" y="2347"/>
                        <a:pt x="554" y="2399"/>
                      </a:cubicBezTo>
                      <a:cubicBezTo>
                        <a:pt x="628" y="2452"/>
                        <a:pt x="859" y="2252"/>
                        <a:pt x="1070" y="1954"/>
                      </a:cubicBezTo>
                      <a:cubicBezTo>
                        <a:pt x="1080" y="1940"/>
                        <a:pt x="1089" y="1926"/>
                        <a:pt x="1099" y="1912"/>
                      </a:cubicBezTo>
                      <a:cubicBezTo>
                        <a:pt x="1097" y="1929"/>
                        <a:pt x="1095" y="1945"/>
                        <a:pt x="1093" y="1962"/>
                      </a:cubicBezTo>
                      <a:cubicBezTo>
                        <a:pt x="1060" y="2326"/>
                        <a:pt x="1106" y="2628"/>
                        <a:pt x="1196" y="2636"/>
                      </a:cubicBezTo>
                      <a:cubicBezTo>
                        <a:pt x="1287" y="2644"/>
                        <a:pt x="1387" y="2356"/>
                        <a:pt x="1421" y="1992"/>
                      </a:cubicBezTo>
                      <a:cubicBezTo>
                        <a:pt x="1422" y="1975"/>
                        <a:pt x="1424" y="1959"/>
                        <a:pt x="1425" y="1942"/>
                      </a:cubicBezTo>
                      <a:cubicBezTo>
                        <a:pt x="1432" y="1958"/>
                        <a:pt x="1438" y="1973"/>
                        <a:pt x="1445" y="1988"/>
                      </a:cubicBezTo>
                      <a:cubicBezTo>
                        <a:pt x="1598" y="2320"/>
                        <a:pt x="1789" y="2558"/>
                        <a:pt x="1871" y="2520"/>
                      </a:cubicBezTo>
                      <a:cubicBezTo>
                        <a:pt x="1954" y="2482"/>
                        <a:pt x="1897" y="2182"/>
                        <a:pt x="1744" y="1850"/>
                      </a:cubicBezTo>
                      <a:cubicBezTo>
                        <a:pt x="1737" y="1835"/>
                        <a:pt x="1730" y="1820"/>
                        <a:pt x="1723" y="1805"/>
                      </a:cubicBezTo>
                      <a:cubicBezTo>
                        <a:pt x="1736" y="1815"/>
                        <a:pt x="1749" y="1825"/>
                        <a:pt x="1763" y="1834"/>
                      </a:cubicBezTo>
                      <a:cubicBezTo>
                        <a:pt x="2061" y="2045"/>
                        <a:pt x="2346" y="2156"/>
                        <a:pt x="2398" y="2082"/>
                      </a:cubicBezTo>
                      <a:cubicBezTo>
                        <a:pt x="2451" y="2007"/>
                        <a:pt x="2252" y="1776"/>
                        <a:pt x="1953" y="1566"/>
                      </a:cubicBezTo>
                      <a:cubicBezTo>
                        <a:pt x="1939" y="1556"/>
                        <a:pt x="1926" y="1547"/>
                        <a:pt x="1912" y="1538"/>
                      </a:cubicBezTo>
                      <a:cubicBezTo>
                        <a:pt x="1928" y="1539"/>
                        <a:pt x="1945" y="1541"/>
                        <a:pt x="1962" y="1543"/>
                      </a:cubicBezTo>
                      <a:cubicBezTo>
                        <a:pt x="2326" y="1576"/>
                        <a:pt x="2627" y="1530"/>
                        <a:pt x="2636" y="143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106;p4"/>
                <p:cNvSpPr/>
                <p:nvPr/>
              </p:nvSpPr>
              <p:spPr>
                <a:xfrm>
                  <a:off x="7689600" y="2128320"/>
                  <a:ext cx="199800" cy="19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" h="555" extrusionOk="0">
                      <a:moveTo>
                        <a:pt x="393" y="530"/>
                      </a:moveTo>
                      <a:lnTo>
                        <a:pt x="393" y="530"/>
                      </a:lnTo>
                      <a:cubicBezTo>
                        <a:pt x="253" y="594"/>
                        <a:pt x="89" y="533"/>
                        <a:pt x="25" y="394"/>
                      </a:cubicBezTo>
                      <a:cubicBezTo>
                        <a:pt x="-39" y="255"/>
                        <a:pt x="21" y="91"/>
                        <a:pt x="160" y="26"/>
                      </a:cubicBezTo>
                      <a:cubicBezTo>
                        <a:pt x="299" y="-38"/>
                        <a:pt x="464" y="23"/>
                        <a:pt x="529" y="162"/>
                      </a:cubicBezTo>
                      <a:cubicBezTo>
                        <a:pt x="593" y="301"/>
                        <a:pt x="532" y="466"/>
                        <a:pt x="393" y="53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7" name="Google Shape;107;p4"/>
              <p:cNvGrpSpPr/>
              <p:nvPr/>
            </p:nvGrpSpPr>
            <p:grpSpPr>
              <a:xfrm rot="-2675637" flipH="1">
                <a:off x="8846346" y="1068617"/>
                <a:ext cx="475856" cy="475856"/>
                <a:chOff x="7193160" y="357120"/>
                <a:chExt cx="1192320" cy="1192320"/>
              </a:xfrm>
            </p:grpSpPr>
            <p:sp>
              <p:nvSpPr>
                <p:cNvPr id="108" name="Google Shape;108;p4"/>
                <p:cNvSpPr/>
                <p:nvPr/>
              </p:nvSpPr>
              <p:spPr>
                <a:xfrm>
                  <a:off x="7203600" y="417240"/>
                  <a:ext cx="1171440" cy="1072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4" h="2978" extrusionOk="0">
                      <a:moveTo>
                        <a:pt x="2458" y="1362"/>
                      </a:moveTo>
                      <a:lnTo>
                        <a:pt x="2458" y="1362"/>
                      </a:lnTo>
                      <a:cubicBezTo>
                        <a:pt x="2241" y="1342"/>
                        <a:pt x="2043" y="1345"/>
                        <a:pt x="1894" y="1366"/>
                      </a:cubicBezTo>
                      <a:cubicBezTo>
                        <a:pt x="2007" y="1266"/>
                        <a:pt x="2138" y="1117"/>
                        <a:pt x="2264" y="939"/>
                      </a:cubicBezTo>
                      <a:cubicBezTo>
                        <a:pt x="2524" y="571"/>
                        <a:pt x="2661" y="220"/>
                        <a:pt x="2570" y="155"/>
                      </a:cubicBezTo>
                      <a:cubicBezTo>
                        <a:pt x="2478" y="90"/>
                        <a:pt x="2193" y="336"/>
                        <a:pt x="1933" y="705"/>
                      </a:cubicBezTo>
                      <a:cubicBezTo>
                        <a:pt x="1806" y="883"/>
                        <a:pt x="1710" y="1056"/>
                        <a:pt x="1653" y="1196"/>
                      </a:cubicBezTo>
                      <a:cubicBezTo>
                        <a:pt x="1624" y="1048"/>
                        <a:pt x="1560" y="860"/>
                        <a:pt x="1469" y="662"/>
                      </a:cubicBezTo>
                      <a:cubicBezTo>
                        <a:pt x="1280" y="253"/>
                        <a:pt x="1044" y="-42"/>
                        <a:pt x="943" y="5"/>
                      </a:cubicBezTo>
                      <a:cubicBezTo>
                        <a:pt x="841" y="53"/>
                        <a:pt x="912" y="423"/>
                        <a:pt x="1100" y="832"/>
                      </a:cubicBezTo>
                      <a:cubicBezTo>
                        <a:pt x="1191" y="1030"/>
                        <a:pt x="1293" y="1201"/>
                        <a:pt x="1386" y="1319"/>
                      </a:cubicBezTo>
                      <a:cubicBezTo>
                        <a:pt x="1243" y="1271"/>
                        <a:pt x="1049" y="1232"/>
                        <a:pt x="832" y="1212"/>
                      </a:cubicBezTo>
                      <a:cubicBezTo>
                        <a:pt x="383" y="1171"/>
                        <a:pt x="10" y="1228"/>
                        <a:pt x="0" y="1339"/>
                      </a:cubicBezTo>
                      <a:cubicBezTo>
                        <a:pt x="-10" y="1451"/>
                        <a:pt x="346" y="1575"/>
                        <a:pt x="795" y="1616"/>
                      </a:cubicBezTo>
                      <a:cubicBezTo>
                        <a:pt x="1012" y="1636"/>
                        <a:pt x="1210" y="1633"/>
                        <a:pt x="1360" y="1612"/>
                      </a:cubicBezTo>
                      <a:cubicBezTo>
                        <a:pt x="1247" y="1712"/>
                        <a:pt x="1115" y="1861"/>
                        <a:pt x="989" y="2039"/>
                      </a:cubicBezTo>
                      <a:cubicBezTo>
                        <a:pt x="729" y="2407"/>
                        <a:pt x="593" y="2758"/>
                        <a:pt x="684" y="2823"/>
                      </a:cubicBezTo>
                      <a:cubicBezTo>
                        <a:pt x="775" y="2888"/>
                        <a:pt x="1061" y="2642"/>
                        <a:pt x="1321" y="2273"/>
                      </a:cubicBezTo>
                      <a:cubicBezTo>
                        <a:pt x="1447" y="2095"/>
                        <a:pt x="1543" y="1922"/>
                        <a:pt x="1599" y="1782"/>
                      </a:cubicBezTo>
                      <a:cubicBezTo>
                        <a:pt x="1630" y="1930"/>
                        <a:pt x="1693" y="2118"/>
                        <a:pt x="1784" y="2315"/>
                      </a:cubicBezTo>
                      <a:cubicBezTo>
                        <a:pt x="1973" y="2725"/>
                        <a:pt x="2209" y="3020"/>
                        <a:pt x="2310" y="2973"/>
                      </a:cubicBezTo>
                      <a:cubicBezTo>
                        <a:pt x="2412" y="2925"/>
                        <a:pt x="2342" y="2555"/>
                        <a:pt x="2153" y="2146"/>
                      </a:cubicBezTo>
                      <a:cubicBezTo>
                        <a:pt x="2062" y="1948"/>
                        <a:pt x="1959" y="1777"/>
                        <a:pt x="1867" y="1659"/>
                      </a:cubicBezTo>
                      <a:cubicBezTo>
                        <a:pt x="2010" y="1707"/>
                        <a:pt x="2205" y="1746"/>
                        <a:pt x="2421" y="1766"/>
                      </a:cubicBezTo>
                      <a:cubicBezTo>
                        <a:pt x="2871" y="1807"/>
                        <a:pt x="3243" y="1750"/>
                        <a:pt x="3254" y="1639"/>
                      </a:cubicBezTo>
                      <a:cubicBezTo>
                        <a:pt x="3264" y="1527"/>
                        <a:pt x="2908" y="1403"/>
                        <a:pt x="2458" y="136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" name="Google Shape;109;p4"/>
                <p:cNvSpPr/>
                <p:nvPr/>
              </p:nvSpPr>
              <p:spPr>
                <a:xfrm>
                  <a:off x="7193160" y="406800"/>
                  <a:ext cx="1192320" cy="1092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" h="3036" extrusionOk="0">
                      <a:moveTo>
                        <a:pt x="3067" y="1475"/>
                      </a:moveTo>
                      <a:lnTo>
                        <a:pt x="3067" y="1475"/>
                      </a:lnTo>
                      <a:cubicBezTo>
                        <a:pt x="2915" y="1422"/>
                        <a:pt x="2710" y="1381"/>
                        <a:pt x="2490" y="1361"/>
                      </a:cubicBezTo>
                      <a:cubicBezTo>
                        <a:pt x="2323" y="1346"/>
                        <a:pt x="2153" y="1343"/>
                        <a:pt x="2009" y="1355"/>
                      </a:cubicBezTo>
                      <a:cubicBezTo>
                        <a:pt x="2112" y="1253"/>
                        <a:pt x="2219" y="1123"/>
                        <a:pt x="2317" y="985"/>
                      </a:cubicBezTo>
                      <a:cubicBezTo>
                        <a:pt x="2560" y="642"/>
                        <a:pt x="2740" y="248"/>
                        <a:pt x="2615" y="160"/>
                      </a:cubicBezTo>
                      <a:cubicBezTo>
                        <a:pt x="2491" y="72"/>
                        <a:pt x="2180" y="373"/>
                        <a:pt x="1937" y="717"/>
                      </a:cubicBezTo>
                      <a:cubicBezTo>
                        <a:pt x="1840" y="855"/>
                        <a:pt x="1753" y="1000"/>
                        <a:pt x="1691" y="1131"/>
                      </a:cubicBezTo>
                      <a:cubicBezTo>
                        <a:pt x="1654" y="991"/>
                        <a:pt x="1595" y="832"/>
                        <a:pt x="1525" y="679"/>
                      </a:cubicBezTo>
                      <a:cubicBezTo>
                        <a:pt x="1433" y="479"/>
                        <a:pt x="1326" y="299"/>
                        <a:pt x="1225" y="173"/>
                      </a:cubicBezTo>
                      <a:cubicBezTo>
                        <a:pt x="1113" y="33"/>
                        <a:pt x="1024" y="-22"/>
                        <a:pt x="960" y="8"/>
                      </a:cubicBezTo>
                      <a:cubicBezTo>
                        <a:pt x="895" y="37"/>
                        <a:pt x="879" y="142"/>
                        <a:pt x="912" y="318"/>
                      </a:cubicBezTo>
                      <a:cubicBezTo>
                        <a:pt x="943" y="476"/>
                        <a:pt x="1010" y="674"/>
                        <a:pt x="1103" y="874"/>
                      </a:cubicBezTo>
                      <a:cubicBezTo>
                        <a:pt x="1176" y="1032"/>
                        <a:pt x="1258" y="1178"/>
                        <a:pt x="1339" y="1294"/>
                      </a:cubicBezTo>
                      <a:cubicBezTo>
                        <a:pt x="1202" y="1256"/>
                        <a:pt x="1038" y="1228"/>
                        <a:pt x="864" y="1211"/>
                      </a:cubicBezTo>
                      <a:cubicBezTo>
                        <a:pt x="445" y="1173"/>
                        <a:pt x="14" y="1214"/>
                        <a:pt x="0" y="1366"/>
                      </a:cubicBezTo>
                      <a:cubicBezTo>
                        <a:pt x="-7" y="1437"/>
                        <a:pt x="75" y="1502"/>
                        <a:pt x="244" y="1561"/>
                      </a:cubicBezTo>
                      <a:cubicBezTo>
                        <a:pt x="397" y="1614"/>
                        <a:pt x="601" y="1655"/>
                        <a:pt x="821" y="1675"/>
                      </a:cubicBezTo>
                      <a:cubicBezTo>
                        <a:pt x="920" y="1684"/>
                        <a:pt x="1017" y="1688"/>
                        <a:pt x="1108" y="1688"/>
                      </a:cubicBezTo>
                      <a:cubicBezTo>
                        <a:pt x="1177" y="1688"/>
                        <a:pt x="1242" y="1686"/>
                        <a:pt x="1304" y="1680"/>
                      </a:cubicBezTo>
                      <a:cubicBezTo>
                        <a:pt x="1202" y="1780"/>
                        <a:pt x="1095" y="1908"/>
                        <a:pt x="994" y="2051"/>
                      </a:cubicBezTo>
                      <a:cubicBezTo>
                        <a:pt x="752" y="2394"/>
                        <a:pt x="571" y="2788"/>
                        <a:pt x="696" y="2876"/>
                      </a:cubicBezTo>
                      <a:cubicBezTo>
                        <a:pt x="711" y="2887"/>
                        <a:pt x="728" y="2892"/>
                        <a:pt x="748" y="2892"/>
                      </a:cubicBezTo>
                      <a:cubicBezTo>
                        <a:pt x="894" y="2892"/>
                        <a:pt x="1160" y="2621"/>
                        <a:pt x="1374" y="2319"/>
                      </a:cubicBezTo>
                      <a:cubicBezTo>
                        <a:pt x="1475" y="2176"/>
                        <a:pt x="1560" y="2033"/>
                        <a:pt x="1620" y="1904"/>
                      </a:cubicBezTo>
                      <a:cubicBezTo>
                        <a:pt x="1657" y="2045"/>
                        <a:pt x="1716" y="2204"/>
                        <a:pt x="1787" y="2357"/>
                      </a:cubicBezTo>
                      <a:cubicBezTo>
                        <a:pt x="1949" y="2708"/>
                        <a:pt x="2174" y="3036"/>
                        <a:pt x="2317" y="3036"/>
                      </a:cubicBezTo>
                      <a:cubicBezTo>
                        <a:pt x="2329" y="3036"/>
                        <a:pt x="2341" y="3034"/>
                        <a:pt x="2352" y="3028"/>
                      </a:cubicBezTo>
                      <a:cubicBezTo>
                        <a:pt x="2416" y="2999"/>
                        <a:pt x="2432" y="2894"/>
                        <a:pt x="2399" y="2718"/>
                      </a:cubicBezTo>
                      <a:cubicBezTo>
                        <a:pt x="2369" y="2560"/>
                        <a:pt x="2301" y="2362"/>
                        <a:pt x="2209" y="2162"/>
                      </a:cubicBezTo>
                      <a:lnTo>
                        <a:pt x="2209" y="2162"/>
                      </a:lnTo>
                      <a:cubicBezTo>
                        <a:pt x="2136" y="2004"/>
                        <a:pt x="2054" y="1858"/>
                        <a:pt x="1973" y="1742"/>
                      </a:cubicBezTo>
                      <a:cubicBezTo>
                        <a:pt x="2112" y="1780"/>
                        <a:pt x="2280" y="1809"/>
                        <a:pt x="2448" y="1824"/>
                      </a:cubicBezTo>
                      <a:cubicBezTo>
                        <a:pt x="2545" y="1833"/>
                        <a:pt x="2643" y="1838"/>
                        <a:pt x="2736" y="1838"/>
                      </a:cubicBezTo>
                      <a:cubicBezTo>
                        <a:pt x="3044" y="1838"/>
                        <a:pt x="3301" y="1787"/>
                        <a:pt x="3312" y="1670"/>
                      </a:cubicBezTo>
                      <a:cubicBezTo>
                        <a:pt x="3318" y="1599"/>
                        <a:pt x="3236" y="1534"/>
                        <a:pt x="3067" y="1475"/>
                      </a:cubicBezTo>
                      <a:moveTo>
                        <a:pt x="1985" y="751"/>
                      </a:moveTo>
                      <a:lnTo>
                        <a:pt x="1985" y="751"/>
                      </a:lnTo>
                      <a:cubicBezTo>
                        <a:pt x="2241" y="389"/>
                        <a:pt x="2475" y="202"/>
                        <a:pt x="2560" y="202"/>
                      </a:cubicBezTo>
                      <a:cubicBezTo>
                        <a:pt x="2569" y="202"/>
                        <a:pt x="2576" y="204"/>
                        <a:pt x="2582" y="208"/>
                      </a:cubicBezTo>
                      <a:cubicBezTo>
                        <a:pt x="2641" y="250"/>
                        <a:pt x="2550" y="553"/>
                        <a:pt x="2269" y="951"/>
                      </a:cubicBezTo>
                      <a:cubicBezTo>
                        <a:pt x="2138" y="1136"/>
                        <a:pt x="2014" y="1274"/>
                        <a:pt x="1912" y="1366"/>
                      </a:cubicBezTo>
                      <a:cubicBezTo>
                        <a:pt x="1840" y="1377"/>
                        <a:pt x="1778" y="1392"/>
                        <a:pt x="1731" y="1411"/>
                      </a:cubicBezTo>
                      <a:cubicBezTo>
                        <a:pt x="1733" y="1360"/>
                        <a:pt x="1727" y="1297"/>
                        <a:pt x="1713" y="1226"/>
                      </a:cubicBezTo>
                      <a:cubicBezTo>
                        <a:pt x="1766" y="1099"/>
                        <a:pt x="1855" y="935"/>
                        <a:pt x="1985" y="751"/>
                      </a:cubicBezTo>
                      <a:moveTo>
                        <a:pt x="1642" y="1591"/>
                      </a:moveTo>
                      <a:lnTo>
                        <a:pt x="1642" y="1591"/>
                      </a:lnTo>
                      <a:cubicBezTo>
                        <a:pt x="1645" y="1589"/>
                        <a:pt x="1647" y="1586"/>
                        <a:pt x="1649" y="1584"/>
                      </a:cubicBezTo>
                      <a:cubicBezTo>
                        <a:pt x="1651" y="1586"/>
                        <a:pt x="1653" y="1588"/>
                        <a:pt x="1654" y="1590"/>
                      </a:cubicBezTo>
                      <a:cubicBezTo>
                        <a:pt x="1655" y="1613"/>
                        <a:pt x="1651" y="1646"/>
                        <a:pt x="1640" y="1689"/>
                      </a:cubicBezTo>
                      <a:cubicBezTo>
                        <a:pt x="1636" y="1648"/>
                        <a:pt x="1637" y="1615"/>
                        <a:pt x="1642" y="1591"/>
                      </a:cubicBezTo>
                      <a:moveTo>
                        <a:pt x="1601" y="1473"/>
                      </a:moveTo>
                      <a:lnTo>
                        <a:pt x="1601" y="1473"/>
                      </a:lnTo>
                      <a:cubicBezTo>
                        <a:pt x="1602" y="1475"/>
                        <a:pt x="1602" y="1478"/>
                        <a:pt x="1603" y="1480"/>
                      </a:cubicBezTo>
                      <a:cubicBezTo>
                        <a:pt x="1599" y="1480"/>
                        <a:pt x="1597" y="1480"/>
                        <a:pt x="1594" y="1481"/>
                      </a:cubicBezTo>
                      <a:cubicBezTo>
                        <a:pt x="1573" y="1470"/>
                        <a:pt x="1547" y="1450"/>
                        <a:pt x="1517" y="1420"/>
                      </a:cubicBezTo>
                      <a:cubicBezTo>
                        <a:pt x="1556" y="1439"/>
                        <a:pt x="1584" y="1457"/>
                        <a:pt x="1601" y="1473"/>
                      </a:cubicBezTo>
                      <a:moveTo>
                        <a:pt x="1669" y="1446"/>
                      </a:moveTo>
                      <a:lnTo>
                        <a:pt x="1669" y="1446"/>
                      </a:lnTo>
                      <a:cubicBezTo>
                        <a:pt x="1667" y="1449"/>
                        <a:pt x="1664" y="1450"/>
                        <a:pt x="1662" y="1452"/>
                      </a:cubicBezTo>
                      <a:cubicBezTo>
                        <a:pt x="1659" y="1450"/>
                        <a:pt x="1658" y="1447"/>
                        <a:pt x="1655" y="1444"/>
                      </a:cubicBezTo>
                      <a:cubicBezTo>
                        <a:pt x="1655" y="1419"/>
                        <a:pt x="1660" y="1385"/>
                        <a:pt x="1672" y="1345"/>
                      </a:cubicBezTo>
                      <a:cubicBezTo>
                        <a:pt x="1675" y="1387"/>
                        <a:pt x="1674" y="1422"/>
                        <a:pt x="1669" y="1446"/>
                      </a:cubicBezTo>
                      <a:moveTo>
                        <a:pt x="1597" y="1546"/>
                      </a:moveTo>
                      <a:lnTo>
                        <a:pt x="1597" y="1546"/>
                      </a:lnTo>
                      <a:cubicBezTo>
                        <a:pt x="1595" y="1548"/>
                        <a:pt x="1595" y="1551"/>
                        <a:pt x="1594" y="1553"/>
                      </a:cubicBezTo>
                      <a:cubicBezTo>
                        <a:pt x="1574" y="1565"/>
                        <a:pt x="1544" y="1577"/>
                        <a:pt x="1502" y="1589"/>
                      </a:cubicBezTo>
                      <a:cubicBezTo>
                        <a:pt x="1537" y="1565"/>
                        <a:pt x="1566" y="1551"/>
                        <a:pt x="1588" y="1543"/>
                      </a:cubicBezTo>
                      <a:cubicBezTo>
                        <a:pt x="1590" y="1544"/>
                        <a:pt x="1594" y="1545"/>
                        <a:pt x="1597" y="1546"/>
                      </a:cubicBezTo>
                      <a:moveTo>
                        <a:pt x="1712" y="1566"/>
                      </a:moveTo>
                      <a:lnTo>
                        <a:pt x="1712" y="1566"/>
                      </a:lnTo>
                      <a:cubicBezTo>
                        <a:pt x="1712" y="1562"/>
                        <a:pt x="1710" y="1559"/>
                        <a:pt x="1709" y="1556"/>
                      </a:cubicBezTo>
                      <a:cubicBezTo>
                        <a:pt x="1712" y="1555"/>
                        <a:pt x="1714" y="1555"/>
                        <a:pt x="1717" y="1554"/>
                      </a:cubicBezTo>
                      <a:cubicBezTo>
                        <a:pt x="1738" y="1566"/>
                        <a:pt x="1764" y="1586"/>
                        <a:pt x="1796" y="1617"/>
                      </a:cubicBezTo>
                      <a:cubicBezTo>
                        <a:pt x="1759" y="1600"/>
                        <a:pt x="1731" y="1582"/>
                        <a:pt x="1712" y="1566"/>
                      </a:cubicBezTo>
                      <a:moveTo>
                        <a:pt x="1715" y="1491"/>
                      </a:moveTo>
                      <a:lnTo>
                        <a:pt x="1715" y="1491"/>
                      </a:lnTo>
                      <a:cubicBezTo>
                        <a:pt x="1716" y="1488"/>
                        <a:pt x="1717" y="1485"/>
                        <a:pt x="1718" y="1482"/>
                      </a:cubicBezTo>
                      <a:cubicBezTo>
                        <a:pt x="1739" y="1469"/>
                        <a:pt x="1772" y="1456"/>
                        <a:pt x="1814" y="1445"/>
                      </a:cubicBezTo>
                      <a:cubicBezTo>
                        <a:pt x="1779" y="1469"/>
                        <a:pt x="1750" y="1485"/>
                        <a:pt x="1725" y="1493"/>
                      </a:cubicBezTo>
                      <a:cubicBezTo>
                        <a:pt x="1722" y="1492"/>
                        <a:pt x="1718" y="1492"/>
                        <a:pt x="1715" y="1491"/>
                      </a:cubicBezTo>
                      <a:moveTo>
                        <a:pt x="1156" y="849"/>
                      </a:moveTo>
                      <a:lnTo>
                        <a:pt x="1156" y="849"/>
                      </a:lnTo>
                      <a:cubicBezTo>
                        <a:pt x="1066" y="653"/>
                        <a:pt x="1000" y="460"/>
                        <a:pt x="970" y="306"/>
                      </a:cubicBezTo>
                      <a:cubicBezTo>
                        <a:pt x="939" y="144"/>
                        <a:pt x="958" y="73"/>
                        <a:pt x="984" y="61"/>
                      </a:cubicBezTo>
                      <a:cubicBezTo>
                        <a:pt x="987" y="60"/>
                        <a:pt x="991" y="59"/>
                        <a:pt x="995" y="59"/>
                      </a:cubicBezTo>
                      <a:cubicBezTo>
                        <a:pt x="1027" y="59"/>
                        <a:pt x="1089" y="97"/>
                        <a:pt x="1179" y="210"/>
                      </a:cubicBezTo>
                      <a:cubicBezTo>
                        <a:pt x="1277" y="332"/>
                        <a:pt x="1381" y="508"/>
                        <a:pt x="1471" y="703"/>
                      </a:cubicBezTo>
                      <a:cubicBezTo>
                        <a:pt x="1566" y="909"/>
                        <a:pt x="1623" y="1086"/>
                        <a:pt x="1652" y="1221"/>
                      </a:cubicBezTo>
                      <a:cubicBezTo>
                        <a:pt x="1625" y="1288"/>
                        <a:pt x="1608" y="1349"/>
                        <a:pt x="1602" y="1400"/>
                      </a:cubicBezTo>
                      <a:cubicBezTo>
                        <a:pt x="1562" y="1374"/>
                        <a:pt x="1509" y="1349"/>
                        <a:pt x="1440" y="1325"/>
                      </a:cubicBezTo>
                      <a:cubicBezTo>
                        <a:pt x="1438" y="1325"/>
                        <a:pt x="1436" y="1323"/>
                        <a:pt x="1433" y="1323"/>
                      </a:cubicBezTo>
                      <a:cubicBezTo>
                        <a:pt x="1340" y="1202"/>
                        <a:pt x="1242" y="1035"/>
                        <a:pt x="1156" y="849"/>
                      </a:cubicBezTo>
                      <a:moveTo>
                        <a:pt x="827" y="1616"/>
                      </a:moveTo>
                      <a:lnTo>
                        <a:pt x="827" y="1616"/>
                      </a:lnTo>
                      <a:cubicBezTo>
                        <a:pt x="611" y="1597"/>
                        <a:pt x="412" y="1557"/>
                        <a:pt x="264" y="1506"/>
                      </a:cubicBezTo>
                      <a:cubicBezTo>
                        <a:pt x="108" y="1451"/>
                        <a:pt x="56" y="1399"/>
                        <a:pt x="59" y="1371"/>
                      </a:cubicBezTo>
                      <a:cubicBezTo>
                        <a:pt x="64" y="1314"/>
                        <a:pt x="256" y="1257"/>
                        <a:pt x="574" y="1257"/>
                      </a:cubicBezTo>
                      <a:cubicBezTo>
                        <a:pt x="660" y="1257"/>
                        <a:pt x="755" y="1261"/>
                        <a:pt x="858" y="1270"/>
                      </a:cubicBezTo>
                      <a:cubicBezTo>
                        <a:pt x="1062" y="1289"/>
                        <a:pt x="1252" y="1326"/>
                        <a:pt x="1397" y="1373"/>
                      </a:cubicBezTo>
                      <a:cubicBezTo>
                        <a:pt x="1399" y="1375"/>
                        <a:pt x="1401" y="1377"/>
                        <a:pt x="1402" y="1380"/>
                      </a:cubicBezTo>
                      <a:cubicBezTo>
                        <a:pt x="1447" y="1435"/>
                        <a:pt x="1488" y="1477"/>
                        <a:pt x="1525" y="1506"/>
                      </a:cubicBezTo>
                      <a:cubicBezTo>
                        <a:pt x="1483" y="1528"/>
                        <a:pt x="1435" y="1561"/>
                        <a:pt x="1381" y="1608"/>
                      </a:cubicBezTo>
                      <a:cubicBezTo>
                        <a:pt x="1379" y="1610"/>
                        <a:pt x="1377" y="1612"/>
                        <a:pt x="1376" y="1613"/>
                      </a:cubicBezTo>
                      <a:cubicBezTo>
                        <a:pt x="1224" y="1634"/>
                        <a:pt x="1031" y="1635"/>
                        <a:pt x="827" y="1616"/>
                      </a:cubicBezTo>
                      <a:moveTo>
                        <a:pt x="1326" y="2285"/>
                      </a:moveTo>
                      <a:lnTo>
                        <a:pt x="1326" y="2285"/>
                      </a:lnTo>
                      <a:cubicBezTo>
                        <a:pt x="1044" y="2684"/>
                        <a:pt x="789" y="2870"/>
                        <a:pt x="730" y="2828"/>
                      </a:cubicBezTo>
                      <a:cubicBezTo>
                        <a:pt x="671" y="2786"/>
                        <a:pt x="761" y="2483"/>
                        <a:pt x="1043" y="2085"/>
                      </a:cubicBezTo>
                      <a:cubicBezTo>
                        <a:pt x="1161" y="1917"/>
                        <a:pt x="1288" y="1771"/>
                        <a:pt x="1401" y="1669"/>
                      </a:cubicBezTo>
                      <a:cubicBezTo>
                        <a:pt x="1404" y="1669"/>
                        <a:pt x="1406" y="1669"/>
                        <a:pt x="1409" y="1668"/>
                      </a:cubicBezTo>
                      <a:cubicBezTo>
                        <a:pt x="1480" y="1657"/>
                        <a:pt x="1537" y="1642"/>
                        <a:pt x="1581" y="1625"/>
                      </a:cubicBezTo>
                      <a:cubicBezTo>
                        <a:pt x="1578" y="1676"/>
                        <a:pt x="1584" y="1738"/>
                        <a:pt x="1598" y="1809"/>
                      </a:cubicBezTo>
                      <a:cubicBezTo>
                        <a:pt x="1539" y="1950"/>
                        <a:pt x="1444" y="2118"/>
                        <a:pt x="1326" y="2285"/>
                      </a:cubicBezTo>
                      <a:moveTo>
                        <a:pt x="2155" y="2187"/>
                      </a:moveTo>
                      <a:lnTo>
                        <a:pt x="2155" y="2187"/>
                      </a:lnTo>
                      <a:lnTo>
                        <a:pt x="2155" y="2187"/>
                      </a:lnTo>
                      <a:cubicBezTo>
                        <a:pt x="2246" y="2383"/>
                        <a:pt x="2311" y="2575"/>
                        <a:pt x="2341" y="2730"/>
                      </a:cubicBezTo>
                      <a:cubicBezTo>
                        <a:pt x="2372" y="2892"/>
                        <a:pt x="2353" y="2963"/>
                        <a:pt x="2327" y="2975"/>
                      </a:cubicBezTo>
                      <a:cubicBezTo>
                        <a:pt x="2262" y="3005"/>
                        <a:pt x="2044" y="2776"/>
                        <a:pt x="1840" y="2332"/>
                      </a:cubicBezTo>
                      <a:cubicBezTo>
                        <a:pt x="1745" y="2127"/>
                        <a:pt x="1687" y="1949"/>
                        <a:pt x="1659" y="1815"/>
                      </a:cubicBezTo>
                      <a:cubicBezTo>
                        <a:pt x="1660" y="1812"/>
                        <a:pt x="1662" y="1810"/>
                        <a:pt x="1662" y="1807"/>
                      </a:cubicBezTo>
                      <a:cubicBezTo>
                        <a:pt x="1689" y="1740"/>
                        <a:pt x="1704" y="1683"/>
                        <a:pt x="1710" y="1636"/>
                      </a:cubicBezTo>
                      <a:cubicBezTo>
                        <a:pt x="1754" y="1665"/>
                        <a:pt x="1811" y="1691"/>
                        <a:pt x="1879" y="1714"/>
                      </a:cubicBezTo>
                      <a:cubicBezTo>
                        <a:pt x="1972" y="1835"/>
                        <a:pt x="2070" y="2001"/>
                        <a:pt x="2155" y="2187"/>
                      </a:cubicBezTo>
                      <a:moveTo>
                        <a:pt x="2453" y="1766"/>
                      </a:moveTo>
                      <a:lnTo>
                        <a:pt x="2453" y="1766"/>
                      </a:lnTo>
                      <a:cubicBezTo>
                        <a:pt x="2228" y="1745"/>
                        <a:pt x="2045" y="1706"/>
                        <a:pt x="1914" y="1663"/>
                      </a:cubicBezTo>
                      <a:cubicBezTo>
                        <a:pt x="1913" y="1661"/>
                        <a:pt x="1911" y="1659"/>
                        <a:pt x="1909" y="1656"/>
                      </a:cubicBezTo>
                      <a:cubicBezTo>
                        <a:pt x="1865" y="1600"/>
                        <a:pt x="1823" y="1559"/>
                        <a:pt x="1786" y="1530"/>
                      </a:cubicBezTo>
                      <a:cubicBezTo>
                        <a:pt x="1832" y="1507"/>
                        <a:pt x="1883" y="1469"/>
                        <a:pt x="1937" y="1422"/>
                      </a:cubicBezTo>
                      <a:cubicBezTo>
                        <a:pt x="2011" y="1412"/>
                        <a:pt x="2100" y="1406"/>
                        <a:pt x="2202" y="1406"/>
                      </a:cubicBezTo>
                      <a:cubicBezTo>
                        <a:pt x="2287" y="1406"/>
                        <a:pt x="2382" y="1410"/>
                        <a:pt x="2485" y="1420"/>
                      </a:cubicBezTo>
                      <a:cubicBezTo>
                        <a:pt x="2700" y="1440"/>
                        <a:pt x="2900" y="1479"/>
                        <a:pt x="3048" y="1530"/>
                      </a:cubicBezTo>
                      <a:cubicBezTo>
                        <a:pt x="3203" y="1585"/>
                        <a:pt x="3256" y="1637"/>
                        <a:pt x="3253" y="1665"/>
                      </a:cubicBezTo>
                      <a:cubicBezTo>
                        <a:pt x="3246" y="1737"/>
                        <a:pt x="2939" y="1810"/>
                        <a:pt x="2453" y="176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110;p4"/>
                <p:cNvSpPr/>
                <p:nvPr/>
              </p:nvSpPr>
              <p:spPr>
                <a:xfrm>
                  <a:off x="7253280" y="367920"/>
                  <a:ext cx="1071720" cy="1171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7" h="3253" extrusionOk="0">
                      <a:moveTo>
                        <a:pt x="2972" y="942"/>
                      </a:moveTo>
                      <a:lnTo>
                        <a:pt x="2972" y="942"/>
                      </a:lnTo>
                      <a:cubicBezTo>
                        <a:pt x="2925" y="841"/>
                        <a:pt x="2555" y="911"/>
                        <a:pt x="2146" y="1100"/>
                      </a:cubicBezTo>
                      <a:cubicBezTo>
                        <a:pt x="1948" y="1191"/>
                        <a:pt x="1777" y="1293"/>
                        <a:pt x="1658" y="1386"/>
                      </a:cubicBezTo>
                      <a:cubicBezTo>
                        <a:pt x="1707" y="1243"/>
                        <a:pt x="1746" y="1048"/>
                        <a:pt x="1766" y="831"/>
                      </a:cubicBezTo>
                      <a:cubicBezTo>
                        <a:pt x="1807" y="382"/>
                        <a:pt x="1750" y="10"/>
                        <a:pt x="1638" y="0"/>
                      </a:cubicBezTo>
                      <a:cubicBezTo>
                        <a:pt x="1527" y="-11"/>
                        <a:pt x="1403" y="345"/>
                        <a:pt x="1361" y="794"/>
                      </a:cubicBezTo>
                      <a:cubicBezTo>
                        <a:pt x="1341" y="1011"/>
                        <a:pt x="1344" y="1210"/>
                        <a:pt x="1366" y="1359"/>
                      </a:cubicBezTo>
                      <a:cubicBezTo>
                        <a:pt x="1266" y="1246"/>
                        <a:pt x="1117" y="1115"/>
                        <a:pt x="939" y="989"/>
                      </a:cubicBezTo>
                      <a:cubicBezTo>
                        <a:pt x="571" y="728"/>
                        <a:pt x="220" y="592"/>
                        <a:pt x="155" y="683"/>
                      </a:cubicBezTo>
                      <a:cubicBezTo>
                        <a:pt x="90" y="775"/>
                        <a:pt x="336" y="1060"/>
                        <a:pt x="705" y="1320"/>
                      </a:cubicBezTo>
                      <a:cubicBezTo>
                        <a:pt x="882" y="1446"/>
                        <a:pt x="1056" y="1543"/>
                        <a:pt x="1196" y="1599"/>
                      </a:cubicBezTo>
                      <a:cubicBezTo>
                        <a:pt x="1048" y="1629"/>
                        <a:pt x="860" y="1692"/>
                        <a:pt x="662" y="1784"/>
                      </a:cubicBezTo>
                      <a:cubicBezTo>
                        <a:pt x="252" y="1973"/>
                        <a:pt x="-42" y="2208"/>
                        <a:pt x="5" y="2310"/>
                      </a:cubicBezTo>
                      <a:cubicBezTo>
                        <a:pt x="52" y="2412"/>
                        <a:pt x="423" y="2341"/>
                        <a:pt x="832" y="2153"/>
                      </a:cubicBezTo>
                      <a:cubicBezTo>
                        <a:pt x="1030" y="2061"/>
                        <a:pt x="1200" y="1959"/>
                        <a:pt x="1319" y="1867"/>
                      </a:cubicBezTo>
                      <a:cubicBezTo>
                        <a:pt x="1271" y="2009"/>
                        <a:pt x="1232" y="2204"/>
                        <a:pt x="1211" y="2421"/>
                      </a:cubicBezTo>
                      <a:cubicBezTo>
                        <a:pt x="1171" y="2870"/>
                        <a:pt x="1228" y="3242"/>
                        <a:pt x="1339" y="3253"/>
                      </a:cubicBezTo>
                      <a:cubicBezTo>
                        <a:pt x="1451" y="3263"/>
                        <a:pt x="1575" y="2907"/>
                        <a:pt x="1616" y="2458"/>
                      </a:cubicBezTo>
                      <a:cubicBezTo>
                        <a:pt x="1636" y="2241"/>
                        <a:pt x="1633" y="2042"/>
                        <a:pt x="1612" y="1893"/>
                      </a:cubicBezTo>
                      <a:cubicBezTo>
                        <a:pt x="1712" y="2006"/>
                        <a:pt x="1861" y="2137"/>
                        <a:pt x="2038" y="2263"/>
                      </a:cubicBezTo>
                      <a:cubicBezTo>
                        <a:pt x="2407" y="2524"/>
                        <a:pt x="2758" y="2660"/>
                        <a:pt x="2823" y="2569"/>
                      </a:cubicBezTo>
                      <a:cubicBezTo>
                        <a:pt x="2887" y="2477"/>
                        <a:pt x="2641" y="2192"/>
                        <a:pt x="2273" y="1932"/>
                      </a:cubicBezTo>
                      <a:cubicBezTo>
                        <a:pt x="2095" y="1805"/>
                        <a:pt x="1921" y="1709"/>
                        <a:pt x="1782" y="1653"/>
                      </a:cubicBezTo>
                      <a:cubicBezTo>
                        <a:pt x="1929" y="1623"/>
                        <a:pt x="2117" y="1560"/>
                        <a:pt x="2315" y="1468"/>
                      </a:cubicBezTo>
                      <a:cubicBezTo>
                        <a:pt x="2725" y="1280"/>
                        <a:pt x="3019" y="1044"/>
                        <a:pt x="2972" y="9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" name="Google Shape;111;p4"/>
                <p:cNvSpPr/>
                <p:nvPr/>
              </p:nvSpPr>
              <p:spPr>
                <a:xfrm>
                  <a:off x="7242840" y="357120"/>
                  <a:ext cx="1092960" cy="1192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3312" extrusionOk="0">
                      <a:moveTo>
                        <a:pt x="3028" y="960"/>
                      </a:moveTo>
                      <a:lnTo>
                        <a:pt x="3028" y="960"/>
                      </a:lnTo>
                      <a:cubicBezTo>
                        <a:pt x="2998" y="895"/>
                        <a:pt x="2894" y="879"/>
                        <a:pt x="2718" y="913"/>
                      </a:cubicBezTo>
                      <a:cubicBezTo>
                        <a:pt x="2560" y="943"/>
                        <a:pt x="2362" y="1011"/>
                        <a:pt x="2162" y="1103"/>
                      </a:cubicBezTo>
                      <a:cubicBezTo>
                        <a:pt x="2004" y="1176"/>
                        <a:pt x="1858" y="1258"/>
                        <a:pt x="1742" y="1339"/>
                      </a:cubicBezTo>
                      <a:cubicBezTo>
                        <a:pt x="1780" y="1199"/>
                        <a:pt x="1808" y="1032"/>
                        <a:pt x="1824" y="864"/>
                      </a:cubicBezTo>
                      <a:cubicBezTo>
                        <a:pt x="1862" y="446"/>
                        <a:pt x="1822" y="14"/>
                        <a:pt x="1670" y="0"/>
                      </a:cubicBezTo>
                      <a:cubicBezTo>
                        <a:pt x="1599" y="-6"/>
                        <a:pt x="1533" y="76"/>
                        <a:pt x="1474" y="245"/>
                      </a:cubicBezTo>
                      <a:cubicBezTo>
                        <a:pt x="1422" y="397"/>
                        <a:pt x="1381" y="602"/>
                        <a:pt x="1361" y="821"/>
                      </a:cubicBezTo>
                      <a:cubicBezTo>
                        <a:pt x="1345" y="989"/>
                        <a:pt x="1342" y="1159"/>
                        <a:pt x="1355" y="1303"/>
                      </a:cubicBezTo>
                      <a:cubicBezTo>
                        <a:pt x="1255" y="1202"/>
                        <a:pt x="1127" y="1095"/>
                        <a:pt x="985" y="994"/>
                      </a:cubicBezTo>
                      <a:cubicBezTo>
                        <a:pt x="642" y="752"/>
                        <a:pt x="248" y="571"/>
                        <a:pt x="159" y="696"/>
                      </a:cubicBezTo>
                      <a:cubicBezTo>
                        <a:pt x="71" y="821"/>
                        <a:pt x="373" y="1132"/>
                        <a:pt x="716" y="1375"/>
                      </a:cubicBezTo>
                      <a:cubicBezTo>
                        <a:pt x="859" y="1475"/>
                        <a:pt x="1003" y="1560"/>
                        <a:pt x="1131" y="1620"/>
                      </a:cubicBezTo>
                      <a:cubicBezTo>
                        <a:pt x="991" y="1657"/>
                        <a:pt x="832" y="1716"/>
                        <a:pt x="679" y="1787"/>
                      </a:cubicBezTo>
                      <a:cubicBezTo>
                        <a:pt x="297" y="1963"/>
                        <a:pt x="-56" y="2213"/>
                        <a:pt x="7" y="2352"/>
                      </a:cubicBezTo>
                      <a:cubicBezTo>
                        <a:pt x="27" y="2395"/>
                        <a:pt x="79" y="2416"/>
                        <a:pt x="163" y="2416"/>
                      </a:cubicBezTo>
                      <a:cubicBezTo>
                        <a:pt x="205" y="2416"/>
                        <a:pt x="257" y="2411"/>
                        <a:pt x="317" y="2399"/>
                      </a:cubicBezTo>
                      <a:cubicBezTo>
                        <a:pt x="476" y="2369"/>
                        <a:pt x="673" y="2301"/>
                        <a:pt x="873" y="2209"/>
                      </a:cubicBezTo>
                      <a:cubicBezTo>
                        <a:pt x="1036" y="2134"/>
                        <a:pt x="1180" y="2052"/>
                        <a:pt x="1294" y="1973"/>
                      </a:cubicBezTo>
                      <a:cubicBezTo>
                        <a:pt x="1256" y="2110"/>
                        <a:pt x="1228" y="2274"/>
                        <a:pt x="1211" y="2448"/>
                      </a:cubicBezTo>
                      <a:cubicBezTo>
                        <a:pt x="1191" y="2667"/>
                        <a:pt x="1193" y="2876"/>
                        <a:pt x="1218" y="3036"/>
                      </a:cubicBezTo>
                      <a:cubicBezTo>
                        <a:pt x="1245" y="3212"/>
                        <a:pt x="1295" y="3306"/>
                        <a:pt x="1365" y="3312"/>
                      </a:cubicBezTo>
                      <a:cubicBezTo>
                        <a:pt x="1368" y="3312"/>
                        <a:pt x="1371" y="3312"/>
                        <a:pt x="1373" y="3312"/>
                      </a:cubicBezTo>
                      <a:cubicBezTo>
                        <a:pt x="1441" y="3312"/>
                        <a:pt x="1504" y="3230"/>
                        <a:pt x="1561" y="3067"/>
                      </a:cubicBezTo>
                      <a:cubicBezTo>
                        <a:pt x="1614" y="2915"/>
                        <a:pt x="1654" y="2710"/>
                        <a:pt x="1674" y="2490"/>
                      </a:cubicBezTo>
                      <a:cubicBezTo>
                        <a:pt x="1691" y="2316"/>
                        <a:pt x="1692" y="2150"/>
                        <a:pt x="1680" y="2009"/>
                      </a:cubicBezTo>
                      <a:cubicBezTo>
                        <a:pt x="1782" y="2111"/>
                        <a:pt x="1913" y="2220"/>
                        <a:pt x="2051" y="2317"/>
                      </a:cubicBezTo>
                      <a:cubicBezTo>
                        <a:pt x="2231" y="2444"/>
                        <a:pt x="2412" y="2547"/>
                        <a:pt x="2563" y="2605"/>
                      </a:cubicBezTo>
                      <a:cubicBezTo>
                        <a:pt x="2651" y="2640"/>
                        <a:pt x="2722" y="2657"/>
                        <a:pt x="2775" y="2657"/>
                      </a:cubicBezTo>
                      <a:cubicBezTo>
                        <a:pt x="2823" y="2657"/>
                        <a:pt x="2856" y="2643"/>
                        <a:pt x="2876" y="2616"/>
                      </a:cubicBezTo>
                      <a:cubicBezTo>
                        <a:pt x="2964" y="2491"/>
                        <a:pt x="2662" y="2180"/>
                        <a:pt x="2319" y="1938"/>
                      </a:cubicBezTo>
                      <a:cubicBezTo>
                        <a:pt x="2181" y="1840"/>
                        <a:pt x="2035" y="1753"/>
                        <a:pt x="1905" y="1691"/>
                      </a:cubicBezTo>
                      <a:cubicBezTo>
                        <a:pt x="2044" y="1655"/>
                        <a:pt x="2204" y="1596"/>
                        <a:pt x="2357" y="1525"/>
                      </a:cubicBezTo>
                      <a:cubicBezTo>
                        <a:pt x="2739" y="1349"/>
                        <a:pt x="3092" y="1098"/>
                        <a:pt x="3028" y="960"/>
                      </a:cubicBezTo>
                      <a:moveTo>
                        <a:pt x="1490" y="1597"/>
                      </a:moveTo>
                      <a:lnTo>
                        <a:pt x="1490" y="1597"/>
                      </a:lnTo>
                      <a:cubicBezTo>
                        <a:pt x="1487" y="1596"/>
                        <a:pt x="1484" y="1594"/>
                        <a:pt x="1482" y="1594"/>
                      </a:cubicBezTo>
                      <a:cubicBezTo>
                        <a:pt x="1469" y="1572"/>
                        <a:pt x="1456" y="1541"/>
                        <a:pt x="1446" y="1500"/>
                      </a:cubicBezTo>
                      <a:cubicBezTo>
                        <a:pt x="1470" y="1537"/>
                        <a:pt x="1485" y="1566"/>
                        <a:pt x="1493" y="1588"/>
                      </a:cubicBezTo>
                      <a:cubicBezTo>
                        <a:pt x="1491" y="1591"/>
                        <a:pt x="1491" y="1594"/>
                        <a:pt x="1490" y="1597"/>
                      </a:cubicBezTo>
                      <a:moveTo>
                        <a:pt x="1452" y="1650"/>
                      </a:moveTo>
                      <a:lnTo>
                        <a:pt x="1452" y="1650"/>
                      </a:lnTo>
                      <a:cubicBezTo>
                        <a:pt x="1450" y="1652"/>
                        <a:pt x="1448" y="1653"/>
                        <a:pt x="1446" y="1655"/>
                      </a:cubicBezTo>
                      <a:cubicBezTo>
                        <a:pt x="1422" y="1655"/>
                        <a:pt x="1390" y="1652"/>
                        <a:pt x="1347" y="1640"/>
                      </a:cubicBezTo>
                      <a:cubicBezTo>
                        <a:pt x="1388" y="1636"/>
                        <a:pt x="1422" y="1638"/>
                        <a:pt x="1446" y="1643"/>
                      </a:cubicBezTo>
                      <a:cubicBezTo>
                        <a:pt x="1448" y="1645"/>
                        <a:pt x="1450" y="1648"/>
                        <a:pt x="1452" y="1650"/>
                      </a:cubicBezTo>
                      <a:moveTo>
                        <a:pt x="1471" y="1712"/>
                      </a:moveTo>
                      <a:lnTo>
                        <a:pt x="1471" y="1712"/>
                      </a:lnTo>
                      <a:cubicBezTo>
                        <a:pt x="1474" y="1712"/>
                        <a:pt x="1477" y="1710"/>
                        <a:pt x="1480" y="1710"/>
                      </a:cubicBezTo>
                      <a:cubicBezTo>
                        <a:pt x="1480" y="1712"/>
                        <a:pt x="1481" y="1714"/>
                        <a:pt x="1482" y="1717"/>
                      </a:cubicBezTo>
                      <a:cubicBezTo>
                        <a:pt x="1469" y="1739"/>
                        <a:pt x="1448" y="1765"/>
                        <a:pt x="1420" y="1794"/>
                      </a:cubicBezTo>
                      <a:cubicBezTo>
                        <a:pt x="1438" y="1756"/>
                        <a:pt x="1456" y="1729"/>
                        <a:pt x="1471" y="1712"/>
                      </a:cubicBezTo>
                      <a:moveTo>
                        <a:pt x="1544" y="1721"/>
                      </a:moveTo>
                      <a:lnTo>
                        <a:pt x="1544" y="1721"/>
                      </a:lnTo>
                      <a:cubicBezTo>
                        <a:pt x="1545" y="1719"/>
                        <a:pt x="1545" y="1718"/>
                        <a:pt x="1545" y="1716"/>
                      </a:cubicBezTo>
                      <a:cubicBezTo>
                        <a:pt x="1548" y="1717"/>
                        <a:pt x="1550" y="1718"/>
                        <a:pt x="1553" y="1718"/>
                      </a:cubicBezTo>
                      <a:cubicBezTo>
                        <a:pt x="1565" y="1739"/>
                        <a:pt x="1578" y="1769"/>
                        <a:pt x="1589" y="1812"/>
                      </a:cubicBezTo>
                      <a:cubicBezTo>
                        <a:pt x="1566" y="1778"/>
                        <a:pt x="1550" y="1749"/>
                        <a:pt x="1542" y="1726"/>
                      </a:cubicBezTo>
                      <a:cubicBezTo>
                        <a:pt x="1543" y="1724"/>
                        <a:pt x="1544" y="1722"/>
                        <a:pt x="1544" y="1721"/>
                      </a:cubicBezTo>
                      <a:moveTo>
                        <a:pt x="1583" y="1662"/>
                      </a:moveTo>
                      <a:lnTo>
                        <a:pt x="1583" y="1662"/>
                      </a:lnTo>
                      <a:cubicBezTo>
                        <a:pt x="1586" y="1660"/>
                        <a:pt x="1588" y="1658"/>
                        <a:pt x="1591" y="1656"/>
                      </a:cubicBezTo>
                      <a:cubicBezTo>
                        <a:pt x="1592" y="1656"/>
                        <a:pt x="1593" y="1656"/>
                        <a:pt x="1594" y="1656"/>
                      </a:cubicBezTo>
                      <a:cubicBezTo>
                        <a:pt x="1619" y="1656"/>
                        <a:pt x="1651" y="1661"/>
                        <a:pt x="1690" y="1672"/>
                      </a:cubicBezTo>
                      <a:cubicBezTo>
                        <a:pt x="1649" y="1676"/>
                        <a:pt x="1615" y="1675"/>
                        <a:pt x="1590" y="1669"/>
                      </a:cubicBezTo>
                      <a:cubicBezTo>
                        <a:pt x="1588" y="1667"/>
                        <a:pt x="1586" y="1665"/>
                        <a:pt x="1583" y="1662"/>
                      </a:cubicBezTo>
                      <a:moveTo>
                        <a:pt x="1565" y="1601"/>
                      </a:moveTo>
                      <a:lnTo>
                        <a:pt x="1565" y="1601"/>
                      </a:lnTo>
                      <a:cubicBezTo>
                        <a:pt x="1562" y="1602"/>
                        <a:pt x="1558" y="1602"/>
                        <a:pt x="1556" y="1603"/>
                      </a:cubicBezTo>
                      <a:cubicBezTo>
                        <a:pt x="1556" y="1600"/>
                        <a:pt x="1556" y="1597"/>
                        <a:pt x="1555" y="1594"/>
                      </a:cubicBezTo>
                      <a:cubicBezTo>
                        <a:pt x="1566" y="1573"/>
                        <a:pt x="1586" y="1547"/>
                        <a:pt x="1617" y="1516"/>
                      </a:cubicBezTo>
                      <a:cubicBezTo>
                        <a:pt x="1599" y="1554"/>
                        <a:pt x="1581" y="1583"/>
                        <a:pt x="1565" y="1601"/>
                      </a:cubicBezTo>
                      <a:moveTo>
                        <a:pt x="1419" y="827"/>
                      </a:moveTo>
                      <a:lnTo>
                        <a:pt x="1419" y="827"/>
                      </a:lnTo>
                      <a:cubicBezTo>
                        <a:pt x="1439" y="612"/>
                        <a:pt x="1479" y="412"/>
                        <a:pt x="1530" y="264"/>
                      </a:cubicBezTo>
                      <a:cubicBezTo>
                        <a:pt x="1583" y="112"/>
                        <a:pt x="1634" y="59"/>
                        <a:pt x="1663" y="59"/>
                      </a:cubicBezTo>
                      <a:lnTo>
                        <a:pt x="1664" y="59"/>
                      </a:lnTo>
                      <a:cubicBezTo>
                        <a:pt x="1737" y="65"/>
                        <a:pt x="1810" y="373"/>
                        <a:pt x="1765" y="859"/>
                      </a:cubicBezTo>
                      <a:cubicBezTo>
                        <a:pt x="1745" y="1084"/>
                        <a:pt x="1706" y="1266"/>
                        <a:pt x="1663" y="1398"/>
                      </a:cubicBezTo>
                      <a:cubicBezTo>
                        <a:pt x="1661" y="1399"/>
                        <a:pt x="1659" y="1401"/>
                        <a:pt x="1656" y="1403"/>
                      </a:cubicBezTo>
                      <a:cubicBezTo>
                        <a:pt x="1600" y="1447"/>
                        <a:pt x="1558" y="1488"/>
                        <a:pt x="1530" y="1526"/>
                      </a:cubicBezTo>
                      <a:cubicBezTo>
                        <a:pt x="1508" y="1484"/>
                        <a:pt x="1474" y="1436"/>
                        <a:pt x="1428" y="1381"/>
                      </a:cubicBezTo>
                      <a:cubicBezTo>
                        <a:pt x="1426" y="1379"/>
                        <a:pt x="1424" y="1377"/>
                        <a:pt x="1422" y="1375"/>
                      </a:cubicBezTo>
                      <a:cubicBezTo>
                        <a:pt x="1404" y="1239"/>
                        <a:pt x="1399" y="1052"/>
                        <a:pt x="1419" y="827"/>
                      </a:cubicBezTo>
                      <a:moveTo>
                        <a:pt x="750" y="1326"/>
                      </a:moveTo>
                      <a:lnTo>
                        <a:pt x="750" y="1326"/>
                      </a:lnTo>
                      <a:cubicBezTo>
                        <a:pt x="352" y="1045"/>
                        <a:pt x="166" y="789"/>
                        <a:pt x="208" y="730"/>
                      </a:cubicBezTo>
                      <a:cubicBezTo>
                        <a:pt x="216" y="719"/>
                        <a:pt x="233" y="713"/>
                        <a:pt x="260" y="713"/>
                      </a:cubicBezTo>
                      <a:cubicBezTo>
                        <a:pt x="370" y="713"/>
                        <a:pt x="629" y="816"/>
                        <a:pt x="951" y="1043"/>
                      </a:cubicBezTo>
                      <a:lnTo>
                        <a:pt x="951" y="1043"/>
                      </a:lnTo>
                      <a:cubicBezTo>
                        <a:pt x="1118" y="1161"/>
                        <a:pt x="1264" y="1287"/>
                        <a:pt x="1366" y="1401"/>
                      </a:cubicBezTo>
                      <a:cubicBezTo>
                        <a:pt x="1376" y="1472"/>
                        <a:pt x="1391" y="1534"/>
                        <a:pt x="1411" y="1581"/>
                      </a:cubicBezTo>
                      <a:cubicBezTo>
                        <a:pt x="1360" y="1578"/>
                        <a:pt x="1298" y="1584"/>
                        <a:pt x="1227" y="1598"/>
                      </a:cubicBezTo>
                      <a:cubicBezTo>
                        <a:pt x="1086" y="1540"/>
                        <a:pt x="917" y="1445"/>
                        <a:pt x="750" y="1326"/>
                      </a:cubicBezTo>
                      <a:moveTo>
                        <a:pt x="849" y="2156"/>
                      </a:moveTo>
                      <a:lnTo>
                        <a:pt x="849" y="2156"/>
                      </a:lnTo>
                      <a:cubicBezTo>
                        <a:pt x="653" y="2246"/>
                        <a:pt x="460" y="2312"/>
                        <a:pt x="306" y="2341"/>
                      </a:cubicBezTo>
                      <a:cubicBezTo>
                        <a:pt x="144" y="2372"/>
                        <a:pt x="72" y="2353"/>
                        <a:pt x="61" y="2328"/>
                      </a:cubicBezTo>
                      <a:cubicBezTo>
                        <a:pt x="30" y="2262"/>
                        <a:pt x="260" y="2045"/>
                        <a:pt x="703" y="1840"/>
                      </a:cubicBezTo>
                      <a:cubicBezTo>
                        <a:pt x="909" y="1745"/>
                        <a:pt x="1086" y="1688"/>
                        <a:pt x="1221" y="1659"/>
                      </a:cubicBezTo>
                      <a:cubicBezTo>
                        <a:pt x="1224" y="1661"/>
                        <a:pt x="1226" y="1662"/>
                        <a:pt x="1229" y="1663"/>
                      </a:cubicBezTo>
                      <a:cubicBezTo>
                        <a:pt x="1295" y="1689"/>
                        <a:pt x="1352" y="1705"/>
                        <a:pt x="1399" y="1711"/>
                      </a:cubicBezTo>
                      <a:cubicBezTo>
                        <a:pt x="1373" y="1751"/>
                        <a:pt x="1349" y="1803"/>
                        <a:pt x="1325" y="1871"/>
                      </a:cubicBezTo>
                      <a:cubicBezTo>
                        <a:pt x="1324" y="1874"/>
                        <a:pt x="1323" y="1876"/>
                        <a:pt x="1322" y="1879"/>
                      </a:cubicBezTo>
                      <a:cubicBezTo>
                        <a:pt x="1212" y="1964"/>
                        <a:pt x="1051" y="2062"/>
                        <a:pt x="849" y="2156"/>
                      </a:cubicBezTo>
                      <a:moveTo>
                        <a:pt x="1616" y="2485"/>
                      </a:moveTo>
                      <a:lnTo>
                        <a:pt x="1616" y="2485"/>
                      </a:lnTo>
                      <a:cubicBezTo>
                        <a:pt x="1596" y="2700"/>
                        <a:pt x="1557" y="2900"/>
                        <a:pt x="1505" y="3048"/>
                      </a:cubicBezTo>
                      <a:cubicBezTo>
                        <a:pt x="1451" y="3203"/>
                        <a:pt x="1399" y="3255"/>
                        <a:pt x="1371" y="3253"/>
                      </a:cubicBezTo>
                      <a:cubicBezTo>
                        <a:pt x="1343" y="3251"/>
                        <a:pt x="1301" y="3190"/>
                        <a:pt x="1276" y="3027"/>
                      </a:cubicBezTo>
                      <a:cubicBezTo>
                        <a:pt x="1252" y="2872"/>
                        <a:pt x="1251" y="2668"/>
                        <a:pt x="1270" y="2453"/>
                      </a:cubicBezTo>
                      <a:cubicBezTo>
                        <a:pt x="1289" y="2250"/>
                        <a:pt x="1325" y="2060"/>
                        <a:pt x="1373" y="1914"/>
                      </a:cubicBezTo>
                      <a:cubicBezTo>
                        <a:pt x="1430" y="1869"/>
                        <a:pt x="1475" y="1825"/>
                        <a:pt x="1506" y="1786"/>
                      </a:cubicBezTo>
                      <a:cubicBezTo>
                        <a:pt x="1529" y="1832"/>
                        <a:pt x="1566" y="1883"/>
                        <a:pt x="1613" y="1937"/>
                      </a:cubicBezTo>
                      <a:cubicBezTo>
                        <a:pt x="1633" y="2088"/>
                        <a:pt x="1635" y="2282"/>
                        <a:pt x="1616" y="2485"/>
                      </a:cubicBezTo>
                      <a:moveTo>
                        <a:pt x="2285" y="1986"/>
                      </a:moveTo>
                      <a:lnTo>
                        <a:pt x="2285" y="1986"/>
                      </a:lnTo>
                      <a:cubicBezTo>
                        <a:pt x="2683" y="2267"/>
                        <a:pt x="2869" y="2523"/>
                        <a:pt x="2828" y="2582"/>
                      </a:cubicBezTo>
                      <a:cubicBezTo>
                        <a:pt x="2812" y="2605"/>
                        <a:pt x="2738" y="2610"/>
                        <a:pt x="2584" y="2550"/>
                      </a:cubicBezTo>
                      <a:cubicBezTo>
                        <a:pt x="2438" y="2494"/>
                        <a:pt x="2261" y="2394"/>
                        <a:pt x="2084" y="2269"/>
                      </a:cubicBezTo>
                      <a:cubicBezTo>
                        <a:pt x="1900" y="2138"/>
                        <a:pt x="1761" y="2014"/>
                        <a:pt x="1669" y="1911"/>
                      </a:cubicBezTo>
                      <a:cubicBezTo>
                        <a:pt x="1669" y="1908"/>
                        <a:pt x="1668" y="1906"/>
                        <a:pt x="1668" y="1903"/>
                      </a:cubicBezTo>
                      <a:cubicBezTo>
                        <a:pt x="1657" y="1832"/>
                        <a:pt x="1642" y="1775"/>
                        <a:pt x="1624" y="1731"/>
                      </a:cubicBezTo>
                      <a:cubicBezTo>
                        <a:pt x="1632" y="1732"/>
                        <a:pt x="1640" y="1732"/>
                        <a:pt x="1649" y="1732"/>
                      </a:cubicBezTo>
                      <a:cubicBezTo>
                        <a:pt x="1695" y="1732"/>
                        <a:pt x="1750" y="1726"/>
                        <a:pt x="1810" y="1714"/>
                      </a:cubicBezTo>
                      <a:cubicBezTo>
                        <a:pt x="1937" y="1766"/>
                        <a:pt x="2101" y="1855"/>
                        <a:pt x="2285" y="1986"/>
                      </a:cubicBezTo>
                      <a:moveTo>
                        <a:pt x="1815" y="1652"/>
                      </a:moveTo>
                      <a:lnTo>
                        <a:pt x="1815" y="1652"/>
                      </a:lnTo>
                      <a:cubicBezTo>
                        <a:pt x="1748" y="1626"/>
                        <a:pt x="1687" y="1608"/>
                        <a:pt x="1636" y="1602"/>
                      </a:cubicBezTo>
                      <a:cubicBezTo>
                        <a:pt x="1664" y="1559"/>
                        <a:pt x="1690" y="1501"/>
                        <a:pt x="1714" y="1433"/>
                      </a:cubicBezTo>
                      <a:cubicBezTo>
                        <a:pt x="1834" y="1340"/>
                        <a:pt x="2001" y="1242"/>
                        <a:pt x="2187" y="1156"/>
                      </a:cubicBezTo>
                      <a:cubicBezTo>
                        <a:pt x="2383" y="1066"/>
                        <a:pt x="2575" y="1000"/>
                        <a:pt x="2729" y="971"/>
                      </a:cubicBezTo>
                      <a:cubicBezTo>
                        <a:pt x="2789" y="960"/>
                        <a:pt x="2837" y="955"/>
                        <a:pt x="2873" y="955"/>
                      </a:cubicBezTo>
                      <a:cubicBezTo>
                        <a:pt x="2936" y="955"/>
                        <a:pt x="2967" y="968"/>
                        <a:pt x="2975" y="984"/>
                      </a:cubicBezTo>
                      <a:cubicBezTo>
                        <a:pt x="3005" y="1050"/>
                        <a:pt x="2775" y="1267"/>
                        <a:pt x="2332" y="1472"/>
                      </a:cubicBezTo>
                      <a:cubicBezTo>
                        <a:pt x="2127" y="1566"/>
                        <a:pt x="1950" y="1624"/>
                        <a:pt x="1815" y="165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" name="Google Shape;112;p4"/>
                <p:cNvSpPr/>
                <p:nvPr/>
              </p:nvSpPr>
              <p:spPr>
                <a:xfrm>
                  <a:off x="7665840" y="829800"/>
                  <a:ext cx="246600" cy="2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" h="685" extrusionOk="0">
                      <a:moveTo>
                        <a:pt x="224" y="664"/>
                      </a:moveTo>
                      <a:lnTo>
                        <a:pt x="224" y="664"/>
                      </a:lnTo>
                      <a:cubicBezTo>
                        <a:pt x="47" y="599"/>
                        <a:pt x="-44" y="402"/>
                        <a:pt x="21" y="225"/>
                      </a:cubicBezTo>
                      <a:cubicBezTo>
                        <a:pt x="87" y="47"/>
                        <a:pt x="284" y="-44"/>
                        <a:pt x="461" y="22"/>
                      </a:cubicBezTo>
                      <a:cubicBezTo>
                        <a:pt x="638" y="87"/>
                        <a:pt x="729" y="284"/>
                        <a:pt x="664" y="461"/>
                      </a:cubicBezTo>
                      <a:cubicBezTo>
                        <a:pt x="599" y="639"/>
                        <a:pt x="402" y="730"/>
                        <a:pt x="224" y="66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13" name="Google Shape;113;p4"/>
              <p:cNvSpPr/>
              <p:nvPr/>
            </p:nvSpPr>
            <p:spPr>
              <a:xfrm rot="-2679291" flipH="1">
                <a:off x="8587685" y="978329"/>
                <a:ext cx="70429" cy="70429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114" name="Google Shape;114;p4"/>
              <p:cNvSpPr/>
              <p:nvPr/>
            </p:nvSpPr>
            <p:spPr>
              <a:xfrm rot="-2674307" flipH="1">
                <a:off x="8553615" y="666482"/>
                <a:ext cx="141920" cy="14192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115" name="Google Shape;115;p4"/>
              <p:cNvSpPr/>
              <p:nvPr/>
            </p:nvSpPr>
            <p:spPr>
              <a:xfrm rot="-2679291" flipH="1">
                <a:off x="8479822" y="1956740"/>
                <a:ext cx="70429" cy="70429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116" name="Google Shape;116;p4"/>
              <p:cNvSpPr/>
              <p:nvPr/>
            </p:nvSpPr>
            <p:spPr>
              <a:xfrm rot="-2679291" flipH="1">
                <a:off x="8395555" y="1414935"/>
                <a:ext cx="70429" cy="70429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117" name="Google Shape;117;p4"/>
              <p:cNvSpPr/>
              <p:nvPr/>
            </p:nvSpPr>
            <p:spPr>
              <a:xfrm rot="-2679291" flipH="1">
                <a:off x="8851635" y="2432404"/>
                <a:ext cx="70429" cy="70429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118" name="Google Shape;118;p4"/>
              <p:cNvSpPr/>
              <p:nvPr/>
            </p:nvSpPr>
            <p:spPr>
              <a:xfrm rot="-6941935" flipH="1">
                <a:off x="8655470" y="1919801"/>
                <a:ext cx="310363" cy="702684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9324" extrusionOk="0">
                    <a:moveTo>
                      <a:pt x="4118" y="5690"/>
                    </a:moveTo>
                    <a:lnTo>
                      <a:pt x="4118" y="5690"/>
                    </a:lnTo>
                    <a:cubicBezTo>
                      <a:pt x="2555" y="6818"/>
                      <a:pt x="2417" y="7956"/>
                      <a:pt x="2443" y="8446"/>
                    </a:cubicBezTo>
                    <a:cubicBezTo>
                      <a:pt x="2334" y="8157"/>
                      <a:pt x="2219" y="7796"/>
                      <a:pt x="2125" y="7369"/>
                    </a:cubicBezTo>
                    <a:cubicBezTo>
                      <a:pt x="2039" y="6978"/>
                      <a:pt x="1965" y="6502"/>
                      <a:pt x="1936" y="5952"/>
                    </a:cubicBezTo>
                    <a:cubicBezTo>
                      <a:pt x="2166" y="5855"/>
                      <a:pt x="3355" y="5264"/>
                      <a:pt x="3645" y="3392"/>
                    </a:cubicBezTo>
                    <a:cubicBezTo>
                      <a:pt x="2345" y="4066"/>
                      <a:pt x="2011" y="5217"/>
                      <a:pt x="1926" y="5720"/>
                    </a:cubicBezTo>
                    <a:cubicBezTo>
                      <a:pt x="1902" y="4915"/>
                      <a:pt x="1974" y="3965"/>
                      <a:pt x="2233" y="2898"/>
                    </a:cubicBezTo>
                    <a:cubicBezTo>
                      <a:pt x="2484" y="2775"/>
                      <a:pt x="3704" y="2064"/>
                      <a:pt x="3266" y="0"/>
                    </a:cubicBezTo>
                    <a:cubicBezTo>
                      <a:pt x="2107" y="1149"/>
                      <a:pt x="2137" y="2444"/>
                      <a:pt x="2174" y="2814"/>
                    </a:cubicBezTo>
                    <a:cubicBezTo>
                      <a:pt x="2074" y="3215"/>
                      <a:pt x="2001" y="3601"/>
                      <a:pt x="1949" y="3969"/>
                    </a:cubicBezTo>
                    <a:cubicBezTo>
                      <a:pt x="1905" y="3467"/>
                      <a:pt x="1657" y="2642"/>
                      <a:pt x="656" y="1793"/>
                    </a:cubicBezTo>
                    <a:cubicBezTo>
                      <a:pt x="721" y="3262"/>
                      <a:pt x="1701" y="4250"/>
                      <a:pt x="1894" y="4431"/>
                    </a:cubicBezTo>
                    <a:cubicBezTo>
                      <a:pt x="1786" y="5547"/>
                      <a:pt x="1873" y="6479"/>
                      <a:pt x="2008" y="7181"/>
                    </a:cubicBezTo>
                    <a:cubicBezTo>
                      <a:pt x="1821" y="6615"/>
                      <a:pt x="1314" y="5545"/>
                      <a:pt x="0" y="4591"/>
                    </a:cubicBezTo>
                    <a:cubicBezTo>
                      <a:pt x="352" y="6890"/>
                      <a:pt x="1923" y="7517"/>
                      <a:pt x="2095" y="7580"/>
                    </a:cubicBezTo>
                    <a:cubicBezTo>
                      <a:pt x="2365" y="8680"/>
                      <a:pt x="2759" y="9300"/>
                      <a:pt x="2763" y="9306"/>
                    </a:cubicBezTo>
                    <a:cubicBezTo>
                      <a:pt x="2770" y="9318"/>
                      <a:pt x="2783" y="9324"/>
                      <a:pt x="2795" y="9324"/>
                    </a:cubicBezTo>
                    <a:cubicBezTo>
                      <a:pt x="2802" y="9324"/>
                      <a:pt x="2810" y="9322"/>
                      <a:pt x="2816" y="9318"/>
                    </a:cubicBezTo>
                    <a:cubicBezTo>
                      <a:pt x="2834" y="9307"/>
                      <a:pt x="2839" y="9283"/>
                      <a:pt x="2828" y="9265"/>
                    </a:cubicBezTo>
                    <a:cubicBezTo>
                      <a:pt x="2825" y="9262"/>
                      <a:pt x="2696" y="9059"/>
                      <a:pt x="2537" y="8682"/>
                    </a:cubicBezTo>
                    <a:cubicBezTo>
                      <a:pt x="2811" y="8604"/>
                      <a:pt x="3939" y="8138"/>
                      <a:pt x="4118" y="56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19" name="Google Shape;119;p4"/>
              <p:cNvGrpSpPr/>
              <p:nvPr/>
            </p:nvGrpSpPr>
            <p:grpSpPr>
              <a:xfrm rot="-2675637" flipH="1">
                <a:off x="8644001" y="1767222"/>
                <a:ext cx="475856" cy="475856"/>
                <a:chOff x="7193160" y="357120"/>
                <a:chExt cx="1192320" cy="1192320"/>
              </a:xfrm>
            </p:grpSpPr>
            <p:sp>
              <p:nvSpPr>
                <p:cNvPr id="120" name="Google Shape;120;p4"/>
                <p:cNvSpPr/>
                <p:nvPr/>
              </p:nvSpPr>
              <p:spPr>
                <a:xfrm>
                  <a:off x="7209720" y="373320"/>
                  <a:ext cx="1159560" cy="1159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1" h="3221" extrusionOk="0">
                      <a:moveTo>
                        <a:pt x="3220" y="1335"/>
                      </a:moveTo>
                      <a:lnTo>
                        <a:pt x="3220" y="1335"/>
                      </a:lnTo>
                      <a:cubicBezTo>
                        <a:pt x="3201" y="1224"/>
                        <a:pt x="2825" y="1196"/>
                        <a:pt x="2380" y="1272"/>
                      </a:cubicBezTo>
                      <a:cubicBezTo>
                        <a:pt x="2360" y="1276"/>
                        <a:pt x="2339" y="1280"/>
                        <a:pt x="2320" y="1284"/>
                      </a:cubicBezTo>
                      <a:cubicBezTo>
                        <a:pt x="2336" y="1271"/>
                        <a:pt x="2352" y="1258"/>
                        <a:pt x="2367" y="1245"/>
                      </a:cubicBezTo>
                      <a:cubicBezTo>
                        <a:pt x="2715" y="956"/>
                        <a:pt x="2937" y="653"/>
                        <a:pt x="2865" y="566"/>
                      </a:cubicBezTo>
                      <a:cubicBezTo>
                        <a:pt x="2794" y="480"/>
                        <a:pt x="2455" y="644"/>
                        <a:pt x="2108" y="933"/>
                      </a:cubicBezTo>
                      <a:cubicBezTo>
                        <a:pt x="2092" y="946"/>
                        <a:pt x="2076" y="960"/>
                        <a:pt x="2061" y="972"/>
                      </a:cubicBezTo>
                      <a:cubicBezTo>
                        <a:pt x="2068" y="953"/>
                        <a:pt x="2076" y="934"/>
                        <a:pt x="2083" y="915"/>
                      </a:cubicBezTo>
                      <a:cubicBezTo>
                        <a:pt x="2239" y="492"/>
                        <a:pt x="2281" y="117"/>
                        <a:pt x="2175" y="79"/>
                      </a:cubicBezTo>
                      <a:cubicBezTo>
                        <a:pt x="2070" y="39"/>
                        <a:pt x="1858" y="351"/>
                        <a:pt x="1702" y="775"/>
                      </a:cubicBezTo>
                      <a:cubicBezTo>
                        <a:pt x="1695" y="794"/>
                        <a:pt x="1688" y="813"/>
                        <a:pt x="1681" y="833"/>
                      </a:cubicBezTo>
                      <a:cubicBezTo>
                        <a:pt x="1678" y="813"/>
                        <a:pt x="1675" y="792"/>
                        <a:pt x="1672" y="772"/>
                      </a:cubicBezTo>
                      <a:cubicBezTo>
                        <a:pt x="1595" y="327"/>
                        <a:pt x="1443" y="-18"/>
                        <a:pt x="1333" y="1"/>
                      </a:cubicBezTo>
                      <a:cubicBezTo>
                        <a:pt x="1223" y="20"/>
                        <a:pt x="1195" y="396"/>
                        <a:pt x="1271" y="841"/>
                      </a:cubicBezTo>
                      <a:cubicBezTo>
                        <a:pt x="1275" y="861"/>
                        <a:pt x="1279" y="881"/>
                        <a:pt x="1283" y="901"/>
                      </a:cubicBezTo>
                      <a:cubicBezTo>
                        <a:pt x="1270" y="885"/>
                        <a:pt x="1257" y="869"/>
                        <a:pt x="1244" y="853"/>
                      </a:cubicBezTo>
                      <a:cubicBezTo>
                        <a:pt x="955" y="507"/>
                        <a:pt x="651" y="283"/>
                        <a:pt x="565" y="355"/>
                      </a:cubicBezTo>
                      <a:cubicBezTo>
                        <a:pt x="479" y="427"/>
                        <a:pt x="643" y="766"/>
                        <a:pt x="932" y="1113"/>
                      </a:cubicBezTo>
                      <a:cubicBezTo>
                        <a:pt x="944" y="1129"/>
                        <a:pt x="958" y="1145"/>
                        <a:pt x="971" y="1160"/>
                      </a:cubicBezTo>
                      <a:cubicBezTo>
                        <a:pt x="952" y="1152"/>
                        <a:pt x="933" y="1145"/>
                        <a:pt x="914" y="1138"/>
                      </a:cubicBezTo>
                      <a:cubicBezTo>
                        <a:pt x="490" y="981"/>
                        <a:pt x="116" y="940"/>
                        <a:pt x="77" y="1045"/>
                      </a:cubicBezTo>
                      <a:cubicBezTo>
                        <a:pt x="38" y="1151"/>
                        <a:pt x="350" y="1363"/>
                        <a:pt x="773" y="1519"/>
                      </a:cubicBezTo>
                      <a:cubicBezTo>
                        <a:pt x="792" y="1526"/>
                        <a:pt x="812" y="1533"/>
                        <a:pt x="831" y="1539"/>
                      </a:cubicBezTo>
                      <a:cubicBezTo>
                        <a:pt x="811" y="1543"/>
                        <a:pt x="791" y="1545"/>
                        <a:pt x="770" y="1549"/>
                      </a:cubicBezTo>
                      <a:cubicBezTo>
                        <a:pt x="326" y="1626"/>
                        <a:pt x="-19" y="1777"/>
                        <a:pt x="0" y="1887"/>
                      </a:cubicBezTo>
                      <a:cubicBezTo>
                        <a:pt x="19" y="1998"/>
                        <a:pt x="394" y="2026"/>
                        <a:pt x="839" y="1950"/>
                      </a:cubicBezTo>
                      <a:cubicBezTo>
                        <a:pt x="860" y="1946"/>
                        <a:pt x="879" y="1942"/>
                        <a:pt x="900" y="1938"/>
                      </a:cubicBezTo>
                      <a:cubicBezTo>
                        <a:pt x="884" y="1951"/>
                        <a:pt x="868" y="1964"/>
                        <a:pt x="852" y="1977"/>
                      </a:cubicBezTo>
                      <a:cubicBezTo>
                        <a:pt x="505" y="2265"/>
                        <a:pt x="282" y="2569"/>
                        <a:pt x="354" y="2656"/>
                      </a:cubicBezTo>
                      <a:cubicBezTo>
                        <a:pt x="425" y="2742"/>
                        <a:pt x="764" y="2578"/>
                        <a:pt x="1112" y="2289"/>
                      </a:cubicBezTo>
                      <a:cubicBezTo>
                        <a:pt x="1128" y="2276"/>
                        <a:pt x="1143" y="2263"/>
                        <a:pt x="1159" y="2249"/>
                      </a:cubicBezTo>
                      <a:cubicBezTo>
                        <a:pt x="1151" y="2268"/>
                        <a:pt x="1143" y="2287"/>
                        <a:pt x="1136" y="2307"/>
                      </a:cubicBezTo>
                      <a:cubicBezTo>
                        <a:pt x="980" y="2730"/>
                        <a:pt x="939" y="3105"/>
                        <a:pt x="1044" y="3143"/>
                      </a:cubicBezTo>
                      <a:cubicBezTo>
                        <a:pt x="1150" y="3182"/>
                        <a:pt x="1362" y="2871"/>
                        <a:pt x="1517" y="2448"/>
                      </a:cubicBezTo>
                      <a:cubicBezTo>
                        <a:pt x="1525" y="2428"/>
                        <a:pt x="1531" y="2409"/>
                        <a:pt x="1538" y="2389"/>
                      </a:cubicBezTo>
                      <a:cubicBezTo>
                        <a:pt x="1541" y="2409"/>
                        <a:pt x="1544" y="2430"/>
                        <a:pt x="1548" y="2450"/>
                      </a:cubicBezTo>
                      <a:cubicBezTo>
                        <a:pt x="1624" y="2895"/>
                        <a:pt x="1776" y="3240"/>
                        <a:pt x="1886" y="3221"/>
                      </a:cubicBezTo>
                      <a:cubicBezTo>
                        <a:pt x="1997" y="3202"/>
                        <a:pt x="2024" y="2826"/>
                        <a:pt x="1948" y="2381"/>
                      </a:cubicBezTo>
                      <a:cubicBezTo>
                        <a:pt x="1945" y="2361"/>
                        <a:pt x="1941" y="2341"/>
                        <a:pt x="1937" y="2321"/>
                      </a:cubicBezTo>
                      <a:cubicBezTo>
                        <a:pt x="1950" y="2337"/>
                        <a:pt x="1963" y="2353"/>
                        <a:pt x="1976" y="2369"/>
                      </a:cubicBezTo>
                      <a:cubicBezTo>
                        <a:pt x="2264" y="2716"/>
                        <a:pt x="2568" y="2939"/>
                        <a:pt x="2654" y="2867"/>
                      </a:cubicBezTo>
                      <a:cubicBezTo>
                        <a:pt x="2740" y="2795"/>
                        <a:pt x="2577" y="2456"/>
                        <a:pt x="2288" y="2109"/>
                      </a:cubicBezTo>
                      <a:cubicBezTo>
                        <a:pt x="2275" y="2093"/>
                        <a:pt x="2262" y="2078"/>
                        <a:pt x="2248" y="2062"/>
                      </a:cubicBezTo>
                      <a:cubicBezTo>
                        <a:pt x="2267" y="2070"/>
                        <a:pt x="2286" y="2077"/>
                        <a:pt x="2306" y="2084"/>
                      </a:cubicBezTo>
                      <a:cubicBezTo>
                        <a:pt x="2729" y="2240"/>
                        <a:pt x="3104" y="2282"/>
                        <a:pt x="3142" y="2176"/>
                      </a:cubicBezTo>
                      <a:cubicBezTo>
                        <a:pt x="3181" y="2071"/>
                        <a:pt x="2869" y="1859"/>
                        <a:pt x="2447" y="1703"/>
                      </a:cubicBezTo>
                      <a:cubicBezTo>
                        <a:pt x="2427" y="1696"/>
                        <a:pt x="2407" y="1690"/>
                        <a:pt x="2388" y="1683"/>
                      </a:cubicBezTo>
                      <a:cubicBezTo>
                        <a:pt x="2408" y="1679"/>
                        <a:pt x="2429" y="1677"/>
                        <a:pt x="2449" y="1673"/>
                      </a:cubicBezTo>
                      <a:cubicBezTo>
                        <a:pt x="2893" y="1596"/>
                        <a:pt x="3239" y="1445"/>
                        <a:pt x="3220" y="133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" name="Google Shape;121;p4"/>
                <p:cNvSpPr/>
                <p:nvPr/>
              </p:nvSpPr>
              <p:spPr>
                <a:xfrm>
                  <a:off x="7198920" y="362880"/>
                  <a:ext cx="1180800" cy="118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0" h="3280" extrusionOk="0">
                      <a:moveTo>
                        <a:pt x="3279" y="1359"/>
                      </a:moveTo>
                      <a:lnTo>
                        <a:pt x="3279" y="1359"/>
                      </a:lnTo>
                      <a:cubicBezTo>
                        <a:pt x="3254" y="1214"/>
                        <a:pt x="2853" y="1202"/>
                        <a:pt x="2454" y="1264"/>
                      </a:cubicBezTo>
                      <a:cubicBezTo>
                        <a:pt x="2760" y="1001"/>
                        <a:pt x="3012" y="690"/>
                        <a:pt x="2918" y="576"/>
                      </a:cubicBezTo>
                      <a:cubicBezTo>
                        <a:pt x="2873" y="522"/>
                        <a:pt x="2768" y="534"/>
                        <a:pt x="2607" y="611"/>
                      </a:cubicBezTo>
                      <a:cubicBezTo>
                        <a:pt x="2473" y="676"/>
                        <a:pt x="2315" y="781"/>
                        <a:pt x="2157" y="908"/>
                      </a:cubicBezTo>
                      <a:cubicBezTo>
                        <a:pt x="2292" y="527"/>
                        <a:pt x="2353" y="131"/>
                        <a:pt x="2215" y="80"/>
                      </a:cubicBezTo>
                      <a:cubicBezTo>
                        <a:pt x="2149" y="55"/>
                        <a:pt x="2064" y="118"/>
                        <a:pt x="1964" y="266"/>
                      </a:cubicBezTo>
                      <a:cubicBezTo>
                        <a:pt x="1879" y="389"/>
                        <a:pt x="1795" y="558"/>
                        <a:pt x="1722" y="747"/>
                      </a:cubicBezTo>
                      <a:cubicBezTo>
                        <a:pt x="1648" y="350"/>
                        <a:pt x="1503" y="-24"/>
                        <a:pt x="1358" y="1"/>
                      </a:cubicBezTo>
                      <a:cubicBezTo>
                        <a:pt x="1213" y="26"/>
                        <a:pt x="1202" y="427"/>
                        <a:pt x="1264" y="826"/>
                      </a:cubicBezTo>
                      <a:cubicBezTo>
                        <a:pt x="1001" y="519"/>
                        <a:pt x="689" y="267"/>
                        <a:pt x="576" y="361"/>
                      </a:cubicBezTo>
                      <a:cubicBezTo>
                        <a:pt x="464" y="455"/>
                        <a:pt x="654" y="809"/>
                        <a:pt x="908" y="1123"/>
                      </a:cubicBezTo>
                      <a:cubicBezTo>
                        <a:pt x="526" y="989"/>
                        <a:pt x="130" y="927"/>
                        <a:pt x="80" y="1064"/>
                      </a:cubicBezTo>
                      <a:cubicBezTo>
                        <a:pt x="29" y="1202"/>
                        <a:pt x="370" y="1412"/>
                        <a:pt x="747" y="1558"/>
                      </a:cubicBezTo>
                      <a:cubicBezTo>
                        <a:pt x="548" y="1595"/>
                        <a:pt x="366" y="1647"/>
                        <a:pt x="229" y="1707"/>
                      </a:cubicBezTo>
                      <a:cubicBezTo>
                        <a:pt x="66" y="1780"/>
                        <a:pt x="-11" y="1851"/>
                        <a:pt x="1" y="1922"/>
                      </a:cubicBezTo>
                      <a:cubicBezTo>
                        <a:pt x="16" y="2013"/>
                        <a:pt x="183" y="2052"/>
                        <a:pt x="404" y="2052"/>
                      </a:cubicBezTo>
                      <a:cubicBezTo>
                        <a:pt x="532" y="2052"/>
                        <a:pt x="680" y="2038"/>
                        <a:pt x="826" y="2015"/>
                      </a:cubicBezTo>
                      <a:cubicBezTo>
                        <a:pt x="519" y="2278"/>
                        <a:pt x="267" y="2590"/>
                        <a:pt x="361" y="2703"/>
                      </a:cubicBezTo>
                      <a:cubicBezTo>
                        <a:pt x="380" y="2726"/>
                        <a:pt x="409" y="2737"/>
                        <a:pt x="447" y="2737"/>
                      </a:cubicBezTo>
                      <a:cubicBezTo>
                        <a:pt x="502" y="2737"/>
                        <a:pt x="577" y="2714"/>
                        <a:pt x="672" y="2668"/>
                      </a:cubicBezTo>
                      <a:cubicBezTo>
                        <a:pt x="807" y="2603"/>
                        <a:pt x="965" y="2499"/>
                        <a:pt x="1122" y="2372"/>
                      </a:cubicBezTo>
                      <a:cubicBezTo>
                        <a:pt x="988" y="2753"/>
                        <a:pt x="926" y="3149"/>
                        <a:pt x="1064" y="3200"/>
                      </a:cubicBezTo>
                      <a:cubicBezTo>
                        <a:pt x="1073" y="3204"/>
                        <a:pt x="1083" y="3205"/>
                        <a:pt x="1093" y="3205"/>
                      </a:cubicBezTo>
                      <a:cubicBezTo>
                        <a:pt x="1230" y="3205"/>
                        <a:pt x="1422" y="2884"/>
                        <a:pt x="1558" y="2533"/>
                      </a:cubicBezTo>
                      <a:cubicBezTo>
                        <a:pt x="1595" y="2731"/>
                        <a:pt x="1647" y="2914"/>
                        <a:pt x="1707" y="3050"/>
                      </a:cubicBezTo>
                      <a:cubicBezTo>
                        <a:pt x="1775" y="3203"/>
                        <a:pt x="1841" y="3280"/>
                        <a:pt x="1907" y="3280"/>
                      </a:cubicBezTo>
                      <a:cubicBezTo>
                        <a:pt x="1912" y="3280"/>
                        <a:pt x="1916" y="3280"/>
                        <a:pt x="1921" y="3279"/>
                      </a:cubicBezTo>
                      <a:cubicBezTo>
                        <a:pt x="2066" y="3254"/>
                        <a:pt x="2078" y="2853"/>
                        <a:pt x="2015" y="2454"/>
                      </a:cubicBezTo>
                      <a:cubicBezTo>
                        <a:pt x="2146" y="2608"/>
                        <a:pt x="2283" y="2739"/>
                        <a:pt x="2403" y="2828"/>
                      </a:cubicBezTo>
                      <a:cubicBezTo>
                        <a:pt x="2505" y="2902"/>
                        <a:pt x="2584" y="2939"/>
                        <a:pt x="2641" y="2939"/>
                      </a:cubicBezTo>
                      <a:cubicBezTo>
                        <a:pt x="2666" y="2939"/>
                        <a:pt x="2687" y="2932"/>
                        <a:pt x="2703" y="2918"/>
                      </a:cubicBezTo>
                      <a:cubicBezTo>
                        <a:pt x="2758" y="2873"/>
                        <a:pt x="2746" y="2769"/>
                        <a:pt x="2668" y="2607"/>
                      </a:cubicBezTo>
                      <a:cubicBezTo>
                        <a:pt x="2603" y="2473"/>
                        <a:pt x="2498" y="2315"/>
                        <a:pt x="2372" y="2157"/>
                      </a:cubicBezTo>
                      <a:cubicBezTo>
                        <a:pt x="2602" y="2238"/>
                        <a:pt x="2838" y="2293"/>
                        <a:pt x="3000" y="2293"/>
                      </a:cubicBezTo>
                      <a:cubicBezTo>
                        <a:pt x="3106" y="2293"/>
                        <a:pt x="3180" y="2270"/>
                        <a:pt x="3200" y="2216"/>
                      </a:cubicBezTo>
                      <a:cubicBezTo>
                        <a:pt x="3251" y="2078"/>
                        <a:pt x="2909" y="1868"/>
                        <a:pt x="2533" y="1722"/>
                      </a:cubicBezTo>
                      <a:cubicBezTo>
                        <a:pt x="2930" y="1648"/>
                        <a:pt x="3304" y="1503"/>
                        <a:pt x="3279" y="1359"/>
                      </a:cubicBezTo>
                      <a:moveTo>
                        <a:pt x="2633" y="664"/>
                      </a:moveTo>
                      <a:lnTo>
                        <a:pt x="2633" y="664"/>
                      </a:lnTo>
                      <a:cubicBezTo>
                        <a:pt x="2729" y="618"/>
                        <a:pt x="2793" y="602"/>
                        <a:pt x="2832" y="602"/>
                      </a:cubicBezTo>
                      <a:cubicBezTo>
                        <a:pt x="2853" y="602"/>
                        <a:pt x="2867" y="607"/>
                        <a:pt x="2873" y="614"/>
                      </a:cubicBezTo>
                      <a:cubicBezTo>
                        <a:pt x="2919" y="670"/>
                        <a:pt x="2754" y="939"/>
                        <a:pt x="2378" y="1251"/>
                      </a:cubicBezTo>
                      <a:lnTo>
                        <a:pt x="2378" y="1251"/>
                      </a:lnTo>
                      <a:cubicBezTo>
                        <a:pt x="2364" y="1263"/>
                        <a:pt x="2351" y="1274"/>
                        <a:pt x="2337" y="1285"/>
                      </a:cubicBezTo>
                      <a:cubicBezTo>
                        <a:pt x="2194" y="1313"/>
                        <a:pt x="2056" y="1349"/>
                        <a:pt x="1939" y="1391"/>
                      </a:cubicBezTo>
                      <a:cubicBezTo>
                        <a:pt x="2002" y="1283"/>
                        <a:pt x="2063" y="1154"/>
                        <a:pt x="2116" y="1019"/>
                      </a:cubicBezTo>
                      <a:cubicBezTo>
                        <a:pt x="2129" y="1008"/>
                        <a:pt x="2142" y="996"/>
                        <a:pt x="2157" y="984"/>
                      </a:cubicBezTo>
                      <a:cubicBezTo>
                        <a:pt x="2323" y="846"/>
                        <a:pt x="2492" y="733"/>
                        <a:pt x="2633" y="664"/>
                      </a:cubicBezTo>
                      <a:moveTo>
                        <a:pt x="1567" y="1927"/>
                      </a:moveTo>
                      <a:lnTo>
                        <a:pt x="1567" y="1927"/>
                      </a:lnTo>
                      <a:cubicBezTo>
                        <a:pt x="1587" y="1900"/>
                        <a:pt x="1605" y="1873"/>
                        <a:pt x="1620" y="1847"/>
                      </a:cubicBezTo>
                      <a:cubicBezTo>
                        <a:pt x="1631" y="1875"/>
                        <a:pt x="1644" y="1905"/>
                        <a:pt x="1659" y="1936"/>
                      </a:cubicBezTo>
                      <a:cubicBezTo>
                        <a:pt x="1646" y="2039"/>
                        <a:pt x="1619" y="2159"/>
                        <a:pt x="1581" y="2285"/>
                      </a:cubicBezTo>
                      <a:cubicBezTo>
                        <a:pt x="1566" y="2154"/>
                        <a:pt x="1561" y="2031"/>
                        <a:pt x="1567" y="1927"/>
                      </a:cubicBezTo>
                      <a:moveTo>
                        <a:pt x="1713" y="1352"/>
                      </a:moveTo>
                      <a:lnTo>
                        <a:pt x="1713" y="1352"/>
                      </a:lnTo>
                      <a:cubicBezTo>
                        <a:pt x="1692" y="1380"/>
                        <a:pt x="1674" y="1407"/>
                        <a:pt x="1658" y="1433"/>
                      </a:cubicBezTo>
                      <a:cubicBezTo>
                        <a:pt x="1648" y="1404"/>
                        <a:pt x="1635" y="1374"/>
                        <a:pt x="1620" y="1343"/>
                      </a:cubicBezTo>
                      <a:cubicBezTo>
                        <a:pt x="1633" y="1248"/>
                        <a:pt x="1658" y="1129"/>
                        <a:pt x="1699" y="994"/>
                      </a:cubicBezTo>
                      <a:cubicBezTo>
                        <a:pt x="1713" y="1125"/>
                        <a:pt x="1718" y="1248"/>
                        <a:pt x="1713" y="1352"/>
                      </a:cubicBezTo>
                      <a:moveTo>
                        <a:pt x="1749" y="1556"/>
                      </a:moveTo>
                      <a:lnTo>
                        <a:pt x="1749" y="1556"/>
                      </a:lnTo>
                      <a:cubicBezTo>
                        <a:pt x="1746" y="1556"/>
                        <a:pt x="1743" y="1556"/>
                        <a:pt x="1740" y="1557"/>
                      </a:cubicBezTo>
                      <a:cubicBezTo>
                        <a:pt x="1741" y="1554"/>
                        <a:pt x="1743" y="1551"/>
                        <a:pt x="1743" y="1547"/>
                      </a:cubicBezTo>
                      <a:cubicBezTo>
                        <a:pt x="1753" y="1541"/>
                        <a:pt x="1763" y="1535"/>
                        <a:pt x="1774" y="1528"/>
                      </a:cubicBezTo>
                      <a:cubicBezTo>
                        <a:pt x="1766" y="1539"/>
                        <a:pt x="1757" y="1548"/>
                        <a:pt x="1749" y="1556"/>
                      </a:cubicBezTo>
                      <a:moveTo>
                        <a:pt x="1556" y="1532"/>
                      </a:moveTo>
                      <a:lnTo>
                        <a:pt x="1556" y="1532"/>
                      </a:lnTo>
                      <a:cubicBezTo>
                        <a:pt x="1556" y="1535"/>
                        <a:pt x="1556" y="1537"/>
                        <a:pt x="1557" y="1540"/>
                      </a:cubicBezTo>
                      <a:cubicBezTo>
                        <a:pt x="1553" y="1539"/>
                        <a:pt x="1550" y="1537"/>
                        <a:pt x="1547" y="1536"/>
                      </a:cubicBezTo>
                      <a:cubicBezTo>
                        <a:pt x="1541" y="1527"/>
                        <a:pt x="1536" y="1518"/>
                        <a:pt x="1529" y="1508"/>
                      </a:cubicBezTo>
                      <a:cubicBezTo>
                        <a:pt x="1540" y="1517"/>
                        <a:pt x="1548" y="1525"/>
                        <a:pt x="1556" y="1532"/>
                      </a:cubicBezTo>
                      <a:moveTo>
                        <a:pt x="1517" y="1595"/>
                      </a:moveTo>
                      <a:lnTo>
                        <a:pt x="1517" y="1595"/>
                      </a:lnTo>
                      <a:cubicBezTo>
                        <a:pt x="1514" y="1595"/>
                        <a:pt x="1512" y="1596"/>
                        <a:pt x="1509" y="1596"/>
                      </a:cubicBezTo>
                      <a:cubicBezTo>
                        <a:pt x="1500" y="1592"/>
                        <a:pt x="1490" y="1587"/>
                        <a:pt x="1480" y="1581"/>
                      </a:cubicBezTo>
                      <a:cubicBezTo>
                        <a:pt x="1492" y="1583"/>
                        <a:pt x="1503" y="1586"/>
                        <a:pt x="1513" y="1588"/>
                      </a:cubicBezTo>
                      <a:cubicBezTo>
                        <a:pt x="1514" y="1590"/>
                        <a:pt x="1516" y="1593"/>
                        <a:pt x="1517" y="1595"/>
                      </a:cubicBezTo>
                      <a:moveTo>
                        <a:pt x="1511" y="1662"/>
                      </a:moveTo>
                      <a:lnTo>
                        <a:pt x="1511" y="1662"/>
                      </a:lnTo>
                      <a:cubicBezTo>
                        <a:pt x="1509" y="1664"/>
                        <a:pt x="1507" y="1666"/>
                        <a:pt x="1504" y="1668"/>
                      </a:cubicBezTo>
                      <a:cubicBezTo>
                        <a:pt x="1494" y="1668"/>
                        <a:pt x="1484" y="1669"/>
                        <a:pt x="1472" y="1669"/>
                      </a:cubicBezTo>
                      <a:cubicBezTo>
                        <a:pt x="1483" y="1665"/>
                        <a:pt x="1493" y="1662"/>
                        <a:pt x="1503" y="1659"/>
                      </a:cubicBezTo>
                      <a:cubicBezTo>
                        <a:pt x="1505" y="1660"/>
                        <a:pt x="1508" y="1661"/>
                        <a:pt x="1511" y="1662"/>
                      </a:cubicBezTo>
                      <a:moveTo>
                        <a:pt x="1531" y="1725"/>
                      </a:moveTo>
                      <a:lnTo>
                        <a:pt x="1531" y="1725"/>
                      </a:lnTo>
                      <a:cubicBezTo>
                        <a:pt x="1533" y="1724"/>
                        <a:pt x="1536" y="1724"/>
                        <a:pt x="1539" y="1724"/>
                      </a:cubicBezTo>
                      <a:cubicBezTo>
                        <a:pt x="1538" y="1726"/>
                        <a:pt x="1537" y="1729"/>
                        <a:pt x="1536" y="1732"/>
                      </a:cubicBezTo>
                      <a:cubicBezTo>
                        <a:pt x="1528" y="1738"/>
                        <a:pt x="1519" y="1743"/>
                        <a:pt x="1509" y="1749"/>
                      </a:cubicBezTo>
                      <a:cubicBezTo>
                        <a:pt x="1517" y="1740"/>
                        <a:pt x="1524" y="1732"/>
                        <a:pt x="1531" y="1725"/>
                      </a:cubicBezTo>
                      <a:moveTo>
                        <a:pt x="1760" y="1470"/>
                      </a:moveTo>
                      <a:lnTo>
                        <a:pt x="1760" y="1470"/>
                      </a:lnTo>
                      <a:cubicBezTo>
                        <a:pt x="1764" y="1443"/>
                        <a:pt x="1768" y="1414"/>
                        <a:pt x="1770" y="1382"/>
                      </a:cubicBezTo>
                      <a:cubicBezTo>
                        <a:pt x="1770" y="1379"/>
                        <a:pt x="1771" y="1377"/>
                        <a:pt x="1771" y="1374"/>
                      </a:cubicBezTo>
                      <a:cubicBezTo>
                        <a:pt x="1829" y="1297"/>
                        <a:pt x="1911" y="1207"/>
                        <a:pt x="2015" y="1110"/>
                      </a:cubicBezTo>
                      <a:cubicBezTo>
                        <a:pt x="1958" y="1240"/>
                        <a:pt x="1901" y="1346"/>
                        <a:pt x="1847" y="1427"/>
                      </a:cubicBezTo>
                      <a:cubicBezTo>
                        <a:pt x="1816" y="1441"/>
                        <a:pt x="1786" y="1455"/>
                        <a:pt x="1760" y="1470"/>
                      </a:cubicBezTo>
                      <a:moveTo>
                        <a:pt x="1692" y="1513"/>
                      </a:moveTo>
                      <a:lnTo>
                        <a:pt x="1692" y="1513"/>
                      </a:lnTo>
                      <a:cubicBezTo>
                        <a:pt x="1689" y="1514"/>
                        <a:pt x="1687" y="1516"/>
                        <a:pt x="1684" y="1518"/>
                      </a:cubicBezTo>
                      <a:cubicBezTo>
                        <a:pt x="1684" y="1515"/>
                        <a:pt x="1683" y="1512"/>
                        <a:pt x="1683" y="1508"/>
                      </a:cubicBezTo>
                      <a:cubicBezTo>
                        <a:pt x="1688" y="1499"/>
                        <a:pt x="1693" y="1489"/>
                        <a:pt x="1699" y="1479"/>
                      </a:cubicBezTo>
                      <a:cubicBezTo>
                        <a:pt x="1697" y="1491"/>
                        <a:pt x="1694" y="1502"/>
                        <a:pt x="1692" y="1513"/>
                      </a:cubicBezTo>
                      <a:moveTo>
                        <a:pt x="1621" y="1503"/>
                      </a:moveTo>
                      <a:lnTo>
                        <a:pt x="1621" y="1503"/>
                      </a:lnTo>
                      <a:cubicBezTo>
                        <a:pt x="1620" y="1506"/>
                        <a:pt x="1619" y="1509"/>
                        <a:pt x="1618" y="1512"/>
                      </a:cubicBezTo>
                      <a:cubicBezTo>
                        <a:pt x="1615" y="1509"/>
                        <a:pt x="1614" y="1507"/>
                        <a:pt x="1611" y="1504"/>
                      </a:cubicBezTo>
                      <a:cubicBezTo>
                        <a:pt x="1610" y="1493"/>
                        <a:pt x="1610" y="1481"/>
                        <a:pt x="1610" y="1468"/>
                      </a:cubicBezTo>
                      <a:cubicBezTo>
                        <a:pt x="1615" y="1481"/>
                        <a:pt x="1618" y="1492"/>
                        <a:pt x="1621" y="1503"/>
                      </a:cubicBezTo>
                      <a:moveTo>
                        <a:pt x="1552" y="1451"/>
                      </a:moveTo>
                      <a:lnTo>
                        <a:pt x="1552" y="1451"/>
                      </a:lnTo>
                      <a:cubicBezTo>
                        <a:pt x="1531" y="1434"/>
                        <a:pt x="1508" y="1416"/>
                        <a:pt x="1481" y="1398"/>
                      </a:cubicBezTo>
                      <a:cubicBezTo>
                        <a:pt x="1479" y="1397"/>
                        <a:pt x="1477" y="1395"/>
                        <a:pt x="1475" y="1394"/>
                      </a:cubicBezTo>
                      <a:cubicBezTo>
                        <a:pt x="1438" y="1304"/>
                        <a:pt x="1400" y="1189"/>
                        <a:pt x="1368" y="1050"/>
                      </a:cubicBezTo>
                      <a:cubicBezTo>
                        <a:pt x="1452" y="1165"/>
                        <a:pt x="1516" y="1267"/>
                        <a:pt x="1559" y="1353"/>
                      </a:cubicBezTo>
                      <a:cubicBezTo>
                        <a:pt x="1555" y="1388"/>
                        <a:pt x="1553" y="1421"/>
                        <a:pt x="1552" y="1451"/>
                      </a:cubicBezTo>
                      <a:moveTo>
                        <a:pt x="1469" y="1519"/>
                      </a:moveTo>
                      <a:lnTo>
                        <a:pt x="1469" y="1519"/>
                      </a:lnTo>
                      <a:cubicBezTo>
                        <a:pt x="1442" y="1516"/>
                        <a:pt x="1414" y="1512"/>
                        <a:pt x="1381" y="1509"/>
                      </a:cubicBezTo>
                      <a:cubicBezTo>
                        <a:pt x="1379" y="1509"/>
                        <a:pt x="1376" y="1509"/>
                        <a:pt x="1374" y="1509"/>
                      </a:cubicBezTo>
                      <a:cubicBezTo>
                        <a:pt x="1291" y="1446"/>
                        <a:pt x="1201" y="1362"/>
                        <a:pt x="1110" y="1266"/>
                      </a:cubicBezTo>
                      <a:cubicBezTo>
                        <a:pt x="1232" y="1319"/>
                        <a:pt x="1340" y="1376"/>
                        <a:pt x="1427" y="1433"/>
                      </a:cubicBezTo>
                      <a:cubicBezTo>
                        <a:pt x="1441" y="1465"/>
                        <a:pt x="1455" y="1494"/>
                        <a:pt x="1469" y="1519"/>
                      </a:cubicBezTo>
                      <a:moveTo>
                        <a:pt x="1359" y="1572"/>
                      </a:moveTo>
                      <a:lnTo>
                        <a:pt x="1359" y="1572"/>
                      </a:lnTo>
                      <a:cubicBezTo>
                        <a:pt x="1385" y="1591"/>
                        <a:pt x="1409" y="1607"/>
                        <a:pt x="1432" y="1621"/>
                      </a:cubicBezTo>
                      <a:cubicBezTo>
                        <a:pt x="1407" y="1631"/>
                        <a:pt x="1380" y="1642"/>
                        <a:pt x="1351" y="1656"/>
                      </a:cubicBezTo>
                      <a:cubicBezTo>
                        <a:pt x="1349" y="1657"/>
                        <a:pt x="1347" y="1659"/>
                        <a:pt x="1344" y="1660"/>
                      </a:cubicBezTo>
                      <a:cubicBezTo>
                        <a:pt x="1241" y="1646"/>
                        <a:pt x="1121" y="1619"/>
                        <a:pt x="995" y="1581"/>
                      </a:cubicBezTo>
                      <a:cubicBezTo>
                        <a:pt x="1090" y="1571"/>
                        <a:pt x="1181" y="1564"/>
                        <a:pt x="1263" y="1564"/>
                      </a:cubicBezTo>
                      <a:cubicBezTo>
                        <a:pt x="1294" y="1564"/>
                        <a:pt x="1324" y="1565"/>
                        <a:pt x="1353" y="1567"/>
                      </a:cubicBezTo>
                      <a:cubicBezTo>
                        <a:pt x="1355" y="1568"/>
                        <a:pt x="1357" y="1570"/>
                        <a:pt x="1359" y="1572"/>
                      </a:cubicBezTo>
                      <a:moveTo>
                        <a:pt x="1362" y="1721"/>
                      </a:moveTo>
                      <a:lnTo>
                        <a:pt x="1362" y="1721"/>
                      </a:lnTo>
                      <a:cubicBezTo>
                        <a:pt x="1394" y="1725"/>
                        <a:pt x="1424" y="1726"/>
                        <a:pt x="1450" y="1727"/>
                      </a:cubicBezTo>
                      <a:cubicBezTo>
                        <a:pt x="1434" y="1748"/>
                        <a:pt x="1416" y="1771"/>
                        <a:pt x="1398" y="1798"/>
                      </a:cubicBezTo>
                      <a:cubicBezTo>
                        <a:pt x="1397" y="1800"/>
                        <a:pt x="1395" y="1803"/>
                        <a:pt x="1394" y="1804"/>
                      </a:cubicBezTo>
                      <a:cubicBezTo>
                        <a:pt x="1297" y="1845"/>
                        <a:pt x="1180" y="1881"/>
                        <a:pt x="1051" y="1911"/>
                      </a:cubicBezTo>
                      <a:cubicBezTo>
                        <a:pt x="1158" y="1833"/>
                        <a:pt x="1261" y="1767"/>
                        <a:pt x="1355" y="1720"/>
                      </a:cubicBezTo>
                      <a:cubicBezTo>
                        <a:pt x="1357" y="1721"/>
                        <a:pt x="1360" y="1721"/>
                        <a:pt x="1362" y="1721"/>
                      </a:cubicBezTo>
                      <a:moveTo>
                        <a:pt x="1440" y="1849"/>
                      </a:moveTo>
                      <a:lnTo>
                        <a:pt x="1440" y="1849"/>
                      </a:lnTo>
                      <a:cubicBezTo>
                        <a:pt x="1470" y="1836"/>
                        <a:pt x="1496" y="1823"/>
                        <a:pt x="1519" y="1810"/>
                      </a:cubicBezTo>
                      <a:cubicBezTo>
                        <a:pt x="1516" y="1837"/>
                        <a:pt x="1512" y="1865"/>
                        <a:pt x="1509" y="1898"/>
                      </a:cubicBezTo>
                      <a:cubicBezTo>
                        <a:pt x="1509" y="1900"/>
                        <a:pt x="1509" y="1903"/>
                        <a:pt x="1509" y="1906"/>
                      </a:cubicBezTo>
                      <a:cubicBezTo>
                        <a:pt x="1450" y="1984"/>
                        <a:pt x="1368" y="2073"/>
                        <a:pt x="1265" y="2170"/>
                      </a:cubicBezTo>
                      <a:cubicBezTo>
                        <a:pt x="1319" y="2048"/>
                        <a:pt x="1376" y="1939"/>
                        <a:pt x="1433" y="1852"/>
                      </a:cubicBezTo>
                      <a:cubicBezTo>
                        <a:pt x="1435" y="1851"/>
                        <a:pt x="1438" y="1850"/>
                        <a:pt x="1440" y="1849"/>
                      </a:cubicBezTo>
                      <a:moveTo>
                        <a:pt x="1588" y="1768"/>
                      </a:moveTo>
                      <a:lnTo>
                        <a:pt x="1588" y="1768"/>
                      </a:lnTo>
                      <a:cubicBezTo>
                        <a:pt x="1590" y="1766"/>
                        <a:pt x="1592" y="1764"/>
                        <a:pt x="1595" y="1762"/>
                      </a:cubicBezTo>
                      <a:cubicBezTo>
                        <a:pt x="1596" y="1764"/>
                        <a:pt x="1596" y="1767"/>
                        <a:pt x="1596" y="1770"/>
                      </a:cubicBezTo>
                      <a:cubicBezTo>
                        <a:pt x="1592" y="1779"/>
                        <a:pt x="1587" y="1789"/>
                        <a:pt x="1581" y="1799"/>
                      </a:cubicBezTo>
                      <a:cubicBezTo>
                        <a:pt x="1583" y="1788"/>
                        <a:pt x="1585" y="1778"/>
                        <a:pt x="1588" y="1768"/>
                      </a:cubicBezTo>
                      <a:moveTo>
                        <a:pt x="1658" y="1777"/>
                      </a:moveTo>
                      <a:lnTo>
                        <a:pt x="1658" y="1777"/>
                      </a:lnTo>
                      <a:cubicBezTo>
                        <a:pt x="1659" y="1775"/>
                        <a:pt x="1660" y="1771"/>
                        <a:pt x="1662" y="1768"/>
                      </a:cubicBezTo>
                      <a:cubicBezTo>
                        <a:pt x="1664" y="1771"/>
                        <a:pt x="1665" y="1772"/>
                        <a:pt x="1667" y="1775"/>
                      </a:cubicBezTo>
                      <a:cubicBezTo>
                        <a:pt x="1668" y="1785"/>
                        <a:pt x="1669" y="1797"/>
                        <a:pt x="1669" y="1809"/>
                      </a:cubicBezTo>
                      <a:cubicBezTo>
                        <a:pt x="1664" y="1798"/>
                        <a:pt x="1661" y="1787"/>
                        <a:pt x="1658" y="1777"/>
                      </a:cubicBezTo>
                      <a:moveTo>
                        <a:pt x="1721" y="1918"/>
                      </a:moveTo>
                      <a:lnTo>
                        <a:pt x="1721" y="1918"/>
                      </a:lnTo>
                      <a:cubicBezTo>
                        <a:pt x="1725" y="1886"/>
                        <a:pt x="1726" y="1856"/>
                        <a:pt x="1727" y="1830"/>
                      </a:cubicBezTo>
                      <a:cubicBezTo>
                        <a:pt x="1750" y="1849"/>
                        <a:pt x="1776" y="1868"/>
                        <a:pt x="1805" y="1887"/>
                      </a:cubicBezTo>
                      <a:cubicBezTo>
                        <a:pt x="1842" y="1976"/>
                        <a:pt x="1879" y="2092"/>
                        <a:pt x="1911" y="2230"/>
                      </a:cubicBezTo>
                      <a:cubicBezTo>
                        <a:pt x="1827" y="2115"/>
                        <a:pt x="1764" y="2012"/>
                        <a:pt x="1720" y="1926"/>
                      </a:cubicBezTo>
                      <a:cubicBezTo>
                        <a:pt x="1720" y="1923"/>
                        <a:pt x="1721" y="1920"/>
                        <a:pt x="1721" y="1918"/>
                      </a:cubicBezTo>
                      <a:moveTo>
                        <a:pt x="1725" y="1750"/>
                      </a:moveTo>
                      <a:lnTo>
                        <a:pt x="1725" y="1750"/>
                      </a:lnTo>
                      <a:cubicBezTo>
                        <a:pt x="1724" y="1747"/>
                        <a:pt x="1723" y="1744"/>
                        <a:pt x="1723" y="1740"/>
                      </a:cubicBezTo>
                      <a:cubicBezTo>
                        <a:pt x="1726" y="1741"/>
                        <a:pt x="1729" y="1742"/>
                        <a:pt x="1732" y="1743"/>
                      </a:cubicBezTo>
                      <a:cubicBezTo>
                        <a:pt x="1738" y="1753"/>
                        <a:pt x="1744" y="1763"/>
                        <a:pt x="1750" y="1773"/>
                      </a:cubicBezTo>
                      <a:cubicBezTo>
                        <a:pt x="1741" y="1766"/>
                        <a:pt x="1732" y="1758"/>
                        <a:pt x="1725" y="1750"/>
                      </a:cubicBezTo>
                      <a:moveTo>
                        <a:pt x="1811" y="1761"/>
                      </a:moveTo>
                      <a:lnTo>
                        <a:pt x="1811" y="1761"/>
                      </a:lnTo>
                      <a:cubicBezTo>
                        <a:pt x="1840" y="1766"/>
                        <a:pt x="1872" y="1769"/>
                        <a:pt x="1906" y="1771"/>
                      </a:cubicBezTo>
                      <a:cubicBezTo>
                        <a:pt x="1989" y="1835"/>
                        <a:pt x="2079" y="1918"/>
                        <a:pt x="2170" y="2015"/>
                      </a:cubicBezTo>
                      <a:cubicBezTo>
                        <a:pt x="2040" y="1958"/>
                        <a:pt x="1934" y="1901"/>
                        <a:pt x="1853" y="1848"/>
                      </a:cubicBezTo>
                      <a:cubicBezTo>
                        <a:pt x="1840" y="1817"/>
                        <a:pt x="1826" y="1787"/>
                        <a:pt x="1811" y="1761"/>
                      </a:cubicBezTo>
                      <a:moveTo>
                        <a:pt x="1768" y="1693"/>
                      </a:moveTo>
                      <a:lnTo>
                        <a:pt x="1768" y="1693"/>
                      </a:lnTo>
                      <a:cubicBezTo>
                        <a:pt x="1766" y="1690"/>
                        <a:pt x="1764" y="1688"/>
                        <a:pt x="1762" y="1685"/>
                      </a:cubicBezTo>
                      <a:cubicBezTo>
                        <a:pt x="1765" y="1684"/>
                        <a:pt x="1767" y="1684"/>
                        <a:pt x="1770" y="1683"/>
                      </a:cubicBezTo>
                      <a:cubicBezTo>
                        <a:pt x="1780" y="1688"/>
                        <a:pt x="1790" y="1694"/>
                        <a:pt x="1800" y="1700"/>
                      </a:cubicBezTo>
                      <a:cubicBezTo>
                        <a:pt x="1789" y="1698"/>
                        <a:pt x="1778" y="1696"/>
                        <a:pt x="1768" y="1693"/>
                      </a:cubicBezTo>
                      <a:moveTo>
                        <a:pt x="1920" y="1708"/>
                      </a:moveTo>
                      <a:lnTo>
                        <a:pt x="1920" y="1708"/>
                      </a:lnTo>
                      <a:cubicBezTo>
                        <a:pt x="1895" y="1689"/>
                        <a:pt x="1870" y="1674"/>
                        <a:pt x="1847" y="1659"/>
                      </a:cubicBezTo>
                      <a:cubicBezTo>
                        <a:pt x="1875" y="1648"/>
                        <a:pt x="1905" y="1636"/>
                        <a:pt x="1937" y="1620"/>
                      </a:cubicBezTo>
                      <a:cubicBezTo>
                        <a:pt x="2032" y="1633"/>
                        <a:pt x="2151" y="1659"/>
                        <a:pt x="2286" y="1699"/>
                      </a:cubicBezTo>
                      <a:cubicBezTo>
                        <a:pt x="2145" y="1715"/>
                        <a:pt x="2024" y="1719"/>
                        <a:pt x="1927" y="1713"/>
                      </a:cubicBezTo>
                      <a:cubicBezTo>
                        <a:pt x="1925" y="1712"/>
                        <a:pt x="1923" y="1710"/>
                        <a:pt x="1920" y="1708"/>
                      </a:cubicBezTo>
                      <a:moveTo>
                        <a:pt x="1778" y="1622"/>
                      </a:moveTo>
                      <a:lnTo>
                        <a:pt x="1778" y="1622"/>
                      </a:lnTo>
                      <a:cubicBezTo>
                        <a:pt x="1775" y="1620"/>
                        <a:pt x="1771" y="1619"/>
                        <a:pt x="1768" y="1618"/>
                      </a:cubicBezTo>
                      <a:cubicBezTo>
                        <a:pt x="1771" y="1615"/>
                        <a:pt x="1773" y="1614"/>
                        <a:pt x="1776" y="1611"/>
                      </a:cubicBezTo>
                      <a:cubicBezTo>
                        <a:pt x="1785" y="1611"/>
                        <a:pt x="1795" y="1610"/>
                        <a:pt x="1806" y="1610"/>
                      </a:cubicBezTo>
                      <a:cubicBezTo>
                        <a:pt x="1808" y="1610"/>
                        <a:pt x="1809" y="1611"/>
                        <a:pt x="1811" y="1611"/>
                      </a:cubicBezTo>
                      <a:cubicBezTo>
                        <a:pt x="1799" y="1615"/>
                        <a:pt x="1788" y="1618"/>
                        <a:pt x="1778" y="1622"/>
                      </a:cubicBezTo>
                      <a:moveTo>
                        <a:pt x="1829" y="1553"/>
                      </a:moveTo>
                      <a:lnTo>
                        <a:pt x="1829" y="1553"/>
                      </a:lnTo>
                      <a:cubicBezTo>
                        <a:pt x="1848" y="1530"/>
                        <a:pt x="1867" y="1503"/>
                        <a:pt x="1887" y="1475"/>
                      </a:cubicBezTo>
                      <a:cubicBezTo>
                        <a:pt x="1976" y="1438"/>
                        <a:pt x="2091" y="1400"/>
                        <a:pt x="2229" y="1368"/>
                      </a:cubicBezTo>
                      <a:cubicBezTo>
                        <a:pt x="2115" y="1452"/>
                        <a:pt x="2012" y="1516"/>
                        <a:pt x="1926" y="1559"/>
                      </a:cubicBezTo>
                      <a:cubicBezTo>
                        <a:pt x="1892" y="1555"/>
                        <a:pt x="1859" y="1554"/>
                        <a:pt x="1829" y="1553"/>
                      </a:cubicBezTo>
                      <a:moveTo>
                        <a:pt x="2012" y="299"/>
                      </a:moveTo>
                      <a:lnTo>
                        <a:pt x="2012" y="299"/>
                      </a:lnTo>
                      <a:cubicBezTo>
                        <a:pt x="2096" y="176"/>
                        <a:pt x="2156" y="133"/>
                        <a:pt x="2186" y="133"/>
                      </a:cubicBezTo>
                      <a:cubicBezTo>
                        <a:pt x="2189" y="133"/>
                        <a:pt x="2192" y="134"/>
                        <a:pt x="2195" y="135"/>
                      </a:cubicBezTo>
                      <a:cubicBezTo>
                        <a:pt x="2263" y="160"/>
                        <a:pt x="2254" y="476"/>
                        <a:pt x="2085" y="934"/>
                      </a:cubicBezTo>
                      <a:cubicBezTo>
                        <a:pt x="2079" y="951"/>
                        <a:pt x="2072" y="967"/>
                        <a:pt x="2066" y="984"/>
                      </a:cubicBezTo>
                      <a:cubicBezTo>
                        <a:pt x="1956" y="1079"/>
                        <a:pt x="1855" y="1180"/>
                        <a:pt x="1774" y="1276"/>
                      </a:cubicBezTo>
                      <a:cubicBezTo>
                        <a:pt x="1775" y="1153"/>
                        <a:pt x="1764" y="1012"/>
                        <a:pt x="1741" y="865"/>
                      </a:cubicBezTo>
                      <a:cubicBezTo>
                        <a:pt x="1748" y="848"/>
                        <a:pt x="1753" y="831"/>
                        <a:pt x="1759" y="814"/>
                      </a:cubicBezTo>
                      <a:cubicBezTo>
                        <a:pt x="1834" y="611"/>
                        <a:pt x="1924" y="428"/>
                        <a:pt x="2012" y="299"/>
                      </a:cubicBezTo>
                      <a:moveTo>
                        <a:pt x="1368" y="59"/>
                      </a:moveTo>
                      <a:lnTo>
                        <a:pt x="1368" y="59"/>
                      </a:lnTo>
                      <a:cubicBezTo>
                        <a:pt x="1370" y="59"/>
                        <a:pt x="1371" y="59"/>
                        <a:pt x="1373" y="59"/>
                      </a:cubicBezTo>
                      <a:cubicBezTo>
                        <a:pt x="1446" y="59"/>
                        <a:pt x="1592" y="335"/>
                        <a:pt x="1673" y="806"/>
                      </a:cubicBezTo>
                      <a:cubicBezTo>
                        <a:pt x="1675" y="824"/>
                        <a:pt x="1678" y="841"/>
                        <a:pt x="1681" y="858"/>
                      </a:cubicBezTo>
                      <a:cubicBezTo>
                        <a:pt x="1633" y="996"/>
                        <a:pt x="1596" y="1134"/>
                        <a:pt x="1574" y="1257"/>
                      </a:cubicBezTo>
                      <a:cubicBezTo>
                        <a:pt x="1512" y="1149"/>
                        <a:pt x="1431" y="1031"/>
                        <a:pt x="1340" y="917"/>
                      </a:cubicBezTo>
                      <a:cubicBezTo>
                        <a:pt x="1337" y="900"/>
                        <a:pt x="1333" y="883"/>
                        <a:pt x="1330" y="865"/>
                      </a:cubicBezTo>
                      <a:cubicBezTo>
                        <a:pt x="1248" y="384"/>
                        <a:pt x="1297" y="71"/>
                        <a:pt x="1368" y="59"/>
                      </a:cubicBezTo>
                      <a:moveTo>
                        <a:pt x="614" y="407"/>
                      </a:moveTo>
                      <a:lnTo>
                        <a:pt x="614" y="407"/>
                      </a:lnTo>
                      <a:cubicBezTo>
                        <a:pt x="620" y="401"/>
                        <a:pt x="628" y="399"/>
                        <a:pt x="640" y="399"/>
                      </a:cubicBezTo>
                      <a:cubicBezTo>
                        <a:pt x="729" y="399"/>
                        <a:pt x="973" y="567"/>
                        <a:pt x="1251" y="901"/>
                      </a:cubicBezTo>
                      <a:cubicBezTo>
                        <a:pt x="1263" y="915"/>
                        <a:pt x="1273" y="929"/>
                        <a:pt x="1284" y="943"/>
                      </a:cubicBezTo>
                      <a:cubicBezTo>
                        <a:pt x="1313" y="1085"/>
                        <a:pt x="1349" y="1224"/>
                        <a:pt x="1392" y="1342"/>
                      </a:cubicBezTo>
                      <a:cubicBezTo>
                        <a:pt x="1286" y="1279"/>
                        <a:pt x="1158" y="1218"/>
                        <a:pt x="1019" y="1164"/>
                      </a:cubicBezTo>
                      <a:cubicBezTo>
                        <a:pt x="1007" y="1151"/>
                        <a:pt x="996" y="1137"/>
                        <a:pt x="984" y="1123"/>
                      </a:cubicBezTo>
                      <a:cubicBezTo>
                        <a:pt x="672" y="748"/>
                        <a:pt x="558" y="453"/>
                        <a:pt x="614" y="407"/>
                      </a:cubicBezTo>
                      <a:moveTo>
                        <a:pt x="135" y="1085"/>
                      </a:moveTo>
                      <a:lnTo>
                        <a:pt x="135" y="1085"/>
                      </a:lnTo>
                      <a:cubicBezTo>
                        <a:pt x="144" y="1060"/>
                        <a:pt x="193" y="1045"/>
                        <a:pt x="274" y="1045"/>
                      </a:cubicBezTo>
                      <a:cubicBezTo>
                        <a:pt x="412" y="1045"/>
                        <a:pt x="645" y="1088"/>
                        <a:pt x="933" y="1194"/>
                      </a:cubicBezTo>
                      <a:cubicBezTo>
                        <a:pt x="950" y="1200"/>
                        <a:pt x="967" y="1207"/>
                        <a:pt x="984" y="1214"/>
                      </a:cubicBezTo>
                      <a:cubicBezTo>
                        <a:pt x="1082" y="1327"/>
                        <a:pt x="1182" y="1426"/>
                        <a:pt x="1276" y="1505"/>
                      </a:cubicBezTo>
                      <a:cubicBezTo>
                        <a:pt x="1153" y="1505"/>
                        <a:pt x="1011" y="1516"/>
                        <a:pt x="864" y="1538"/>
                      </a:cubicBezTo>
                      <a:cubicBezTo>
                        <a:pt x="847" y="1532"/>
                        <a:pt x="830" y="1526"/>
                        <a:pt x="813" y="1520"/>
                      </a:cubicBezTo>
                      <a:cubicBezTo>
                        <a:pt x="356" y="1351"/>
                        <a:pt x="110" y="1153"/>
                        <a:pt x="135" y="1085"/>
                      </a:cubicBezTo>
                      <a:moveTo>
                        <a:pt x="59" y="1911"/>
                      </a:moveTo>
                      <a:lnTo>
                        <a:pt x="59" y="1911"/>
                      </a:lnTo>
                      <a:cubicBezTo>
                        <a:pt x="54" y="1884"/>
                        <a:pt x="102" y="1828"/>
                        <a:pt x="253" y="1762"/>
                      </a:cubicBezTo>
                      <a:cubicBezTo>
                        <a:pt x="396" y="1698"/>
                        <a:pt x="593" y="1644"/>
                        <a:pt x="805" y="1607"/>
                      </a:cubicBezTo>
                      <a:cubicBezTo>
                        <a:pt x="824" y="1604"/>
                        <a:pt x="841" y="1602"/>
                        <a:pt x="859" y="1599"/>
                      </a:cubicBezTo>
                      <a:cubicBezTo>
                        <a:pt x="1000" y="1648"/>
                        <a:pt x="1136" y="1684"/>
                        <a:pt x="1258" y="1706"/>
                      </a:cubicBezTo>
                      <a:cubicBezTo>
                        <a:pt x="1151" y="1766"/>
                        <a:pt x="1034" y="1846"/>
                        <a:pt x="917" y="1939"/>
                      </a:cubicBezTo>
                      <a:cubicBezTo>
                        <a:pt x="899" y="1943"/>
                        <a:pt x="882" y="1946"/>
                        <a:pt x="864" y="1949"/>
                      </a:cubicBezTo>
                      <a:cubicBezTo>
                        <a:pt x="383" y="2032"/>
                        <a:pt x="71" y="1983"/>
                        <a:pt x="59" y="1911"/>
                      </a:cubicBezTo>
                      <a:moveTo>
                        <a:pt x="646" y="2616"/>
                      </a:moveTo>
                      <a:lnTo>
                        <a:pt x="646" y="2616"/>
                      </a:lnTo>
                      <a:cubicBezTo>
                        <a:pt x="498" y="2687"/>
                        <a:pt x="424" y="2687"/>
                        <a:pt x="406" y="2665"/>
                      </a:cubicBezTo>
                      <a:cubicBezTo>
                        <a:pt x="360" y="2610"/>
                        <a:pt x="526" y="2341"/>
                        <a:pt x="900" y="2029"/>
                      </a:cubicBezTo>
                      <a:cubicBezTo>
                        <a:pt x="914" y="2017"/>
                        <a:pt x="928" y="2006"/>
                        <a:pt x="942" y="1995"/>
                      </a:cubicBezTo>
                      <a:cubicBezTo>
                        <a:pt x="1089" y="1966"/>
                        <a:pt x="1226" y="1930"/>
                        <a:pt x="1342" y="1888"/>
                      </a:cubicBezTo>
                      <a:cubicBezTo>
                        <a:pt x="1279" y="1994"/>
                        <a:pt x="1218" y="2122"/>
                        <a:pt x="1163" y="2261"/>
                      </a:cubicBezTo>
                      <a:cubicBezTo>
                        <a:pt x="1150" y="2272"/>
                        <a:pt x="1136" y="2284"/>
                        <a:pt x="1122" y="2295"/>
                      </a:cubicBezTo>
                      <a:cubicBezTo>
                        <a:pt x="956" y="2434"/>
                        <a:pt x="788" y="2547"/>
                        <a:pt x="646" y="2616"/>
                      </a:cubicBezTo>
                      <a:moveTo>
                        <a:pt x="1084" y="3145"/>
                      </a:moveTo>
                      <a:lnTo>
                        <a:pt x="1084" y="3145"/>
                      </a:lnTo>
                      <a:cubicBezTo>
                        <a:pt x="1016" y="3120"/>
                        <a:pt x="1025" y="2804"/>
                        <a:pt x="1194" y="2346"/>
                      </a:cubicBezTo>
                      <a:cubicBezTo>
                        <a:pt x="1200" y="2329"/>
                        <a:pt x="1207" y="2313"/>
                        <a:pt x="1213" y="2296"/>
                      </a:cubicBezTo>
                      <a:cubicBezTo>
                        <a:pt x="1328" y="2196"/>
                        <a:pt x="1428" y="2096"/>
                        <a:pt x="1505" y="2004"/>
                      </a:cubicBezTo>
                      <a:cubicBezTo>
                        <a:pt x="1505" y="2127"/>
                        <a:pt x="1516" y="2268"/>
                        <a:pt x="1538" y="2415"/>
                      </a:cubicBezTo>
                      <a:cubicBezTo>
                        <a:pt x="1532" y="2432"/>
                        <a:pt x="1526" y="2450"/>
                        <a:pt x="1520" y="2466"/>
                      </a:cubicBezTo>
                      <a:cubicBezTo>
                        <a:pt x="1351" y="2924"/>
                        <a:pt x="1152" y="3169"/>
                        <a:pt x="1084" y="3145"/>
                      </a:cubicBezTo>
                      <a:moveTo>
                        <a:pt x="1911" y="3221"/>
                      </a:moveTo>
                      <a:lnTo>
                        <a:pt x="1911" y="3221"/>
                      </a:lnTo>
                      <a:cubicBezTo>
                        <a:pt x="1884" y="3226"/>
                        <a:pt x="1828" y="3177"/>
                        <a:pt x="1761" y="3027"/>
                      </a:cubicBezTo>
                      <a:cubicBezTo>
                        <a:pt x="1698" y="2883"/>
                        <a:pt x="1643" y="2687"/>
                        <a:pt x="1607" y="2474"/>
                      </a:cubicBezTo>
                      <a:cubicBezTo>
                        <a:pt x="1604" y="2456"/>
                        <a:pt x="1601" y="2439"/>
                        <a:pt x="1599" y="2421"/>
                      </a:cubicBezTo>
                      <a:cubicBezTo>
                        <a:pt x="1647" y="2280"/>
                        <a:pt x="1684" y="2144"/>
                        <a:pt x="1705" y="2022"/>
                      </a:cubicBezTo>
                      <a:cubicBezTo>
                        <a:pt x="1767" y="2131"/>
                        <a:pt x="1849" y="2249"/>
                        <a:pt x="1939" y="2363"/>
                      </a:cubicBezTo>
                      <a:cubicBezTo>
                        <a:pt x="1943" y="2380"/>
                        <a:pt x="1946" y="2397"/>
                        <a:pt x="1949" y="2415"/>
                      </a:cubicBezTo>
                      <a:cubicBezTo>
                        <a:pt x="2032" y="2896"/>
                        <a:pt x="1983" y="3209"/>
                        <a:pt x="1911" y="3221"/>
                      </a:cubicBezTo>
                      <a:moveTo>
                        <a:pt x="2665" y="2874"/>
                      </a:moveTo>
                      <a:lnTo>
                        <a:pt x="2665" y="2874"/>
                      </a:lnTo>
                      <a:cubicBezTo>
                        <a:pt x="2644" y="2891"/>
                        <a:pt x="2571" y="2878"/>
                        <a:pt x="2438" y="2780"/>
                      </a:cubicBezTo>
                      <a:cubicBezTo>
                        <a:pt x="2312" y="2687"/>
                        <a:pt x="2166" y="2545"/>
                        <a:pt x="2029" y="2379"/>
                      </a:cubicBezTo>
                      <a:cubicBezTo>
                        <a:pt x="2017" y="2365"/>
                        <a:pt x="2006" y="2351"/>
                        <a:pt x="1995" y="2338"/>
                      </a:cubicBezTo>
                      <a:cubicBezTo>
                        <a:pt x="1967" y="2195"/>
                        <a:pt x="1931" y="2057"/>
                        <a:pt x="1889" y="1939"/>
                      </a:cubicBezTo>
                      <a:cubicBezTo>
                        <a:pt x="1997" y="2002"/>
                        <a:pt x="2126" y="2063"/>
                        <a:pt x="2261" y="2116"/>
                      </a:cubicBezTo>
                      <a:cubicBezTo>
                        <a:pt x="2272" y="2129"/>
                        <a:pt x="2284" y="2143"/>
                        <a:pt x="2295" y="2157"/>
                      </a:cubicBezTo>
                      <a:cubicBezTo>
                        <a:pt x="2433" y="2323"/>
                        <a:pt x="2547" y="2492"/>
                        <a:pt x="2615" y="2633"/>
                      </a:cubicBezTo>
                      <a:cubicBezTo>
                        <a:pt x="2687" y="2782"/>
                        <a:pt x="2687" y="2855"/>
                        <a:pt x="2665" y="2874"/>
                      </a:cubicBezTo>
                      <a:moveTo>
                        <a:pt x="3144" y="2195"/>
                      </a:moveTo>
                      <a:lnTo>
                        <a:pt x="3144" y="2195"/>
                      </a:lnTo>
                      <a:cubicBezTo>
                        <a:pt x="3120" y="2263"/>
                        <a:pt x="2803" y="2255"/>
                        <a:pt x="2346" y="2086"/>
                      </a:cubicBezTo>
                      <a:cubicBezTo>
                        <a:pt x="2329" y="2079"/>
                        <a:pt x="2312" y="2073"/>
                        <a:pt x="2295" y="2066"/>
                      </a:cubicBezTo>
                      <a:cubicBezTo>
                        <a:pt x="2198" y="1953"/>
                        <a:pt x="2098" y="1854"/>
                        <a:pt x="2004" y="1775"/>
                      </a:cubicBezTo>
                      <a:cubicBezTo>
                        <a:pt x="2007" y="1775"/>
                        <a:pt x="2010" y="1775"/>
                        <a:pt x="2013" y="1775"/>
                      </a:cubicBezTo>
                      <a:cubicBezTo>
                        <a:pt x="2136" y="1775"/>
                        <a:pt x="2275" y="1762"/>
                        <a:pt x="2414" y="1742"/>
                      </a:cubicBezTo>
                      <a:cubicBezTo>
                        <a:pt x="2431" y="1748"/>
                        <a:pt x="2448" y="1753"/>
                        <a:pt x="2466" y="1760"/>
                      </a:cubicBezTo>
                      <a:lnTo>
                        <a:pt x="2466" y="1760"/>
                      </a:lnTo>
                      <a:cubicBezTo>
                        <a:pt x="2923" y="1929"/>
                        <a:pt x="3170" y="2127"/>
                        <a:pt x="3144" y="2195"/>
                      </a:cubicBezTo>
                      <a:moveTo>
                        <a:pt x="2474" y="1673"/>
                      </a:moveTo>
                      <a:lnTo>
                        <a:pt x="2474" y="1673"/>
                      </a:lnTo>
                      <a:cubicBezTo>
                        <a:pt x="2456" y="1676"/>
                        <a:pt x="2438" y="1679"/>
                        <a:pt x="2421" y="1681"/>
                      </a:cubicBezTo>
                      <a:cubicBezTo>
                        <a:pt x="2284" y="1634"/>
                        <a:pt x="2146" y="1596"/>
                        <a:pt x="2023" y="1574"/>
                      </a:cubicBezTo>
                      <a:cubicBezTo>
                        <a:pt x="2131" y="1512"/>
                        <a:pt x="2249" y="1431"/>
                        <a:pt x="2363" y="1340"/>
                      </a:cubicBezTo>
                      <a:cubicBezTo>
                        <a:pt x="2380" y="1337"/>
                        <a:pt x="2397" y="1334"/>
                        <a:pt x="2415" y="1331"/>
                      </a:cubicBezTo>
                      <a:cubicBezTo>
                        <a:pt x="2594" y="1300"/>
                        <a:pt x="2748" y="1287"/>
                        <a:pt x="2873" y="1287"/>
                      </a:cubicBezTo>
                      <a:cubicBezTo>
                        <a:pt x="3087" y="1287"/>
                        <a:pt x="3213" y="1323"/>
                        <a:pt x="3221" y="1369"/>
                      </a:cubicBezTo>
                      <a:cubicBezTo>
                        <a:pt x="3233" y="1440"/>
                        <a:pt x="2955" y="1590"/>
                        <a:pt x="2474" y="167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" name="Google Shape;122;p4"/>
                <p:cNvSpPr/>
                <p:nvPr/>
              </p:nvSpPr>
              <p:spPr>
                <a:xfrm>
                  <a:off x="7203600" y="417240"/>
                  <a:ext cx="1171440" cy="1072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4" h="2978" extrusionOk="0">
                      <a:moveTo>
                        <a:pt x="2458" y="1362"/>
                      </a:moveTo>
                      <a:lnTo>
                        <a:pt x="2458" y="1362"/>
                      </a:lnTo>
                      <a:cubicBezTo>
                        <a:pt x="2241" y="1342"/>
                        <a:pt x="2043" y="1345"/>
                        <a:pt x="1894" y="1366"/>
                      </a:cubicBezTo>
                      <a:cubicBezTo>
                        <a:pt x="2007" y="1266"/>
                        <a:pt x="2138" y="1117"/>
                        <a:pt x="2264" y="939"/>
                      </a:cubicBezTo>
                      <a:cubicBezTo>
                        <a:pt x="2524" y="571"/>
                        <a:pt x="2661" y="220"/>
                        <a:pt x="2570" y="155"/>
                      </a:cubicBezTo>
                      <a:cubicBezTo>
                        <a:pt x="2478" y="90"/>
                        <a:pt x="2193" y="336"/>
                        <a:pt x="1933" y="705"/>
                      </a:cubicBezTo>
                      <a:cubicBezTo>
                        <a:pt x="1806" y="883"/>
                        <a:pt x="1710" y="1056"/>
                        <a:pt x="1653" y="1196"/>
                      </a:cubicBezTo>
                      <a:cubicBezTo>
                        <a:pt x="1624" y="1048"/>
                        <a:pt x="1560" y="860"/>
                        <a:pt x="1469" y="662"/>
                      </a:cubicBezTo>
                      <a:cubicBezTo>
                        <a:pt x="1280" y="253"/>
                        <a:pt x="1044" y="-42"/>
                        <a:pt x="943" y="5"/>
                      </a:cubicBezTo>
                      <a:cubicBezTo>
                        <a:pt x="841" y="53"/>
                        <a:pt x="912" y="423"/>
                        <a:pt x="1100" y="832"/>
                      </a:cubicBezTo>
                      <a:cubicBezTo>
                        <a:pt x="1191" y="1030"/>
                        <a:pt x="1293" y="1201"/>
                        <a:pt x="1386" y="1319"/>
                      </a:cubicBezTo>
                      <a:cubicBezTo>
                        <a:pt x="1243" y="1271"/>
                        <a:pt x="1049" y="1232"/>
                        <a:pt x="832" y="1212"/>
                      </a:cubicBezTo>
                      <a:cubicBezTo>
                        <a:pt x="383" y="1171"/>
                        <a:pt x="10" y="1228"/>
                        <a:pt x="0" y="1339"/>
                      </a:cubicBezTo>
                      <a:cubicBezTo>
                        <a:pt x="-10" y="1451"/>
                        <a:pt x="346" y="1575"/>
                        <a:pt x="795" y="1616"/>
                      </a:cubicBezTo>
                      <a:cubicBezTo>
                        <a:pt x="1012" y="1636"/>
                        <a:pt x="1210" y="1633"/>
                        <a:pt x="1360" y="1612"/>
                      </a:cubicBezTo>
                      <a:cubicBezTo>
                        <a:pt x="1247" y="1712"/>
                        <a:pt x="1115" y="1861"/>
                        <a:pt x="989" y="2039"/>
                      </a:cubicBezTo>
                      <a:cubicBezTo>
                        <a:pt x="729" y="2407"/>
                        <a:pt x="593" y="2758"/>
                        <a:pt x="684" y="2823"/>
                      </a:cubicBezTo>
                      <a:cubicBezTo>
                        <a:pt x="775" y="2888"/>
                        <a:pt x="1061" y="2642"/>
                        <a:pt x="1321" y="2273"/>
                      </a:cubicBezTo>
                      <a:cubicBezTo>
                        <a:pt x="1447" y="2095"/>
                        <a:pt x="1543" y="1922"/>
                        <a:pt x="1599" y="1782"/>
                      </a:cubicBezTo>
                      <a:cubicBezTo>
                        <a:pt x="1630" y="1930"/>
                        <a:pt x="1693" y="2118"/>
                        <a:pt x="1784" y="2315"/>
                      </a:cubicBezTo>
                      <a:cubicBezTo>
                        <a:pt x="1973" y="2725"/>
                        <a:pt x="2209" y="3020"/>
                        <a:pt x="2310" y="2973"/>
                      </a:cubicBezTo>
                      <a:cubicBezTo>
                        <a:pt x="2412" y="2925"/>
                        <a:pt x="2342" y="2555"/>
                        <a:pt x="2153" y="2146"/>
                      </a:cubicBezTo>
                      <a:cubicBezTo>
                        <a:pt x="2062" y="1948"/>
                        <a:pt x="1959" y="1777"/>
                        <a:pt x="1867" y="1659"/>
                      </a:cubicBezTo>
                      <a:cubicBezTo>
                        <a:pt x="2010" y="1707"/>
                        <a:pt x="2205" y="1746"/>
                        <a:pt x="2421" y="1766"/>
                      </a:cubicBezTo>
                      <a:cubicBezTo>
                        <a:pt x="2871" y="1807"/>
                        <a:pt x="3243" y="1750"/>
                        <a:pt x="3254" y="1639"/>
                      </a:cubicBezTo>
                      <a:cubicBezTo>
                        <a:pt x="3264" y="1527"/>
                        <a:pt x="2908" y="1403"/>
                        <a:pt x="2458" y="136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" name="Google Shape;123;p4"/>
                <p:cNvSpPr/>
                <p:nvPr/>
              </p:nvSpPr>
              <p:spPr>
                <a:xfrm>
                  <a:off x="7193160" y="406800"/>
                  <a:ext cx="1192320" cy="1092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" h="3036" extrusionOk="0">
                      <a:moveTo>
                        <a:pt x="3067" y="1475"/>
                      </a:moveTo>
                      <a:lnTo>
                        <a:pt x="3067" y="1475"/>
                      </a:lnTo>
                      <a:cubicBezTo>
                        <a:pt x="2915" y="1422"/>
                        <a:pt x="2710" y="1381"/>
                        <a:pt x="2490" y="1361"/>
                      </a:cubicBezTo>
                      <a:cubicBezTo>
                        <a:pt x="2323" y="1346"/>
                        <a:pt x="2153" y="1343"/>
                        <a:pt x="2009" y="1355"/>
                      </a:cubicBezTo>
                      <a:cubicBezTo>
                        <a:pt x="2112" y="1253"/>
                        <a:pt x="2219" y="1123"/>
                        <a:pt x="2317" y="985"/>
                      </a:cubicBezTo>
                      <a:cubicBezTo>
                        <a:pt x="2560" y="642"/>
                        <a:pt x="2740" y="248"/>
                        <a:pt x="2615" y="160"/>
                      </a:cubicBezTo>
                      <a:cubicBezTo>
                        <a:pt x="2491" y="72"/>
                        <a:pt x="2180" y="373"/>
                        <a:pt x="1937" y="717"/>
                      </a:cubicBezTo>
                      <a:cubicBezTo>
                        <a:pt x="1840" y="855"/>
                        <a:pt x="1753" y="1000"/>
                        <a:pt x="1691" y="1131"/>
                      </a:cubicBezTo>
                      <a:cubicBezTo>
                        <a:pt x="1654" y="991"/>
                        <a:pt x="1595" y="832"/>
                        <a:pt x="1525" y="679"/>
                      </a:cubicBezTo>
                      <a:cubicBezTo>
                        <a:pt x="1433" y="479"/>
                        <a:pt x="1326" y="299"/>
                        <a:pt x="1225" y="173"/>
                      </a:cubicBezTo>
                      <a:cubicBezTo>
                        <a:pt x="1113" y="33"/>
                        <a:pt x="1024" y="-22"/>
                        <a:pt x="960" y="8"/>
                      </a:cubicBezTo>
                      <a:cubicBezTo>
                        <a:pt x="895" y="37"/>
                        <a:pt x="879" y="142"/>
                        <a:pt x="912" y="318"/>
                      </a:cubicBezTo>
                      <a:cubicBezTo>
                        <a:pt x="943" y="476"/>
                        <a:pt x="1010" y="674"/>
                        <a:pt x="1103" y="874"/>
                      </a:cubicBezTo>
                      <a:cubicBezTo>
                        <a:pt x="1176" y="1032"/>
                        <a:pt x="1258" y="1178"/>
                        <a:pt x="1339" y="1294"/>
                      </a:cubicBezTo>
                      <a:cubicBezTo>
                        <a:pt x="1202" y="1256"/>
                        <a:pt x="1038" y="1228"/>
                        <a:pt x="864" y="1211"/>
                      </a:cubicBezTo>
                      <a:cubicBezTo>
                        <a:pt x="445" y="1173"/>
                        <a:pt x="14" y="1214"/>
                        <a:pt x="0" y="1366"/>
                      </a:cubicBezTo>
                      <a:cubicBezTo>
                        <a:pt x="-7" y="1437"/>
                        <a:pt x="75" y="1502"/>
                        <a:pt x="244" y="1561"/>
                      </a:cubicBezTo>
                      <a:cubicBezTo>
                        <a:pt x="397" y="1614"/>
                        <a:pt x="601" y="1655"/>
                        <a:pt x="821" y="1675"/>
                      </a:cubicBezTo>
                      <a:cubicBezTo>
                        <a:pt x="920" y="1684"/>
                        <a:pt x="1017" y="1688"/>
                        <a:pt x="1108" y="1688"/>
                      </a:cubicBezTo>
                      <a:cubicBezTo>
                        <a:pt x="1177" y="1688"/>
                        <a:pt x="1242" y="1686"/>
                        <a:pt x="1304" y="1680"/>
                      </a:cubicBezTo>
                      <a:cubicBezTo>
                        <a:pt x="1202" y="1780"/>
                        <a:pt x="1095" y="1908"/>
                        <a:pt x="994" y="2051"/>
                      </a:cubicBezTo>
                      <a:cubicBezTo>
                        <a:pt x="752" y="2394"/>
                        <a:pt x="571" y="2788"/>
                        <a:pt x="696" y="2876"/>
                      </a:cubicBezTo>
                      <a:cubicBezTo>
                        <a:pt x="711" y="2887"/>
                        <a:pt x="728" y="2892"/>
                        <a:pt x="748" y="2892"/>
                      </a:cubicBezTo>
                      <a:cubicBezTo>
                        <a:pt x="894" y="2892"/>
                        <a:pt x="1160" y="2621"/>
                        <a:pt x="1374" y="2319"/>
                      </a:cubicBezTo>
                      <a:cubicBezTo>
                        <a:pt x="1475" y="2176"/>
                        <a:pt x="1560" y="2033"/>
                        <a:pt x="1620" y="1904"/>
                      </a:cubicBezTo>
                      <a:cubicBezTo>
                        <a:pt x="1657" y="2045"/>
                        <a:pt x="1716" y="2204"/>
                        <a:pt x="1787" y="2357"/>
                      </a:cubicBezTo>
                      <a:cubicBezTo>
                        <a:pt x="1949" y="2708"/>
                        <a:pt x="2174" y="3036"/>
                        <a:pt x="2317" y="3036"/>
                      </a:cubicBezTo>
                      <a:cubicBezTo>
                        <a:pt x="2329" y="3036"/>
                        <a:pt x="2341" y="3034"/>
                        <a:pt x="2352" y="3028"/>
                      </a:cubicBezTo>
                      <a:cubicBezTo>
                        <a:pt x="2416" y="2999"/>
                        <a:pt x="2432" y="2894"/>
                        <a:pt x="2399" y="2718"/>
                      </a:cubicBezTo>
                      <a:cubicBezTo>
                        <a:pt x="2369" y="2560"/>
                        <a:pt x="2301" y="2362"/>
                        <a:pt x="2209" y="2162"/>
                      </a:cubicBezTo>
                      <a:lnTo>
                        <a:pt x="2209" y="2162"/>
                      </a:lnTo>
                      <a:cubicBezTo>
                        <a:pt x="2136" y="2004"/>
                        <a:pt x="2054" y="1858"/>
                        <a:pt x="1973" y="1742"/>
                      </a:cubicBezTo>
                      <a:cubicBezTo>
                        <a:pt x="2112" y="1780"/>
                        <a:pt x="2280" y="1809"/>
                        <a:pt x="2448" y="1824"/>
                      </a:cubicBezTo>
                      <a:cubicBezTo>
                        <a:pt x="2545" y="1833"/>
                        <a:pt x="2643" y="1838"/>
                        <a:pt x="2736" y="1838"/>
                      </a:cubicBezTo>
                      <a:cubicBezTo>
                        <a:pt x="3044" y="1838"/>
                        <a:pt x="3301" y="1787"/>
                        <a:pt x="3312" y="1670"/>
                      </a:cubicBezTo>
                      <a:cubicBezTo>
                        <a:pt x="3318" y="1599"/>
                        <a:pt x="3236" y="1534"/>
                        <a:pt x="3067" y="1475"/>
                      </a:cubicBezTo>
                      <a:moveTo>
                        <a:pt x="1985" y="751"/>
                      </a:moveTo>
                      <a:lnTo>
                        <a:pt x="1985" y="751"/>
                      </a:lnTo>
                      <a:cubicBezTo>
                        <a:pt x="2241" y="389"/>
                        <a:pt x="2475" y="202"/>
                        <a:pt x="2560" y="202"/>
                      </a:cubicBezTo>
                      <a:cubicBezTo>
                        <a:pt x="2569" y="202"/>
                        <a:pt x="2576" y="204"/>
                        <a:pt x="2582" y="208"/>
                      </a:cubicBezTo>
                      <a:cubicBezTo>
                        <a:pt x="2641" y="250"/>
                        <a:pt x="2550" y="553"/>
                        <a:pt x="2269" y="951"/>
                      </a:cubicBezTo>
                      <a:cubicBezTo>
                        <a:pt x="2138" y="1136"/>
                        <a:pt x="2014" y="1274"/>
                        <a:pt x="1912" y="1366"/>
                      </a:cubicBezTo>
                      <a:cubicBezTo>
                        <a:pt x="1840" y="1377"/>
                        <a:pt x="1778" y="1392"/>
                        <a:pt x="1731" y="1411"/>
                      </a:cubicBezTo>
                      <a:cubicBezTo>
                        <a:pt x="1733" y="1360"/>
                        <a:pt x="1727" y="1297"/>
                        <a:pt x="1713" y="1226"/>
                      </a:cubicBezTo>
                      <a:cubicBezTo>
                        <a:pt x="1766" y="1099"/>
                        <a:pt x="1855" y="935"/>
                        <a:pt x="1985" y="751"/>
                      </a:cubicBezTo>
                      <a:moveTo>
                        <a:pt x="1642" y="1591"/>
                      </a:moveTo>
                      <a:lnTo>
                        <a:pt x="1642" y="1591"/>
                      </a:lnTo>
                      <a:cubicBezTo>
                        <a:pt x="1645" y="1589"/>
                        <a:pt x="1647" y="1586"/>
                        <a:pt x="1649" y="1584"/>
                      </a:cubicBezTo>
                      <a:cubicBezTo>
                        <a:pt x="1651" y="1586"/>
                        <a:pt x="1653" y="1588"/>
                        <a:pt x="1654" y="1590"/>
                      </a:cubicBezTo>
                      <a:cubicBezTo>
                        <a:pt x="1655" y="1613"/>
                        <a:pt x="1651" y="1646"/>
                        <a:pt x="1640" y="1689"/>
                      </a:cubicBezTo>
                      <a:cubicBezTo>
                        <a:pt x="1636" y="1648"/>
                        <a:pt x="1637" y="1615"/>
                        <a:pt x="1642" y="1591"/>
                      </a:cubicBezTo>
                      <a:moveTo>
                        <a:pt x="1601" y="1473"/>
                      </a:moveTo>
                      <a:lnTo>
                        <a:pt x="1601" y="1473"/>
                      </a:lnTo>
                      <a:cubicBezTo>
                        <a:pt x="1602" y="1475"/>
                        <a:pt x="1602" y="1478"/>
                        <a:pt x="1603" y="1480"/>
                      </a:cubicBezTo>
                      <a:cubicBezTo>
                        <a:pt x="1599" y="1480"/>
                        <a:pt x="1597" y="1480"/>
                        <a:pt x="1594" y="1481"/>
                      </a:cubicBezTo>
                      <a:cubicBezTo>
                        <a:pt x="1573" y="1470"/>
                        <a:pt x="1547" y="1450"/>
                        <a:pt x="1517" y="1420"/>
                      </a:cubicBezTo>
                      <a:cubicBezTo>
                        <a:pt x="1556" y="1439"/>
                        <a:pt x="1584" y="1457"/>
                        <a:pt x="1601" y="1473"/>
                      </a:cubicBezTo>
                      <a:moveTo>
                        <a:pt x="1669" y="1446"/>
                      </a:moveTo>
                      <a:lnTo>
                        <a:pt x="1669" y="1446"/>
                      </a:lnTo>
                      <a:cubicBezTo>
                        <a:pt x="1667" y="1449"/>
                        <a:pt x="1664" y="1450"/>
                        <a:pt x="1662" y="1452"/>
                      </a:cubicBezTo>
                      <a:cubicBezTo>
                        <a:pt x="1659" y="1450"/>
                        <a:pt x="1658" y="1447"/>
                        <a:pt x="1655" y="1444"/>
                      </a:cubicBezTo>
                      <a:cubicBezTo>
                        <a:pt x="1655" y="1419"/>
                        <a:pt x="1660" y="1385"/>
                        <a:pt x="1672" y="1345"/>
                      </a:cubicBezTo>
                      <a:cubicBezTo>
                        <a:pt x="1675" y="1387"/>
                        <a:pt x="1674" y="1422"/>
                        <a:pt x="1669" y="1446"/>
                      </a:cubicBezTo>
                      <a:moveTo>
                        <a:pt x="1597" y="1546"/>
                      </a:moveTo>
                      <a:lnTo>
                        <a:pt x="1597" y="1546"/>
                      </a:lnTo>
                      <a:cubicBezTo>
                        <a:pt x="1595" y="1548"/>
                        <a:pt x="1595" y="1551"/>
                        <a:pt x="1594" y="1553"/>
                      </a:cubicBezTo>
                      <a:cubicBezTo>
                        <a:pt x="1574" y="1565"/>
                        <a:pt x="1544" y="1577"/>
                        <a:pt x="1502" y="1589"/>
                      </a:cubicBezTo>
                      <a:cubicBezTo>
                        <a:pt x="1537" y="1565"/>
                        <a:pt x="1566" y="1551"/>
                        <a:pt x="1588" y="1543"/>
                      </a:cubicBezTo>
                      <a:cubicBezTo>
                        <a:pt x="1590" y="1544"/>
                        <a:pt x="1594" y="1545"/>
                        <a:pt x="1597" y="1546"/>
                      </a:cubicBezTo>
                      <a:moveTo>
                        <a:pt x="1712" y="1566"/>
                      </a:moveTo>
                      <a:lnTo>
                        <a:pt x="1712" y="1566"/>
                      </a:lnTo>
                      <a:cubicBezTo>
                        <a:pt x="1712" y="1562"/>
                        <a:pt x="1710" y="1559"/>
                        <a:pt x="1709" y="1556"/>
                      </a:cubicBezTo>
                      <a:cubicBezTo>
                        <a:pt x="1712" y="1555"/>
                        <a:pt x="1714" y="1555"/>
                        <a:pt x="1717" y="1554"/>
                      </a:cubicBezTo>
                      <a:cubicBezTo>
                        <a:pt x="1738" y="1566"/>
                        <a:pt x="1764" y="1586"/>
                        <a:pt x="1796" y="1617"/>
                      </a:cubicBezTo>
                      <a:cubicBezTo>
                        <a:pt x="1759" y="1600"/>
                        <a:pt x="1731" y="1582"/>
                        <a:pt x="1712" y="1566"/>
                      </a:cubicBezTo>
                      <a:moveTo>
                        <a:pt x="1715" y="1491"/>
                      </a:moveTo>
                      <a:lnTo>
                        <a:pt x="1715" y="1491"/>
                      </a:lnTo>
                      <a:cubicBezTo>
                        <a:pt x="1716" y="1488"/>
                        <a:pt x="1717" y="1485"/>
                        <a:pt x="1718" y="1482"/>
                      </a:cubicBezTo>
                      <a:cubicBezTo>
                        <a:pt x="1739" y="1469"/>
                        <a:pt x="1772" y="1456"/>
                        <a:pt x="1814" y="1445"/>
                      </a:cubicBezTo>
                      <a:cubicBezTo>
                        <a:pt x="1779" y="1469"/>
                        <a:pt x="1750" y="1485"/>
                        <a:pt x="1725" y="1493"/>
                      </a:cubicBezTo>
                      <a:cubicBezTo>
                        <a:pt x="1722" y="1492"/>
                        <a:pt x="1718" y="1492"/>
                        <a:pt x="1715" y="1491"/>
                      </a:cubicBezTo>
                      <a:moveTo>
                        <a:pt x="1156" y="849"/>
                      </a:moveTo>
                      <a:lnTo>
                        <a:pt x="1156" y="849"/>
                      </a:lnTo>
                      <a:cubicBezTo>
                        <a:pt x="1066" y="653"/>
                        <a:pt x="1000" y="460"/>
                        <a:pt x="970" y="306"/>
                      </a:cubicBezTo>
                      <a:cubicBezTo>
                        <a:pt x="939" y="144"/>
                        <a:pt x="958" y="73"/>
                        <a:pt x="984" y="61"/>
                      </a:cubicBezTo>
                      <a:cubicBezTo>
                        <a:pt x="987" y="60"/>
                        <a:pt x="991" y="59"/>
                        <a:pt x="995" y="59"/>
                      </a:cubicBezTo>
                      <a:cubicBezTo>
                        <a:pt x="1027" y="59"/>
                        <a:pt x="1089" y="97"/>
                        <a:pt x="1179" y="210"/>
                      </a:cubicBezTo>
                      <a:cubicBezTo>
                        <a:pt x="1277" y="332"/>
                        <a:pt x="1381" y="508"/>
                        <a:pt x="1471" y="703"/>
                      </a:cubicBezTo>
                      <a:cubicBezTo>
                        <a:pt x="1566" y="909"/>
                        <a:pt x="1623" y="1086"/>
                        <a:pt x="1652" y="1221"/>
                      </a:cubicBezTo>
                      <a:cubicBezTo>
                        <a:pt x="1625" y="1288"/>
                        <a:pt x="1608" y="1349"/>
                        <a:pt x="1602" y="1400"/>
                      </a:cubicBezTo>
                      <a:cubicBezTo>
                        <a:pt x="1562" y="1374"/>
                        <a:pt x="1509" y="1349"/>
                        <a:pt x="1440" y="1325"/>
                      </a:cubicBezTo>
                      <a:cubicBezTo>
                        <a:pt x="1438" y="1325"/>
                        <a:pt x="1436" y="1323"/>
                        <a:pt x="1433" y="1323"/>
                      </a:cubicBezTo>
                      <a:cubicBezTo>
                        <a:pt x="1340" y="1202"/>
                        <a:pt x="1242" y="1035"/>
                        <a:pt x="1156" y="849"/>
                      </a:cubicBezTo>
                      <a:moveTo>
                        <a:pt x="827" y="1616"/>
                      </a:moveTo>
                      <a:lnTo>
                        <a:pt x="827" y="1616"/>
                      </a:lnTo>
                      <a:cubicBezTo>
                        <a:pt x="611" y="1597"/>
                        <a:pt x="412" y="1557"/>
                        <a:pt x="264" y="1506"/>
                      </a:cubicBezTo>
                      <a:cubicBezTo>
                        <a:pt x="108" y="1451"/>
                        <a:pt x="56" y="1399"/>
                        <a:pt x="59" y="1371"/>
                      </a:cubicBezTo>
                      <a:cubicBezTo>
                        <a:pt x="64" y="1314"/>
                        <a:pt x="256" y="1257"/>
                        <a:pt x="574" y="1257"/>
                      </a:cubicBezTo>
                      <a:cubicBezTo>
                        <a:pt x="660" y="1257"/>
                        <a:pt x="755" y="1261"/>
                        <a:pt x="858" y="1270"/>
                      </a:cubicBezTo>
                      <a:cubicBezTo>
                        <a:pt x="1062" y="1289"/>
                        <a:pt x="1252" y="1326"/>
                        <a:pt x="1397" y="1373"/>
                      </a:cubicBezTo>
                      <a:cubicBezTo>
                        <a:pt x="1399" y="1375"/>
                        <a:pt x="1401" y="1377"/>
                        <a:pt x="1402" y="1380"/>
                      </a:cubicBezTo>
                      <a:cubicBezTo>
                        <a:pt x="1447" y="1435"/>
                        <a:pt x="1488" y="1477"/>
                        <a:pt x="1525" y="1506"/>
                      </a:cubicBezTo>
                      <a:cubicBezTo>
                        <a:pt x="1483" y="1528"/>
                        <a:pt x="1435" y="1561"/>
                        <a:pt x="1381" y="1608"/>
                      </a:cubicBezTo>
                      <a:cubicBezTo>
                        <a:pt x="1379" y="1610"/>
                        <a:pt x="1377" y="1612"/>
                        <a:pt x="1376" y="1613"/>
                      </a:cubicBezTo>
                      <a:cubicBezTo>
                        <a:pt x="1224" y="1634"/>
                        <a:pt x="1031" y="1635"/>
                        <a:pt x="827" y="1616"/>
                      </a:cubicBezTo>
                      <a:moveTo>
                        <a:pt x="1326" y="2285"/>
                      </a:moveTo>
                      <a:lnTo>
                        <a:pt x="1326" y="2285"/>
                      </a:lnTo>
                      <a:cubicBezTo>
                        <a:pt x="1044" y="2684"/>
                        <a:pt x="789" y="2870"/>
                        <a:pt x="730" y="2828"/>
                      </a:cubicBezTo>
                      <a:cubicBezTo>
                        <a:pt x="671" y="2786"/>
                        <a:pt x="761" y="2483"/>
                        <a:pt x="1043" y="2085"/>
                      </a:cubicBezTo>
                      <a:cubicBezTo>
                        <a:pt x="1161" y="1917"/>
                        <a:pt x="1288" y="1771"/>
                        <a:pt x="1401" y="1669"/>
                      </a:cubicBezTo>
                      <a:cubicBezTo>
                        <a:pt x="1404" y="1669"/>
                        <a:pt x="1406" y="1669"/>
                        <a:pt x="1409" y="1668"/>
                      </a:cubicBezTo>
                      <a:cubicBezTo>
                        <a:pt x="1480" y="1657"/>
                        <a:pt x="1537" y="1642"/>
                        <a:pt x="1581" y="1625"/>
                      </a:cubicBezTo>
                      <a:cubicBezTo>
                        <a:pt x="1578" y="1676"/>
                        <a:pt x="1584" y="1738"/>
                        <a:pt x="1598" y="1809"/>
                      </a:cubicBezTo>
                      <a:cubicBezTo>
                        <a:pt x="1539" y="1950"/>
                        <a:pt x="1444" y="2118"/>
                        <a:pt x="1326" y="2285"/>
                      </a:cubicBezTo>
                      <a:moveTo>
                        <a:pt x="2155" y="2187"/>
                      </a:moveTo>
                      <a:lnTo>
                        <a:pt x="2155" y="2187"/>
                      </a:lnTo>
                      <a:lnTo>
                        <a:pt x="2155" y="2187"/>
                      </a:lnTo>
                      <a:cubicBezTo>
                        <a:pt x="2246" y="2383"/>
                        <a:pt x="2311" y="2575"/>
                        <a:pt x="2341" y="2730"/>
                      </a:cubicBezTo>
                      <a:cubicBezTo>
                        <a:pt x="2372" y="2892"/>
                        <a:pt x="2353" y="2963"/>
                        <a:pt x="2327" y="2975"/>
                      </a:cubicBezTo>
                      <a:cubicBezTo>
                        <a:pt x="2262" y="3005"/>
                        <a:pt x="2044" y="2776"/>
                        <a:pt x="1840" y="2332"/>
                      </a:cubicBezTo>
                      <a:cubicBezTo>
                        <a:pt x="1745" y="2127"/>
                        <a:pt x="1687" y="1949"/>
                        <a:pt x="1659" y="1815"/>
                      </a:cubicBezTo>
                      <a:cubicBezTo>
                        <a:pt x="1660" y="1812"/>
                        <a:pt x="1662" y="1810"/>
                        <a:pt x="1662" y="1807"/>
                      </a:cubicBezTo>
                      <a:cubicBezTo>
                        <a:pt x="1689" y="1740"/>
                        <a:pt x="1704" y="1683"/>
                        <a:pt x="1710" y="1636"/>
                      </a:cubicBezTo>
                      <a:cubicBezTo>
                        <a:pt x="1754" y="1665"/>
                        <a:pt x="1811" y="1691"/>
                        <a:pt x="1879" y="1714"/>
                      </a:cubicBezTo>
                      <a:cubicBezTo>
                        <a:pt x="1972" y="1835"/>
                        <a:pt x="2070" y="2001"/>
                        <a:pt x="2155" y="2187"/>
                      </a:cubicBezTo>
                      <a:moveTo>
                        <a:pt x="2453" y="1766"/>
                      </a:moveTo>
                      <a:lnTo>
                        <a:pt x="2453" y="1766"/>
                      </a:lnTo>
                      <a:cubicBezTo>
                        <a:pt x="2228" y="1745"/>
                        <a:pt x="2045" y="1706"/>
                        <a:pt x="1914" y="1663"/>
                      </a:cubicBezTo>
                      <a:cubicBezTo>
                        <a:pt x="1913" y="1661"/>
                        <a:pt x="1911" y="1659"/>
                        <a:pt x="1909" y="1656"/>
                      </a:cubicBezTo>
                      <a:cubicBezTo>
                        <a:pt x="1865" y="1600"/>
                        <a:pt x="1823" y="1559"/>
                        <a:pt x="1786" y="1530"/>
                      </a:cubicBezTo>
                      <a:cubicBezTo>
                        <a:pt x="1832" y="1507"/>
                        <a:pt x="1883" y="1469"/>
                        <a:pt x="1937" y="1422"/>
                      </a:cubicBezTo>
                      <a:cubicBezTo>
                        <a:pt x="2011" y="1412"/>
                        <a:pt x="2100" y="1406"/>
                        <a:pt x="2202" y="1406"/>
                      </a:cubicBezTo>
                      <a:cubicBezTo>
                        <a:pt x="2287" y="1406"/>
                        <a:pt x="2382" y="1410"/>
                        <a:pt x="2485" y="1420"/>
                      </a:cubicBezTo>
                      <a:cubicBezTo>
                        <a:pt x="2700" y="1440"/>
                        <a:pt x="2900" y="1479"/>
                        <a:pt x="3048" y="1530"/>
                      </a:cubicBezTo>
                      <a:cubicBezTo>
                        <a:pt x="3203" y="1585"/>
                        <a:pt x="3256" y="1637"/>
                        <a:pt x="3253" y="1665"/>
                      </a:cubicBezTo>
                      <a:cubicBezTo>
                        <a:pt x="3246" y="1737"/>
                        <a:pt x="2939" y="1810"/>
                        <a:pt x="2453" y="176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" name="Google Shape;124;p4"/>
                <p:cNvSpPr/>
                <p:nvPr/>
              </p:nvSpPr>
              <p:spPr>
                <a:xfrm>
                  <a:off x="7253280" y="367920"/>
                  <a:ext cx="1071720" cy="1171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7" h="3253" extrusionOk="0">
                      <a:moveTo>
                        <a:pt x="2972" y="942"/>
                      </a:moveTo>
                      <a:lnTo>
                        <a:pt x="2972" y="942"/>
                      </a:lnTo>
                      <a:cubicBezTo>
                        <a:pt x="2925" y="841"/>
                        <a:pt x="2555" y="911"/>
                        <a:pt x="2146" y="1100"/>
                      </a:cubicBezTo>
                      <a:cubicBezTo>
                        <a:pt x="1948" y="1191"/>
                        <a:pt x="1777" y="1293"/>
                        <a:pt x="1658" y="1386"/>
                      </a:cubicBezTo>
                      <a:cubicBezTo>
                        <a:pt x="1707" y="1243"/>
                        <a:pt x="1746" y="1048"/>
                        <a:pt x="1766" y="831"/>
                      </a:cubicBezTo>
                      <a:cubicBezTo>
                        <a:pt x="1807" y="382"/>
                        <a:pt x="1750" y="10"/>
                        <a:pt x="1638" y="0"/>
                      </a:cubicBezTo>
                      <a:cubicBezTo>
                        <a:pt x="1527" y="-11"/>
                        <a:pt x="1403" y="345"/>
                        <a:pt x="1361" y="794"/>
                      </a:cubicBezTo>
                      <a:cubicBezTo>
                        <a:pt x="1341" y="1011"/>
                        <a:pt x="1344" y="1210"/>
                        <a:pt x="1366" y="1359"/>
                      </a:cubicBezTo>
                      <a:cubicBezTo>
                        <a:pt x="1266" y="1246"/>
                        <a:pt x="1117" y="1115"/>
                        <a:pt x="939" y="989"/>
                      </a:cubicBezTo>
                      <a:cubicBezTo>
                        <a:pt x="571" y="728"/>
                        <a:pt x="220" y="592"/>
                        <a:pt x="155" y="683"/>
                      </a:cubicBezTo>
                      <a:cubicBezTo>
                        <a:pt x="90" y="775"/>
                        <a:pt x="336" y="1060"/>
                        <a:pt x="705" y="1320"/>
                      </a:cubicBezTo>
                      <a:cubicBezTo>
                        <a:pt x="882" y="1446"/>
                        <a:pt x="1056" y="1543"/>
                        <a:pt x="1196" y="1599"/>
                      </a:cubicBezTo>
                      <a:cubicBezTo>
                        <a:pt x="1048" y="1629"/>
                        <a:pt x="860" y="1692"/>
                        <a:pt x="662" y="1784"/>
                      </a:cubicBezTo>
                      <a:cubicBezTo>
                        <a:pt x="252" y="1973"/>
                        <a:pt x="-42" y="2208"/>
                        <a:pt x="5" y="2310"/>
                      </a:cubicBezTo>
                      <a:cubicBezTo>
                        <a:pt x="52" y="2412"/>
                        <a:pt x="423" y="2341"/>
                        <a:pt x="832" y="2153"/>
                      </a:cubicBezTo>
                      <a:cubicBezTo>
                        <a:pt x="1030" y="2061"/>
                        <a:pt x="1200" y="1959"/>
                        <a:pt x="1319" y="1867"/>
                      </a:cubicBezTo>
                      <a:cubicBezTo>
                        <a:pt x="1271" y="2009"/>
                        <a:pt x="1232" y="2204"/>
                        <a:pt x="1211" y="2421"/>
                      </a:cubicBezTo>
                      <a:cubicBezTo>
                        <a:pt x="1171" y="2870"/>
                        <a:pt x="1228" y="3242"/>
                        <a:pt x="1339" y="3253"/>
                      </a:cubicBezTo>
                      <a:cubicBezTo>
                        <a:pt x="1451" y="3263"/>
                        <a:pt x="1575" y="2907"/>
                        <a:pt x="1616" y="2458"/>
                      </a:cubicBezTo>
                      <a:cubicBezTo>
                        <a:pt x="1636" y="2241"/>
                        <a:pt x="1633" y="2042"/>
                        <a:pt x="1612" y="1893"/>
                      </a:cubicBezTo>
                      <a:cubicBezTo>
                        <a:pt x="1712" y="2006"/>
                        <a:pt x="1861" y="2137"/>
                        <a:pt x="2038" y="2263"/>
                      </a:cubicBezTo>
                      <a:cubicBezTo>
                        <a:pt x="2407" y="2524"/>
                        <a:pt x="2758" y="2660"/>
                        <a:pt x="2823" y="2569"/>
                      </a:cubicBezTo>
                      <a:cubicBezTo>
                        <a:pt x="2887" y="2477"/>
                        <a:pt x="2641" y="2192"/>
                        <a:pt x="2273" y="1932"/>
                      </a:cubicBezTo>
                      <a:cubicBezTo>
                        <a:pt x="2095" y="1805"/>
                        <a:pt x="1921" y="1709"/>
                        <a:pt x="1782" y="1653"/>
                      </a:cubicBezTo>
                      <a:cubicBezTo>
                        <a:pt x="1929" y="1623"/>
                        <a:pt x="2117" y="1560"/>
                        <a:pt x="2315" y="1468"/>
                      </a:cubicBezTo>
                      <a:cubicBezTo>
                        <a:pt x="2725" y="1280"/>
                        <a:pt x="3019" y="1044"/>
                        <a:pt x="2972" y="9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" name="Google Shape;125;p4"/>
                <p:cNvSpPr/>
                <p:nvPr/>
              </p:nvSpPr>
              <p:spPr>
                <a:xfrm>
                  <a:off x="7242840" y="357120"/>
                  <a:ext cx="1092960" cy="1192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3312" extrusionOk="0">
                      <a:moveTo>
                        <a:pt x="3028" y="960"/>
                      </a:moveTo>
                      <a:lnTo>
                        <a:pt x="3028" y="960"/>
                      </a:lnTo>
                      <a:cubicBezTo>
                        <a:pt x="2998" y="895"/>
                        <a:pt x="2894" y="879"/>
                        <a:pt x="2718" y="913"/>
                      </a:cubicBezTo>
                      <a:cubicBezTo>
                        <a:pt x="2560" y="943"/>
                        <a:pt x="2362" y="1011"/>
                        <a:pt x="2162" y="1103"/>
                      </a:cubicBezTo>
                      <a:cubicBezTo>
                        <a:pt x="2004" y="1176"/>
                        <a:pt x="1858" y="1258"/>
                        <a:pt x="1742" y="1339"/>
                      </a:cubicBezTo>
                      <a:cubicBezTo>
                        <a:pt x="1780" y="1199"/>
                        <a:pt x="1808" y="1032"/>
                        <a:pt x="1824" y="864"/>
                      </a:cubicBezTo>
                      <a:cubicBezTo>
                        <a:pt x="1862" y="446"/>
                        <a:pt x="1822" y="14"/>
                        <a:pt x="1670" y="0"/>
                      </a:cubicBezTo>
                      <a:cubicBezTo>
                        <a:pt x="1599" y="-6"/>
                        <a:pt x="1533" y="76"/>
                        <a:pt x="1474" y="245"/>
                      </a:cubicBezTo>
                      <a:cubicBezTo>
                        <a:pt x="1422" y="397"/>
                        <a:pt x="1381" y="602"/>
                        <a:pt x="1361" y="821"/>
                      </a:cubicBezTo>
                      <a:cubicBezTo>
                        <a:pt x="1345" y="989"/>
                        <a:pt x="1342" y="1159"/>
                        <a:pt x="1355" y="1303"/>
                      </a:cubicBezTo>
                      <a:cubicBezTo>
                        <a:pt x="1255" y="1202"/>
                        <a:pt x="1127" y="1095"/>
                        <a:pt x="985" y="994"/>
                      </a:cubicBezTo>
                      <a:cubicBezTo>
                        <a:pt x="642" y="752"/>
                        <a:pt x="248" y="571"/>
                        <a:pt x="159" y="696"/>
                      </a:cubicBezTo>
                      <a:cubicBezTo>
                        <a:pt x="71" y="821"/>
                        <a:pt x="373" y="1132"/>
                        <a:pt x="716" y="1375"/>
                      </a:cubicBezTo>
                      <a:cubicBezTo>
                        <a:pt x="859" y="1475"/>
                        <a:pt x="1003" y="1560"/>
                        <a:pt x="1131" y="1620"/>
                      </a:cubicBezTo>
                      <a:cubicBezTo>
                        <a:pt x="991" y="1657"/>
                        <a:pt x="832" y="1716"/>
                        <a:pt x="679" y="1787"/>
                      </a:cubicBezTo>
                      <a:cubicBezTo>
                        <a:pt x="297" y="1963"/>
                        <a:pt x="-56" y="2213"/>
                        <a:pt x="7" y="2352"/>
                      </a:cubicBezTo>
                      <a:cubicBezTo>
                        <a:pt x="27" y="2395"/>
                        <a:pt x="79" y="2416"/>
                        <a:pt x="163" y="2416"/>
                      </a:cubicBezTo>
                      <a:cubicBezTo>
                        <a:pt x="205" y="2416"/>
                        <a:pt x="257" y="2411"/>
                        <a:pt x="317" y="2399"/>
                      </a:cubicBezTo>
                      <a:cubicBezTo>
                        <a:pt x="476" y="2369"/>
                        <a:pt x="673" y="2301"/>
                        <a:pt x="873" y="2209"/>
                      </a:cubicBezTo>
                      <a:cubicBezTo>
                        <a:pt x="1036" y="2134"/>
                        <a:pt x="1180" y="2052"/>
                        <a:pt x="1294" y="1973"/>
                      </a:cubicBezTo>
                      <a:cubicBezTo>
                        <a:pt x="1256" y="2110"/>
                        <a:pt x="1228" y="2274"/>
                        <a:pt x="1211" y="2448"/>
                      </a:cubicBezTo>
                      <a:cubicBezTo>
                        <a:pt x="1191" y="2667"/>
                        <a:pt x="1193" y="2876"/>
                        <a:pt x="1218" y="3036"/>
                      </a:cubicBezTo>
                      <a:cubicBezTo>
                        <a:pt x="1245" y="3212"/>
                        <a:pt x="1295" y="3306"/>
                        <a:pt x="1365" y="3312"/>
                      </a:cubicBezTo>
                      <a:cubicBezTo>
                        <a:pt x="1368" y="3312"/>
                        <a:pt x="1371" y="3312"/>
                        <a:pt x="1373" y="3312"/>
                      </a:cubicBezTo>
                      <a:cubicBezTo>
                        <a:pt x="1441" y="3312"/>
                        <a:pt x="1504" y="3230"/>
                        <a:pt x="1561" y="3067"/>
                      </a:cubicBezTo>
                      <a:cubicBezTo>
                        <a:pt x="1614" y="2915"/>
                        <a:pt x="1654" y="2710"/>
                        <a:pt x="1674" y="2490"/>
                      </a:cubicBezTo>
                      <a:cubicBezTo>
                        <a:pt x="1691" y="2316"/>
                        <a:pt x="1692" y="2150"/>
                        <a:pt x="1680" y="2009"/>
                      </a:cubicBezTo>
                      <a:cubicBezTo>
                        <a:pt x="1782" y="2111"/>
                        <a:pt x="1913" y="2220"/>
                        <a:pt x="2051" y="2317"/>
                      </a:cubicBezTo>
                      <a:cubicBezTo>
                        <a:pt x="2231" y="2444"/>
                        <a:pt x="2412" y="2547"/>
                        <a:pt x="2563" y="2605"/>
                      </a:cubicBezTo>
                      <a:cubicBezTo>
                        <a:pt x="2651" y="2640"/>
                        <a:pt x="2722" y="2657"/>
                        <a:pt x="2775" y="2657"/>
                      </a:cubicBezTo>
                      <a:cubicBezTo>
                        <a:pt x="2823" y="2657"/>
                        <a:pt x="2856" y="2643"/>
                        <a:pt x="2876" y="2616"/>
                      </a:cubicBezTo>
                      <a:cubicBezTo>
                        <a:pt x="2964" y="2491"/>
                        <a:pt x="2662" y="2180"/>
                        <a:pt x="2319" y="1938"/>
                      </a:cubicBezTo>
                      <a:cubicBezTo>
                        <a:pt x="2181" y="1840"/>
                        <a:pt x="2035" y="1753"/>
                        <a:pt x="1905" y="1691"/>
                      </a:cubicBezTo>
                      <a:cubicBezTo>
                        <a:pt x="2044" y="1655"/>
                        <a:pt x="2204" y="1596"/>
                        <a:pt x="2357" y="1525"/>
                      </a:cubicBezTo>
                      <a:cubicBezTo>
                        <a:pt x="2739" y="1349"/>
                        <a:pt x="3092" y="1098"/>
                        <a:pt x="3028" y="960"/>
                      </a:cubicBezTo>
                      <a:moveTo>
                        <a:pt x="1490" y="1597"/>
                      </a:moveTo>
                      <a:lnTo>
                        <a:pt x="1490" y="1597"/>
                      </a:lnTo>
                      <a:cubicBezTo>
                        <a:pt x="1487" y="1596"/>
                        <a:pt x="1484" y="1594"/>
                        <a:pt x="1482" y="1594"/>
                      </a:cubicBezTo>
                      <a:cubicBezTo>
                        <a:pt x="1469" y="1572"/>
                        <a:pt x="1456" y="1541"/>
                        <a:pt x="1446" y="1500"/>
                      </a:cubicBezTo>
                      <a:cubicBezTo>
                        <a:pt x="1470" y="1537"/>
                        <a:pt x="1485" y="1566"/>
                        <a:pt x="1493" y="1588"/>
                      </a:cubicBezTo>
                      <a:cubicBezTo>
                        <a:pt x="1491" y="1591"/>
                        <a:pt x="1491" y="1594"/>
                        <a:pt x="1490" y="1597"/>
                      </a:cubicBezTo>
                      <a:moveTo>
                        <a:pt x="1452" y="1650"/>
                      </a:moveTo>
                      <a:lnTo>
                        <a:pt x="1452" y="1650"/>
                      </a:lnTo>
                      <a:cubicBezTo>
                        <a:pt x="1450" y="1652"/>
                        <a:pt x="1448" y="1653"/>
                        <a:pt x="1446" y="1655"/>
                      </a:cubicBezTo>
                      <a:cubicBezTo>
                        <a:pt x="1422" y="1655"/>
                        <a:pt x="1390" y="1652"/>
                        <a:pt x="1347" y="1640"/>
                      </a:cubicBezTo>
                      <a:cubicBezTo>
                        <a:pt x="1388" y="1636"/>
                        <a:pt x="1422" y="1638"/>
                        <a:pt x="1446" y="1643"/>
                      </a:cubicBezTo>
                      <a:cubicBezTo>
                        <a:pt x="1448" y="1645"/>
                        <a:pt x="1450" y="1648"/>
                        <a:pt x="1452" y="1650"/>
                      </a:cubicBezTo>
                      <a:moveTo>
                        <a:pt x="1471" y="1712"/>
                      </a:moveTo>
                      <a:lnTo>
                        <a:pt x="1471" y="1712"/>
                      </a:lnTo>
                      <a:cubicBezTo>
                        <a:pt x="1474" y="1712"/>
                        <a:pt x="1477" y="1710"/>
                        <a:pt x="1480" y="1710"/>
                      </a:cubicBezTo>
                      <a:cubicBezTo>
                        <a:pt x="1480" y="1712"/>
                        <a:pt x="1481" y="1714"/>
                        <a:pt x="1482" y="1717"/>
                      </a:cubicBezTo>
                      <a:cubicBezTo>
                        <a:pt x="1469" y="1739"/>
                        <a:pt x="1448" y="1765"/>
                        <a:pt x="1420" y="1794"/>
                      </a:cubicBezTo>
                      <a:cubicBezTo>
                        <a:pt x="1438" y="1756"/>
                        <a:pt x="1456" y="1729"/>
                        <a:pt x="1471" y="1712"/>
                      </a:cubicBezTo>
                      <a:moveTo>
                        <a:pt x="1544" y="1721"/>
                      </a:moveTo>
                      <a:lnTo>
                        <a:pt x="1544" y="1721"/>
                      </a:lnTo>
                      <a:cubicBezTo>
                        <a:pt x="1545" y="1719"/>
                        <a:pt x="1545" y="1718"/>
                        <a:pt x="1545" y="1716"/>
                      </a:cubicBezTo>
                      <a:cubicBezTo>
                        <a:pt x="1548" y="1717"/>
                        <a:pt x="1550" y="1718"/>
                        <a:pt x="1553" y="1718"/>
                      </a:cubicBezTo>
                      <a:cubicBezTo>
                        <a:pt x="1565" y="1739"/>
                        <a:pt x="1578" y="1769"/>
                        <a:pt x="1589" y="1812"/>
                      </a:cubicBezTo>
                      <a:cubicBezTo>
                        <a:pt x="1566" y="1778"/>
                        <a:pt x="1550" y="1749"/>
                        <a:pt x="1542" y="1726"/>
                      </a:cubicBezTo>
                      <a:cubicBezTo>
                        <a:pt x="1543" y="1724"/>
                        <a:pt x="1544" y="1722"/>
                        <a:pt x="1544" y="1721"/>
                      </a:cubicBezTo>
                      <a:moveTo>
                        <a:pt x="1583" y="1662"/>
                      </a:moveTo>
                      <a:lnTo>
                        <a:pt x="1583" y="1662"/>
                      </a:lnTo>
                      <a:cubicBezTo>
                        <a:pt x="1586" y="1660"/>
                        <a:pt x="1588" y="1658"/>
                        <a:pt x="1591" y="1656"/>
                      </a:cubicBezTo>
                      <a:cubicBezTo>
                        <a:pt x="1592" y="1656"/>
                        <a:pt x="1593" y="1656"/>
                        <a:pt x="1594" y="1656"/>
                      </a:cubicBezTo>
                      <a:cubicBezTo>
                        <a:pt x="1619" y="1656"/>
                        <a:pt x="1651" y="1661"/>
                        <a:pt x="1690" y="1672"/>
                      </a:cubicBezTo>
                      <a:cubicBezTo>
                        <a:pt x="1649" y="1676"/>
                        <a:pt x="1615" y="1675"/>
                        <a:pt x="1590" y="1669"/>
                      </a:cubicBezTo>
                      <a:cubicBezTo>
                        <a:pt x="1588" y="1667"/>
                        <a:pt x="1586" y="1665"/>
                        <a:pt x="1583" y="1662"/>
                      </a:cubicBezTo>
                      <a:moveTo>
                        <a:pt x="1565" y="1601"/>
                      </a:moveTo>
                      <a:lnTo>
                        <a:pt x="1565" y="1601"/>
                      </a:lnTo>
                      <a:cubicBezTo>
                        <a:pt x="1562" y="1602"/>
                        <a:pt x="1558" y="1602"/>
                        <a:pt x="1556" y="1603"/>
                      </a:cubicBezTo>
                      <a:cubicBezTo>
                        <a:pt x="1556" y="1600"/>
                        <a:pt x="1556" y="1597"/>
                        <a:pt x="1555" y="1594"/>
                      </a:cubicBezTo>
                      <a:cubicBezTo>
                        <a:pt x="1566" y="1573"/>
                        <a:pt x="1586" y="1547"/>
                        <a:pt x="1617" y="1516"/>
                      </a:cubicBezTo>
                      <a:cubicBezTo>
                        <a:pt x="1599" y="1554"/>
                        <a:pt x="1581" y="1583"/>
                        <a:pt x="1565" y="1601"/>
                      </a:cubicBezTo>
                      <a:moveTo>
                        <a:pt x="1419" y="827"/>
                      </a:moveTo>
                      <a:lnTo>
                        <a:pt x="1419" y="827"/>
                      </a:lnTo>
                      <a:cubicBezTo>
                        <a:pt x="1439" y="612"/>
                        <a:pt x="1479" y="412"/>
                        <a:pt x="1530" y="264"/>
                      </a:cubicBezTo>
                      <a:cubicBezTo>
                        <a:pt x="1583" y="112"/>
                        <a:pt x="1634" y="59"/>
                        <a:pt x="1663" y="59"/>
                      </a:cubicBezTo>
                      <a:lnTo>
                        <a:pt x="1664" y="59"/>
                      </a:lnTo>
                      <a:cubicBezTo>
                        <a:pt x="1737" y="65"/>
                        <a:pt x="1810" y="373"/>
                        <a:pt x="1765" y="859"/>
                      </a:cubicBezTo>
                      <a:cubicBezTo>
                        <a:pt x="1745" y="1084"/>
                        <a:pt x="1706" y="1266"/>
                        <a:pt x="1663" y="1398"/>
                      </a:cubicBezTo>
                      <a:cubicBezTo>
                        <a:pt x="1661" y="1399"/>
                        <a:pt x="1659" y="1401"/>
                        <a:pt x="1656" y="1403"/>
                      </a:cubicBezTo>
                      <a:cubicBezTo>
                        <a:pt x="1600" y="1447"/>
                        <a:pt x="1558" y="1488"/>
                        <a:pt x="1530" y="1526"/>
                      </a:cubicBezTo>
                      <a:cubicBezTo>
                        <a:pt x="1508" y="1484"/>
                        <a:pt x="1474" y="1436"/>
                        <a:pt x="1428" y="1381"/>
                      </a:cubicBezTo>
                      <a:cubicBezTo>
                        <a:pt x="1426" y="1379"/>
                        <a:pt x="1424" y="1377"/>
                        <a:pt x="1422" y="1375"/>
                      </a:cubicBezTo>
                      <a:cubicBezTo>
                        <a:pt x="1404" y="1239"/>
                        <a:pt x="1399" y="1052"/>
                        <a:pt x="1419" y="827"/>
                      </a:cubicBezTo>
                      <a:moveTo>
                        <a:pt x="750" y="1326"/>
                      </a:moveTo>
                      <a:lnTo>
                        <a:pt x="750" y="1326"/>
                      </a:lnTo>
                      <a:cubicBezTo>
                        <a:pt x="352" y="1045"/>
                        <a:pt x="166" y="789"/>
                        <a:pt x="208" y="730"/>
                      </a:cubicBezTo>
                      <a:cubicBezTo>
                        <a:pt x="216" y="719"/>
                        <a:pt x="233" y="713"/>
                        <a:pt x="260" y="713"/>
                      </a:cubicBezTo>
                      <a:cubicBezTo>
                        <a:pt x="370" y="713"/>
                        <a:pt x="629" y="816"/>
                        <a:pt x="951" y="1043"/>
                      </a:cubicBezTo>
                      <a:lnTo>
                        <a:pt x="951" y="1043"/>
                      </a:lnTo>
                      <a:cubicBezTo>
                        <a:pt x="1118" y="1161"/>
                        <a:pt x="1264" y="1287"/>
                        <a:pt x="1366" y="1401"/>
                      </a:cubicBezTo>
                      <a:cubicBezTo>
                        <a:pt x="1376" y="1472"/>
                        <a:pt x="1391" y="1534"/>
                        <a:pt x="1411" y="1581"/>
                      </a:cubicBezTo>
                      <a:cubicBezTo>
                        <a:pt x="1360" y="1578"/>
                        <a:pt x="1298" y="1584"/>
                        <a:pt x="1227" y="1598"/>
                      </a:cubicBezTo>
                      <a:cubicBezTo>
                        <a:pt x="1086" y="1540"/>
                        <a:pt x="917" y="1445"/>
                        <a:pt x="750" y="1326"/>
                      </a:cubicBezTo>
                      <a:moveTo>
                        <a:pt x="849" y="2156"/>
                      </a:moveTo>
                      <a:lnTo>
                        <a:pt x="849" y="2156"/>
                      </a:lnTo>
                      <a:cubicBezTo>
                        <a:pt x="653" y="2246"/>
                        <a:pt x="460" y="2312"/>
                        <a:pt x="306" y="2341"/>
                      </a:cubicBezTo>
                      <a:cubicBezTo>
                        <a:pt x="144" y="2372"/>
                        <a:pt x="72" y="2353"/>
                        <a:pt x="61" y="2328"/>
                      </a:cubicBezTo>
                      <a:cubicBezTo>
                        <a:pt x="30" y="2262"/>
                        <a:pt x="260" y="2045"/>
                        <a:pt x="703" y="1840"/>
                      </a:cubicBezTo>
                      <a:cubicBezTo>
                        <a:pt x="909" y="1745"/>
                        <a:pt x="1086" y="1688"/>
                        <a:pt x="1221" y="1659"/>
                      </a:cubicBezTo>
                      <a:cubicBezTo>
                        <a:pt x="1224" y="1661"/>
                        <a:pt x="1226" y="1662"/>
                        <a:pt x="1229" y="1663"/>
                      </a:cubicBezTo>
                      <a:cubicBezTo>
                        <a:pt x="1295" y="1689"/>
                        <a:pt x="1352" y="1705"/>
                        <a:pt x="1399" y="1711"/>
                      </a:cubicBezTo>
                      <a:cubicBezTo>
                        <a:pt x="1373" y="1751"/>
                        <a:pt x="1349" y="1803"/>
                        <a:pt x="1325" y="1871"/>
                      </a:cubicBezTo>
                      <a:cubicBezTo>
                        <a:pt x="1324" y="1874"/>
                        <a:pt x="1323" y="1876"/>
                        <a:pt x="1322" y="1879"/>
                      </a:cubicBezTo>
                      <a:cubicBezTo>
                        <a:pt x="1212" y="1964"/>
                        <a:pt x="1051" y="2062"/>
                        <a:pt x="849" y="2156"/>
                      </a:cubicBezTo>
                      <a:moveTo>
                        <a:pt x="1616" y="2485"/>
                      </a:moveTo>
                      <a:lnTo>
                        <a:pt x="1616" y="2485"/>
                      </a:lnTo>
                      <a:cubicBezTo>
                        <a:pt x="1596" y="2700"/>
                        <a:pt x="1557" y="2900"/>
                        <a:pt x="1505" y="3048"/>
                      </a:cubicBezTo>
                      <a:cubicBezTo>
                        <a:pt x="1451" y="3203"/>
                        <a:pt x="1399" y="3255"/>
                        <a:pt x="1371" y="3253"/>
                      </a:cubicBezTo>
                      <a:cubicBezTo>
                        <a:pt x="1343" y="3251"/>
                        <a:pt x="1301" y="3190"/>
                        <a:pt x="1276" y="3027"/>
                      </a:cubicBezTo>
                      <a:cubicBezTo>
                        <a:pt x="1252" y="2872"/>
                        <a:pt x="1251" y="2668"/>
                        <a:pt x="1270" y="2453"/>
                      </a:cubicBezTo>
                      <a:cubicBezTo>
                        <a:pt x="1289" y="2250"/>
                        <a:pt x="1325" y="2060"/>
                        <a:pt x="1373" y="1914"/>
                      </a:cubicBezTo>
                      <a:cubicBezTo>
                        <a:pt x="1430" y="1869"/>
                        <a:pt x="1475" y="1825"/>
                        <a:pt x="1506" y="1786"/>
                      </a:cubicBezTo>
                      <a:cubicBezTo>
                        <a:pt x="1529" y="1832"/>
                        <a:pt x="1566" y="1883"/>
                        <a:pt x="1613" y="1937"/>
                      </a:cubicBezTo>
                      <a:cubicBezTo>
                        <a:pt x="1633" y="2088"/>
                        <a:pt x="1635" y="2282"/>
                        <a:pt x="1616" y="2485"/>
                      </a:cubicBezTo>
                      <a:moveTo>
                        <a:pt x="2285" y="1986"/>
                      </a:moveTo>
                      <a:lnTo>
                        <a:pt x="2285" y="1986"/>
                      </a:lnTo>
                      <a:cubicBezTo>
                        <a:pt x="2683" y="2267"/>
                        <a:pt x="2869" y="2523"/>
                        <a:pt x="2828" y="2582"/>
                      </a:cubicBezTo>
                      <a:cubicBezTo>
                        <a:pt x="2812" y="2605"/>
                        <a:pt x="2738" y="2610"/>
                        <a:pt x="2584" y="2550"/>
                      </a:cubicBezTo>
                      <a:cubicBezTo>
                        <a:pt x="2438" y="2494"/>
                        <a:pt x="2261" y="2394"/>
                        <a:pt x="2084" y="2269"/>
                      </a:cubicBezTo>
                      <a:cubicBezTo>
                        <a:pt x="1900" y="2138"/>
                        <a:pt x="1761" y="2014"/>
                        <a:pt x="1669" y="1911"/>
                      </a:cubicBezTo>
                      <a:cubicBezTo>
                        <a:pt x="1669" y="1908"/>
                        <a:pt x="1668" y="1906"/>
                        <a:pt x="1668" y="1903"/>
                      </a:cubicBezTo>
                      <a:cubicBezTo>
                        <a:pt x="1657" y="1832"/>
                        <a:pt x="1642" y="1775"/>
                        <a:pt x="1624" y="1731"/>
                      </a:cubicBezTo>
                      <a:cubicBezTo>
                        <a:pt x="1632" y="1732"/>
                        <a:pt x="1640" y="1732"/>
                        <a:pt x="1649" y="1732"/>
                      </a:cubicBezTo>
                      <a:cubicBezTo>
                        <a:pt x="1695" y="1732"/>
                        <a:pt x="1750" y="1726"/>
                        <a:pt x="1810" y="1714"/>
                      </a:cubicBezTo>
                      <a:cubicBezTo>
                        <a:pt x="1937" y="1766"/>
                        <a:pt x="2101" y="1855"/>
                        <a:pt x="2285" y="1986"/>
                      </a:cubicBezTo>
                      <a:moveTo>
                        <a:pt x="1815" y="1652"/>
                      </a:moveTo>
                      <a:lnTo>
                        <a:pt x="1815" y="1652"/>
                      </a:lnTo>
                      <a:cubicBezTo>
                        <a:pt x="1748" y="1626"/>
                        <a:pt x="1687" y="1608"/>
                        <a:pt x="1636" y="1602"/>
                      </a:cubicBezTo>
                      <a:cubicBezTo>
                        <a:pt x="1664" y="1559"/>
                        <a:pt x="1690" y="1501"/>
                        <a:pt x="1714" y="1433"/>
                      </a:cubicBezTo>
                      <a:cubicBezTo>
                        <a:pt x="1834" y="1340"/>
                        <a:pt x="2001" y="1242"/>
                        <a:pt x="2187" y="1156"/>
                      </a:cubicBezTo>
                      <a:cubicBezTo>
                        <a:pt x="2383" y="1066"/>
                        <a:pt x="2575" y="1000"/>
                        <a:pt x="2729" y="971"/>
                      </a:cubicBezTo>
                      <a:cubicBezTo>
                        <a:pt x="2789" y="960"/>
                        <a:pt x="2837" y="955"/>
                        <a:pt x="2873" y="955"/>
                      </a:cubicBezTo>
                      <a:cubicBezTo>
                        <a:pt x="2936" y="955"/>
                        <a:pt x="2967" y="968"/>
                        <a:pt x="2975" y="984"/>
                      </a:cubicBezTo>
                      <a:cubicBezTo>
                        <a:pt x="3005" y="1050"/>
                        <a:pt x="2775" y="1267"/>
                        <a:pt x="2332" y="1472"/>
                      </a:cubicBezTo>
                      <a:cubicBezTo>
                        <a:pt x="2127" y="1566"/>
                        <a:pt x="1950" y="1624"/>
                        <a:pt x="1815" y="165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" name="Google Shape;126;p4"/>
                <p:cNvSpPr/>
                <p:nvPr/>
              </p:nvSpPr>
              <p:spPr>
                <a:xfrm>
                  <a:off x="7665840" y="829800"/>
                  <a:ext cx="246600" cy="2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" h="685" extrusionOk="0">
                      <a:moveTo>
                        <a:pt x="224" y="664"/>
                      </a:moveTo>
                      <a:lnTo>
                        <a:pt x="224" y="664"/>
                      </a:lnTo>
                      <a:cubicBezTo>
                        <a:pt x="47" y="599"/>
                        <a:pt x="-44" y="402"/>
                        <a:pt x="21" y="225"/>
                      </a:cubicBezTo>
                      <a:cubicBezTo>
                        <a:pt x="87" y="47"/>
                        <a:pt x="284" y="-44"/>
                        <a:pt x="461" y="22"/>
                      </a:cubicBezTo>
                      <a:cubicBezTo>
                        <a:pt x="638" y="87"/>
                        <a:pt x="729" y="284"/>
                        <a:pt x="664" y="461"/>
                      </a:cubicBezTo>
                      <a:cubicBezTo>
                        <a:pt x="599" y="639"/>
                        <a:pt x="402" y="730"/>
                        <a:pt x="224" y="66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7" name="Google Shape;127;p4"/>
              <p:cNvSpPr/>
              <p:nvPr/>
            </p:nvSpPr>
            <p:spPr>
              <a:xfrm rot="-2674307" flipH="1">
                <a:off x="8966040" y="2396657"/>
                <a:ext cx="141920" cy="14192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 rot="-2679291" flipH="1">
                <a:off x="8538810" y="1827879"/>
                <a:ext cx="70429" cy="70429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 rot="-2679291" flipH="1">
                <a:off x="8851635" y="2608204"/>
                <a:ext cx="70429" cy="70429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grpSp>
            <p:nvGrpSpPr>
              <p:cNvPr id="130" name="Google Shape;130;p4"/>
              <p:cNvGrpSpPr/>
              <p:nvPr/>
            </p:nvGrpSpPr>
            <p:grpSpPr>
              <a:xfrm rot="-2674789" flipH="1">
                <a:off x="8539303" y="2569098"/>
                <a:ext cx="283646" cy="283646"/>
                <a:chOff x="7314840" y="1753920"/>
                <a:chExt cx="948960" cy="948960"/>
              </a:xfrm>
            </p:grpSpPr>
            <p:sp>
              <p:nvSpPr>
                <p:cNvPr id="131" name="Google Shape;131;p4"/>
                <p:cNvSpPr/>
                <p:nvPr/>
              </p:nvSpPr>
              <p:spPr>
                <a:xfrm>
                  <a:off x="7314840" y="1753920"/>
                  <a:ext cx="948960" cy="94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6" h="2636" extrusionOk="0">
                      <a:moveTo>
                        <a:pt x="2636" y="1439"/>
                      </a:moveTo>
                      <a:lnTo>
                        <a:pt x="2636" y="1439"/>
                      </a:lnTo>
                      <a:cubicBezTo>
                        <a:pt x="2644" y="1349"/>
                        <a:pt x="2356" y="1248"/>
                        <a:pt x="1992" y="1215"/>
                      </a:cubicBezTo>
                      <a:cubicBezTo>
                        <a:pt x="1975" y="1214"/>
                        <a:pt x="1958" y="1212"/>
                        <a:pt x="1942" y="1211"/>
                      </a:cubicBezTo>
                      <a:cubicBezTo>
                        <a:pt x="1957" y="1204"/>
                        <a:pt x="1972" y="1198"/>
                        <a:pt x="1987" y="1191"/>
                      </a:cubicBezTo>
                      <a:cubicBezTo>
                        <a:pt x="2319" y="1037"/>
                        <a:pt x="2558" y="846"/>
                        <a:pt x="2520" y="764"/>
                      </a:cubicBezTo>
                      <a:cubicBezTo>
                        <a:pt x="2481" y="681"/>
                        <a:pt x="2181" y="739"/>
                        <a:pt x="1849" y="892"/>
                      </a:cubicBezTo>
                      <a:cubicBezTo>
                        <a:pt x="1834" y="898"/>
                        <a:pt x="1819" y="906"/>
                        <a:pt x="1805" y="913"/>
                      </a:cubicBezTo>
                      <a:cubicBezTo>
                        <a:pt x="1814" y="900"/>
                        <a:pt x="1824" y="887"/>
                        <a:pt x="1834" y="873"/>
                      </a:cubicBezTo>
                      <a:cubicBezTo>
                        <a:pt x="2045" y="574"/>
                        <a:pt x="2156" y="290"/>
                        <a:pt x="2082" y="237"/>
                      </a:cubicBezTo>
                      <a:cubicBezTo>
                        <a:pt x="2008" y="185"/>
                        <a:pt x="1776" y="384"/>
                        <a:pt x="1565" y="683"/>
                      </a:cubicBezTo>
                      <a:cubicBezTo>
                        <a:pt x="1556" y="697"/>
                        <a:pt x="1546" y="710"/>
                        <a:pt x="1537" y="724"/>
                      </a:cubicBezTo>
                      <a:cubicBezTo>
                        <a:pt x="1539" y="707"/>
                        <a:pt x="1541" y="691"/>
                        <a:pt x="1542" y="674"/>
                      </a:cubicBezTo>
                      <a:cubicBezTo>
                        <a:pt x="1575" y="310"/>
                        <a:pt x="1529" y="9"/>
                        <a:pt x="1439" y="0"/>
                      </a:cubicBezTo>
                      <a:cubicBezTo>
                        <a:pt x="1348" y="-8"/>
                        <a:pt x="1248" y="280"/>
                        <a:pt x="1214" y="644"/>
                      </a:cubicBezTo>
                      <a:cubicBezTo>
                        <a:pt x="1213" y="661"/>
                        <a:pt x="1211" y="678"/>
                        <a:pt x="1210" y="694"/>
                      </a:cubicBezTo>
                      <a:cubicBezTo>
                        <a:pt x="1204" y="679"/>
                        <a:pt x="1197" y="663"/>
                        <a:pt x="1190" y="648"/>
                      </a:cubicBezTo>
                      <a:cubicBezTo>
                        <a:pt x="1037" y="316"/>
                        <a:pt x="846" y="78"/>
                        <a:pt x="763" y="116"/>
                      </a:cubicBezTo>
                      <a:cubicBezTo>
                        <a:pt x="681" y="154"/>
                        <a:pt x="738" y="454"/>
                        <a:pt x="891" y="786"/>
                      </a:cubicBezTo>
                      <a:cubicBezTo>
                        <a:pt x="898" y="801"/>
                        <a:pt x="905" y="816"/>
                        <a:pt x="913" y="831"/>
                      </a:cubicBezTo>
                      <a:cubicBezTo>
                        <a:pt x="899" y="822"/>
                        <a:pt x="886" y="812"/>
                        <a:pt x="872" y="802"/>
                      </a:cubicBezTo>
                      <a:cubicBezTo>
                        <a:pt x="574" y="591"/>
                        <a:pt x="289" y="480"/>
                        <a:pt x="237" y="554"/>
                      </a:cubicBezTo>
                      <a:cubicBezTo>
                        <a:pt x="184" y="628"/>
                        <a:pt x="384" y="860"/>
                        <a:pt x="682" y="1071"/>
                      </a:cubicBezTo>
                      <a:cubicBezTo>
                        <a:pt x="696" y="1080"/>
                        <a:pt x="710" y="1090"/>
                        <a:pt x="724" y="1099"/>
                      </a:cubicBezTo>
                      <a:cubicBezTo>
                        <a:pt x="707" y="1097"/>
                        <a:pt x="691" y="1095"/>
                        <a:pt x="674" y="1094"/>
                      </a:cubicBezTo>
                      <a:cubicBezTo>
                        <a:pt x="310" y="1060"/>
                        <a:pt x="8" y="1106"/>
                        <a:pt x="0" y="1197"/>
                      </a:cubicBezTo>
                      <a:cubicBezTo>
                        <a:pt x="-9" y="1288"/>
                        <a:pt x="280" y="1388"/>
                        <a:pt x="643" y="1422"/>
                      </a:cubicBezTo>
                      <a:cubicBezTo>
                        <a:pt x="660" y="1423"/>
                        <a:pt x="677" y="1424"/>
                        <a:pt x="693" y="1425"/>
                      </a:cubicBezTo>
                      <a:cubicBezTo>
                        <a:pt x="678" y="1432"/>
                        <a:pt x="663" y="1438"/>
                        <a:pt x="648" y="1446"/>
                      </a:cubicBezTo>
                      <a:cubicBezTo>
                        <a:pt x="316" y="1599"/>
                        <a:pt x="78" y="1789"/>
                        <a:pt x="116" y="1872"/>
                      </a:cubicBezTo>
                      <a:cubicBezTo>
                        <a:pt x="154" y="1955"/>
                        <a:pt x="453" y="1898"/>
                        <a:pt x="785" y="1745"/>
                      </a:cubicBezTo>
                      <a:cubicBezTo>
                        <a:pt x="801" y="1737"/>
                        <a:pt x="816" y="1730"/>
                        <a:pt x="831" y="1723"/>
                      </a:cubicBezTo>
                      <a:cubicBezTo>
                        <a:pt x="821" y="1736"/>
                        <a:pt x="811" y="1750"/>
                        <a:pt x="802" y="1764"/>
                      </a:cubicBezTo>
                      <a:cubicBezTo>
                        <a:pt x="590" y="2062"/>
                        <a:pt x="479" y="2347"/>
                        <a:pt x="554" y="2399"/>
                      </a:cubicBezTo>
                      <a:cubicBezTo>
                        <a:pt x="628" y="2452"/>
                        <a:pt x="859" y="2252"/>
                        <a:pt x="1070" y="1954"/>
                      </a:cubicBezTo>
                      <a:cubicBezTo>
                        <a:pt x="1080" y="1940"/>
                        <a:pt x="1089" y="1926"/>
                        <a:pt x="1099" y="1912"/>
                      </a:cubicBezTo>
                      <a:cubicBezTo>
                        <a:pt x="1097" y="1929"/>
                        <a:pt x="1095" y="1945"/>
                        <a:pt x="1093" y="1962"/>
                      </a:cubicBezTo>
                      <a:cubicBezTo>
                        <a:pt x="1060" y="2326"/>
                        <a:pt x="1106" y="2628"/>
                        <a:pt x="1196" y="2636"/>
                      </a:cubicBezTo>
                      <a:cubicBezTo>
                        <a:pt x="1287" y="2644"/>
                        <a:pt x="1387" y="2356"/>
                        <a:pt x="1421" y="1992"/>
                      </a:cubicBezTo>
                      <a:cubicBezTo>
                        <a:pt x="1422" y="1975"/>
                        <a:pt x="1424" y="1959"/>
                        <a:pt x="1425" y="1942"/>
                      </a:cubicBezTo>
                      <a:cubicBezTo>
                        <a:pt x="1432" y="1958"/>
                        <a:pt x="1438" y="1973"/>
                        <a:pt x="1445" y="1988"/>
                      </a:cubicBezTo>
                      <a:cubicBezTo>
                        <a:pt x="1598" y="2320"/>
                        <a:pt x="1789" y="2558"/>
                        <a:pt x="1871" y="2520"/>
                      </a:cubicBezTo>
                      <a:cubicBezTo>
                        <a:pt x="1954" y="2482"/>
                        <a:pt x="1897" y="2182"/>
                        <a:pt x="1744" y="1850"/>
                      </a:cubicBezTo>
                      <a:cubicBezTo>
                        <a:pt x="1737" y="1835"/>
                        <a:pt x="1730" y="1820"/>
                        <a:pt x="1723" y="1805"/>
                      </a:cubicBezTo>
                      <a:cubicBezTo>
                        <a:pt x="1736" y="1815"/>
                        <a:pt x="1749" y="1825"/>
                        <a:pt x="1763" y="1834"/>
                      </a:cubicBezTo>
                      <a:cubicBezTo>
                        <a:pt x="2061" y="2045"/>
                        <a:pt x="2346" y="2156"/>
                        <a:pt x="2398" y="2082"/>
                      </a:cubicBezTo>
                      <a:cubicBezTo>
                        <a:pt x="2451" y="2007"/>
                        <a:pt x="2252" y="1776"/>
                        <a:pt x="1953" y="1566"/>
                      </a:cubicBezTo>
                      <a:cubicBezTo>
                        <a:pt x="1939" y="1556"/>
                        <a:pt x="1926" y="1547"/>
                        <a:pt x="1912" y="1538"/>
                      </a:cubicBezTo>
                      <a:cubicBezTo>
                        <a:pt x="1928" y="1539"/>
                        <a:pt x="1945" y="1541"/>
                        <a:pt x="1962" y="1543"/>
                      </a:cubicBezTo>
                      <a:cubicBezTo>
                        <a:pt x="2326" y="1576"/>
                        <a:pt x="2627" y="1530"/>
                        <a:pt x="2636" y="143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Google Shape;132;p4"/>
                <p:cNvSpPr/>
                <p:nvPr/>
              </p:nvSpPr>
              <p:spPr>
                <a:xfrm>
                  <a:off x="7689600" y="2128320"/>
                  <a:ext cx="199800" cy="19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" h="555" extrusionOk="0">
                      <a:moveTo>
                        <a:pt x="393" y="530"/>
                      </a:moveTo>
                      <a:lnTo>
                        <a:pt x="393" y="530"/>
                      </a:lnTo>
                      <a:cubicBezTo>
                        <a:pt x="253" y="594"/>
                        <a:pt x="89" y="533"/>
                        <a:pt x="25" y="394"/>
                      </a:cubicBezTo>
                      <a:cubicBezTo>
                        <a:pt x="-39" y="255"/>
                        <a:pt x="21" y="91"/>
                        <a:pt x="160" y="26"/>
                      </a:cubicBezTo>
                      <a:cubicBezTo>
                        <a:pt x="299" y="-38"/>
                        <a:pt x="464" y="23"/>
                        <a:pt x="529" y="162"/>
                      </a:cubicBezTo>
                      <a:cubicBezTo>
                        <a:pt x="593" y="301"/>
                        <a:pt x="532" y="466"/>
                        <a:pt x="393" y="53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5"/>
          <p:cNvSpPr txBox="1">
            <a:spLocks noGrp="1"/>
          </p:cNvSpPr>
          <p:nvPr>
            <p:ph type="subTitle" idx="1"/>
          </p:nvPr>
        </p:nvSpPr>
        <p:spPr>
          <a:xfrm>
            <a:off x="4594118" y="2535425"/>
            <a:ext cx="2800500" cy="97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6" name="Google Shape;136;p5"/>
          <p:cNvSpPr txBox="1">
            <a:spLocks noGrp="1"/>
          </p:cNvSpPr>
          <p:nvPr>
            <p:ph type="subTitle" idx="2"/>
          </p:nvPr>
        </p:nvSpPr>
        <p:spPr>
          <a:xfrm>
            <a:off x="713476" y="2535425"/>
            <a:ext cx="2800500" cy="97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7" name="Google Shape;137;p5"/>
          <p:cNvSpPr txBox="1">
            <a:spLocks noGrp="1"/>
          </p:cNvSpPr>
          <p:nvPr>
            <p:ph type="subTitle" idx="3"/>
          </p:nvPr>
        </p:nvSpPr>
        <p:spPr>
          <a:xfrm>
            <a:off x="4594114" y="2164450"/>
            <a:ext cx="28005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Aleo SemiBold"/>
              <a:buNone/>
              <a:defRPr sz="1800">
                <a:solidFill>
                  <a:schemeClr val="dk1"/>
                </a:solidFill>
                <a:latin typeface="Aleo SemiBold"/>
                <a:ea typeface="Aleo SemiBold"/>
                <a:cs typeface="Aleo SemiBold"/>
                <a:sym typeface="Ale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leo SemiBold"/>
              <a:buNone/>
              <a:defRPr sz="1800">
                <a:latin typeface="Aleo SemiBold"/>
                <a:ea typeface="Aleo SemiBold"/>
                <a:cs typeface="Aleo SemiBold"/>
                <a:sym typeface="Aleo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leo SemiBold"/>
              <a:buNone/>
              <a:defRPr sz="1800">
                <a:latin typeface="Aleo SemiBold"/>
                <a:ea typeface="Aleo SemiBold"/>
                <a:cs typeface="Aleo SemiBold"/>
                <a:sym typeface="Aleo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leo SemiBold"/>
              <a:buNone/>
              <a:defRPr sz="1800">
                <a:latin typeface="Aleo SemiBold"/>
                <a:ea typeface="Aleo SemiBold"/>
                <a:cs typeface="Aleo SemiBold"/>
                <a:sym typeface="Aleo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leo SemiBold"/>
              <a:buNone/>
              <a:defRPr sz="1800">
                <a:latin typeface="Aleo SemiBold"/>
                <a:ea typeface="Aleo SemiBold"/>
                <a:cs typeface="Aleo SemiBold"/>
                <a:sym typeface="Aleo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leo SemiBold"/>
              <a:buNone/>
              <a:defRPr sz="1800">
                <a:latin typeface="Aleo SemiBold"/>
                <a:ea typeface="Aleo SemiBold"/>
                <a:cs typeface="Aleo SemiBold"/>
                <a:sym typeface="Aleo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leo SemiBold"/>
              <a:buNone/>
              <a:defRPr sz="1800">
                <a:latin typeface="Aleo SemiBold"/>
                <a:ea typeface="Aleo SemiBold"/>
                <a:cs typeface="Aleo SemiBold"/>
                <a:sym typeface="Aleo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leo SemiBold"/>
              <a:buNone/>
              <a:defRPr sz="1800">
                <a:latin typeface="Aleo SemiBold"/>
                <a:ea typeface="Aleo SemiBold"/>
                <a:cs typeface="Aleo SemiBold"/>
                <a:sym typeface="Aleo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leo SemiBold"/>
              <a:buNone/>
              <a:defRPr sz="1800">
                <a:latin typeface="Aleo SemiBold"/>
                <a:ea typeface="Aleo SemiBold"/>
                <a:cs typeface="Aleo SemiBold"/>
                <a:sym typeface="Aleo SemiBold"/>
              </a:defRPr>
            </a:lvl9pPr>
          </a:lstStyle>
          <a:p>
            <a:endParaRPr/>
          </a:p>
        </p:txBody>
      </p:sp>
      <p:sp>
        <p:nvSpPr>
          <p:cNvPr id="138" name="Google Shape;138;p5"/>
          <p:cNvSpPr txBox="1">
            <a:spLocks noGrp="1"/>
          </p:cNvSpPr>
          <p:nvPr>
            <p:ph type="subTitle" idx="4"/>
          </p:nvPr>
        </p:nvSpPr>
        <p:spPr>
          <a:xfrm>
            <a:off x="713225" y="2164450"/>
            <a:ext cx="28005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Aleo SemiBold"/>
              <a:buNone/>
              <a:defRPr sz="1800">
                <a:solidFill>
                  <a:schemeClr val="dk1"/>
                </a:solidFill>
                <a:latin typeface="Aleo SemiBold"/>
                <a:ea typeface="Aleo SemiBold"/>
                <a:cs typeface="Aleo SemiBold"/>
                <a:sym typeface="Ale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leo SemiBold"/>
              <a:buNone/>
              <a:defRPr sz="1800">
                <a:latin typeface="Aleo SemiBold"/>
                <a:ea typeface="Aleo SemiBold"/>
                <a:cs typeface="Aleo SemiBold"/>
                <a:sym typeface="Aleo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leo SemiBold"/>
              <a:buNone/>
              <a:defRPr sz="1800">
                <a:latin typeface="Aleo SemiBold"/>
                <a:ea typeface="Aleo SemiBold"/>
                <a:cs typeface="Aleo SemiBold"/>
                <a:sym typeface="Aleo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leo SemiBold"/>
              <a:buNone/>
              <a:defRPr sz="1800">
                <a:latin typeface="Aleo SemiBold"/>
                <a:ea typeface="Aleo SemiBold"/>
                <a:cs typeface="Aleo SemiBold"/>
                <a:sym typeface="Aleo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leo SemiBold"/>
              <a:buNone/>
              <a:defRPr sz="1800">
                <a:latin typeface="Aleo SemiBold"/>
                <a:ea typeface="Aleo SemiBold"/>
                <a:cs typeface="Aleo SemiBold"/>
                <a:sym typeface="Aleo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leo SemiBold"/>
              <a:buNone/>
              <a:defRPr sz="1800">
                <a:latin typeface="Aleo SemiBold"/>
                <a:ea typeface="Aleo SemiBold"/>
                <a:cs typeface="Aleo SemiBold"/>
                <a:sym typeface="Aleo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leo SemiBold"/>
              <a:buNone/>
              <a:defRPr sz="1800">
                <a:latin typeface="Aleo SemiBold"/>
                <a:ea typeface="Aleo SemiBold"/>
                <a:cs typeface="Aleo SemiBold"/>
                <a:sym typeface="Aleo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leo SemiBold"/>
              <a:buNone/>
              <a:defRPr sz="1800">
                <a:latin typeface="Aleo SemiBold"/>
                <a:ea typeface="Aleo SemiBold"/>
                <a:cs typeface="Aleo SemiBold"/>
                <a:sym typeface="Aleo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leo SemiBold"/>
              <a:buNone/>
              <a:defRPr sz="1800">
                <a:latin typeface="Aleo SemiBold"/>
                <a:ea typeface="Aleo SemiBold"/>
                <a:cs typeface="Aleo SemiBold"/>
                <a:sym typeface="Aleo SemiBold"/>
              </a:defRPr>
            </a:lvl9pPr>
          </a:lstStyle>
          <a:p>
            <a:endParaRPr/>
          </a:p>
        </p:txBody>
      </p:sp>
      <p:grpSp>
        <p:nvGrpSpPr>
          <p:cNvPr id="139" name="Google Shape;139;p5"/>
          <p:cNvGrpSpPr/>
          <p:nvPr/>
        </p:nvGrpSpPr>
        <p:grpSpPr>
          <a:xfrm>
            <a:off x="8221122" y="3709400"/>
            <a:ext cx="974150" cy="1589745"/>
            <a:chOff x="-200103" y="3870750"/>
            <a:chExt cx="974150" cy="1589745"/>
          </a:xfrm>
        </p:grpSpPr>
        <p:sp>
          <p:nvSpPr>
            <p:cNvPr id="140" name="Google Shape;140;p5"/>
            <p:cNvSpPr/>
            <p:nvPr/>
          </p:nvSpPr>
          <p:spPr>
            <a:xfrm rot="-878020">
              <a:off x="-72949" y="3914999"/>
              <a:ext cx="310352" cy="702701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1" name="Google Shape;141;p5"/>
            <p:cNvGrpSpPr/>
            <p:nvPr/>
          </p:nvGrpSpPr>
          <p:grpSpPr>
            <a:xfrm rot="3621869">
              <a:off x="245068" y="3922327"/>
              <a:ext cx="283644" cy="283644"/>
              <a:chOff x="7314840" y="1753920"/>
              <a:chExt cx="948960" cy="948960"/>
            </a:xfrm>
          </p:grpSpPr>
          <p:sp>
            <p:nvSpPr>
              <p:cNvPr id="142" name="Google Shape;142;p5"/>
              <p:cNvSpPr/>
              <p:nvPr/>
            </p:nvSpPr>
            <p:spPr>
              <a:xfrm>
                <a:off x="7314840" y="1753920"/>
                <a:ext cx="948960" cy="948960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2636" extrusionOk="0">
                    <a:moveTo>
                      <a:pt x="2636" y="1439"/>
                    </a:moveTo>
                    <a:lnTo>
                      <a:pt x="2636" y="1439"/>
                    </a:lnTo>
                    <a:cubicBezTo>
                      <a:pt x="2644" y="1349"/>
                      <a:pt x="2356" y="1248"/>
                      <a:pt x="1992" y="1215"/>
                    </a:cubicBezTo>
                    <a:cubicBezTo>
                      <a:pt x="1975" y="1214"/>
                      <a:pt x="1958" y="1212"/>
                      <a:pt x="1942" y="1211"/>
                    </a:cubicBezTo>
                    <a:cubicBezTo>
                      <a:pt x="1957" y="1204"/>
                      <a:pt x="1972" y="1198"/>
                      <a:pt x="1987" y="1191"/>
                    </a:cubicBezTo>
                    <a:cubicBezTo>
                      <a:pt x="2319" y="1037"/>
                      <a:pt x="2558" y="846"/>
                      <a:pt x="2520" y="764"/>
                    </a:cubicBezTo>
                    <a:cubicBezTo>
                      <a:pt x="2481" y="681"/>
                      <a:pt x="2181" y="739"/>
                      <a:pt x="1849" y="892"/>
                    </a:cubicBezTo>
                    <a:cubicBezTo>
                      <a:pt x="1834" y="898"/>
                      <a:pt x="1819" y="906"/>
                      <a:pt x="1805" y="913"/>
                    </a:cubicBezTo>
                    <a:cubicBezTo>
                      <a:pt x="1814" y="900"/>
                      <a:pt x="1824" y="887"/>
                      <a:pt x="1834" y="873"/>
                    </a:cubicBezTo>
                    <a:cubicBezTo>
                      <a:pt x="2045" y="574"/>
                      <a:pt x="2156" y="290"/>
                      <a:pt x="2082" y="237"/>
                    </a:cubicBezTo>
                    <a:cubicBezTo>
                      <a:pt x="2008" y="185"/>
                      <a:pt x="1776" y="384"/>
                      <a:pt x="1565" y="683"/>
                    </a:cubicBezTo>
                    <a:cubicBezTo>
                      <a:pt x="1556" y="697"/>
                      <a:pt x="1546" y="710"/>
                      <a:pt x="1537" y="724"/>
                    </a:cubicBezTo>
                    <a:cubicBezTo>
                      <a:pt x="1539" y="707"/>
                      <a:pt x="1541" y="691"/>
                      <a:pt x="1542" y="674"/>
                    </a:cubicBezTo>
                    <a:cubicBezTo>
                      <a:pt x="1575" y="310"/>
                      <a:pt x="1529" y="9"/>
                      <a:pt x="1439" y="0"/>
                    </a:cubicBezTo>
                    <a:cubicBezTo>
                      <a:pt x="1348" y="-8"/>
                      <a:pt x="1248" y="280"/>
                      <a:pt x="1214" y="644"/>
                    </a:cubicBezTo>
                    <a:cubicBezTo>
                      <a:pt x="1213" y="661"/>
                      <a:pt x="1211" y="678"/>
                      <a:pt x="1210" y="694"/>
                    </a:cubicBezTo>
                    <a:cubicBezTo>
                      <a:pt x="1204" y="679"/>
                      <a:pt x="1197" y="663"/>
                      <a:pt x="1190" y="648"/>
                    </a:cubicBezTo>
                    <a:cubicBezTo>
                      <a:pt x="1037" y="316"/>
                      <a:pt x="846" y="78"/>
                      <a:pt x="763" y="116"/>
                    </a:cubicBezTo>
                    <a:cubicBezTo>
                      <a:pt x="681" y="154"/>
                      <a:pt x="738" y="454"/>
                      <a:pt x="891" y="786"/>
                    </a:cubicBezTo>
                    <a:cubicBezTo>
                      <a:pt x="898" y="801"/>
                      <a:pt x="905" y="816"/>
                      <a:pt x="913" y="831"/>
                    </a:cubicBezTo>
                    <a:cubicBezTo>
                      <a:pt x="899" y="822"/>
                      <a:pt x="886" y="812"/>
                      <a:pt x="872" y="802"/>
                    </a:cubicBezTo>
                    <a:cubicBezTo>
                      <a:pt x="574" y="591"/>
                      <a:pt x="289" y="480"/>
                      <a:pt x="237" y="554"/>
                    </a:cubicBezTo>
                    <a:cubicBezTo>
                      <a:pt x="184" y="628"/>
                      <a:pt x="384" y="860"/>
                      <a:pt x="682" y="1071"/>
                    </a:cubicBezTo>
                    <a:cubicBezTo>
                      <a:pt x="696" y="1080"/>
                      <a:pt x="710" y="1090"/>
                      <a:pt x="724" y="1099"/>
                    </a:cubicBezTo>
                    <a:cubicBezTo>
                      <a:pt x="707" y="1097"/>
                      <a:pt x="691" y="1095"/>
                      <a:pt x="674" y="1094"/>
                    </a:cubicBezTo>
                    <a:cubicBezTo>
                      <a:pt x="310" y="1060"/>
                      <a:pt x="8" y="1106"/>
                      <a:pt x="0" y="1197"/>
                    </a:cubicBezTo>
                    <a:cubicBezTo>
                      <a:pt x="-9" y="1288"/>
                      <a:pt x="280" y="1388"/>
                      <a:pt x="643" y="1422"/>
                    </a:cubicBezTo>
                    <a:cubicBezTo>
                      <a:pt x="660" y="1423"/>
                      <a:pt x="677" y="1424"/>
                      <a:pt x="693" y="1425"/>
                    </a:cubicBezTo>
                    <a:cubicBezTo>
                      <a:pt x="678" y="1432"/>
                      <a:pt x="663" y="1438"/>
                      <a:pt x="648" y="1446"/>
                    </a:cubicBezTo>
                    <a:cubicBezTo>
                      <a:pt x="316" y="1599"/>
                      <a:pt x="78" y="1789"/>
                      <a:pt x="116" y="1872"/>
                    </a:cubicBezTo>
                    <a:cubicBezTo>
                      <a:pt x="154" y="1955"/>
                      <a:pt x="453" y="1898"/>
                      <a:pt x="785" y="1745"/>
                    </a:cubicBezTo>
                    <a:cubicBezTo>
                      <a:pt x="801" y="1737"/>
                      <a:pt x="816" y="1730"/>
                      <a:pt x="831" y="1723"/>
                    </a:cubicBezTo>
                    <a:cubicBezTo>
                      <a:pt x="821" y="1736"/>
                      <a:pt x="811" y="1750"/>
                      <a:pt x="802" y="1764"/>
                    </a:cubicBezTo>
                    <a:cubicBezTo>
                      <a:pt x="590" y="2062"/>
                      <a:pt x="479" y="2347"/>
                      <a:pt x="554" y="2399"/>
                    </a:cubicBezTo>
                    <a:cubicBezTo>
                      <a:pt x="628" y="2452"/>
                      <a:pt x="859" y="2252"/>
                      <a:pt x="1070" y="1954"/>
                    </a:cubicBezTo>
                    <a:cubicBezTo>
                      <a:pt x="1080" y="1940"/>
                      <a:pt x="1089" y="1926"/>
                      <a:pt x="1099" y="1912"/>
                    </a:cubicBezTo>
                    <a:cubicBezTo>
                      <a:pt x="1097" y="1929"/>
                      <a:pt x="1095" y="1945"/>
                      <a:pt x="1093" y="1962"/>
                    </a:cubicBezTo>
                    <a:cubicBezTo>
                      <a:pt x="1060" y="2326"/>
                      <a:pt x="1106" y="2628"/>
                      <a:pt x="1196" y="2636"/>
                    </a:cubicBezTo>
                    <a:cubicBezTo>
                      <a:pt x="1287" y="2644"/>
                      <a:pt x="1387" y="2356"/>
                      <a:pt x="1421" y="1992"/>
                    </a:cubicBezTo>
                    <a:cubicBezTo>
                      <a:pt x="1422" y="1975"/>
                      <a:pt x="1424" y="1959"/>
                      <a:pt x="1425" y="1942"/>
                    </a:cubicBezTo>
                    <a:cubicBezTo>
                      <a:pt x="1432" y="1958"/>
                      <a:pt x="1438" y="1973"/>
                      <a:pt x="1445" y="1988"/>
                    </a:cubicBezTo>
                    <a:cubicBezTo>
                      <a:pt x="1598" y="2320"/>
                      <a:pt x="1789" y="2558"/>
                      <a:pt x="1871" y="2520"/>
                    </a:cubicBezTo>
                    <a:cubicBezTo>
                      <a:pt x="1954" y="2482"/>
                      <a:pt x="1897" y="2182"/>
                      <a:pt x="1744" y="1850"/>
                    </a:cubicBezTo>
                    <a:cubicBezTo>
                      <a:pt x="1737" y="1835"/>
                      <a:pt x="1730" y="1820"/>
                      <a:pt x="1723" y="1805"/>
                    </a:cubicBezTo>
                    <a:cubicBezTo>
                      <a:pt x="1736" y="1815"/>
                      <a:pt x="1749" y="1825"/>
                      <a:pt x="1763" y="1834"/>
                    </a:cubicBezTo>
                    <a:cubicBezTo>
                      <a:pt x="2061" y="2045"/>
                      <a:pt x="2346" y="2156"/>
                      <a:pt x="2398" y="2082"/>
                    </a:cubicBezTo>
                    <a:cubicBezTo>
                      <a:pt x="2451" y="2007"/>
                      <a:pt x="2252" y="1776"/>
                      <a:pt x="1953" y="1566"/>
                    </a:cubicBezTo>
                    <a:cubicBezTo>
                      <a:pt x="1939" y="1556"/>
                      <a:pt x="1926" y="1547"/>
                      <a:pt x="1912" y="1538"/>
                    </a:cubicBezTo>
                    <a:cubicBezTo>
                      <a:pt x="1928" y="1539"/>
                      <a:pt x="1945" y="1541"/>
                      <a:pt x="1962" y="1543"/>
                    </a:cubicBezTo>
                    <a:cubicBezTo>
                      <a:pt x="2326" y="1576"/>
                      <a:pt x="2627" y="1530"/>
                      <a:pt x="2636" y="14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5"/>
              <p:cNvSpPr/>
              <p:nvPr/>
            </p:nvSpPr>
            <p:spPr>
              <a:xfrm>
                <a:off x="7689600" y="2128320"/>
                <a:ext cx="199800" cy="199800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55" extrusionOk="0">
                    <a:moveTo>
                      <a:pt x="393" y="530"/>
                    </a:moveTo>
                    <a:lnTo>
                      <a:pt x="393" y="530"/>
                    </a:lnTo>
                    <a:cubicBezTo>
                      <a:pt x="253" y="594"/>
                      <a:pt x="89" y="533"/>
                      <a:pt x="25" y="394"/>
                    </a:cubicBezTo>
                    <a:cubicBezTo>
                      <a:pt x="-39" y="255"/>
                      <a:pt x="21" y="91"/>
                      <a:pt x="160" y="26"/>
                    </a:cubicBezTo>
                    <a:cubicBezTo>
                      <a:pt x="299" y="-38"/>
                      <a:pt x="464" y="23"/>
                      <a:pt x="529" y="162"/>
                    </a:cubicBezTo>
                    <a:cubicBezTo>
                      <a:pt x="593" y="301"/>
                      <a:pt x="532" y="466"/>
                      <a:pt x="393" y="5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4" name="Google Shape;144;p5"/>
            <p:cNvSpPr/>
            <p:nvPr/>
          </p:nvSpPr>
          <p:spPr>
            <a:xfrm rot="-67616">
              <a:off x="86707" y="4251211"/>
              <a:ext cx="531829" cy="1204171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5" name="Google Shape;145;p5"/>
            <p:cNvGrpSpPr/>
            <p:nvPr/>
          </p:nvGrpSpPr>
          <p:grpSpPr>
            <a:xfrm rot="3621869">
              <a:off x="-148527" y="4439904"/>
              <a:ext cx="283644" cy="283644"/>
              <a:chOff x="7314840" y="1753920"/>
              <a:chExt cx="948960" cy="948960"/>
            </a:xfrm>
          </p:grpSpPr>
          <p:sp>
            <p:nvSpPr>
              <p:cNvPr id="146" name="Google Shape;146;p5"/>
              <p:cNvSpPr/>
              <p:nvPr/>
            </p:nvSpPr>
            <p:spPr>
              <a:xfrm>
                <a:off x="7314840" y="1753920"/>
                <a:ext cx="948960" cy="948960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2636" extrusionOk="0">
                    <a:moveTo>
                      <a:pt x="2636" y="1439"/>
                    </a:moveTo>
                    <a:lnTo>
                      <a:pt x="2636" y="1439"/>
                    </a:lnTo>
                    <a:cubicBezTo>
                      <a:pt x="2644" y="1349"/>
                      <a:pt x="2356" y="1248"/>
                      <a:pt x="1992" y="1215"/>
                    </a:cubicBezTo>
                    <a:cubicBezTo>
                      <a:pt x="1975" y="1214"/>
                      <a:pt x="1958" y="1212"/>
                      <a:pt x="1942" y="1211"/>
                    </a:cubicBezTo>
                    <a:cubicBezTo>
                      <a:pt x="1957" y="1204"/>
                      <a:pt x="1972" y="1198"/>
                      <a:pt x="1987" y="1191"/>
                    </a:cubicBezTo>
                    <a:cubicBezTo>
                      <a:pt x="2319" y="1037"/>
                      <a:pt x="2558" y="846"/>
                      <a:pt x="2520" y="764"/>
                    </a:cubicBezTo>
                    <a:cubicBezTo>
                      <a:pt x="2481" y="681"/>
                      <a:pt x="2181" y="739"/>
                      <a:pt x="1849" y="892"/>
                    </a:cubicBezTo>
                    <a:cubicBezTo>
                      <a:pt x="1834" y="898"/>
                      <a:pt x="1819" y="906"/>
                      <a:pt x="1805" y="913"/>
                    </a:cubicBezTo>
                    <a:cubicBezTo>
                      <a:pt x="1814" y="900"/>
                      <a:pt x="1824" y="887"/>
                      <a:pt x="1834" y="873"/>
                    </a:cubicBezTo>
                    <a:cubicBezTo>
                      <a:pt x="2045" y="574"/>
                      <a:pt x="2156" y="290"/>
                      <a:pt x="2082" y="237"/>
                    </a:cubicBezTo>
                    <a:cubicBezTo>
                      <a:pt x="2008" y="185"/>
                      <a:pt x="1776" y="384"/>
                      <a:pt x="1565" y="683"/>
                    </a:cubicBezTo>
                    <a:cubicBezTo>
                      <a:pt x="1556" y="697"/>
                      <a:pt x="1546" y="710"/>
                      <a:pt x="1537" y="724"/>
                    </a:cubicBezTo>
                    <a:cubicBezTo>
                      <a:pt x="1539" y="707"/>
                      <a:pt x="1541" y="691"/>
                      <a:pt x="1542" y="674"/>
                    </a:cubicBezTo>
                    <a:cubicBezTo>
                      <a:pt x="1575" y="310"/>
                      <a:pt x="1529" y="9"/>
                      <a:pt x="1439" y="0"/>
                    </a:cubicBezTo>
                    <a:cubicBezTo>
                      <a:pt x="1348" y="-8"/>
                      <a:pt x="1248" y="280"/>
                      <a:pt x="1214" y="644"/>
                    </a:cubicBezTo>
                    <a:cubicBezTo>
                      <a:pt x="1213" y="661"/>
                      <a:pt x="1211" y="678"/>
                      <a:pt x="1210" y="694"/>
                    </a:cubicBezTo>
                    <a:cubicBezTo>
                      <a:pt x="1204" y="679"/>
                      <a:pt x="1197" y="663"/>
                      <a:pt x="1190" y="648"/>
                    </a:cubicBezTo>
                    <a:cubicBezTo>
                      <a:pt x="1037" y="316"/>
                      <a:pt x="846" y="78"/>
                      <a:pt x="763" y="116"/>
                    </a:cubicBezTo>
                    <a:cubicBezTo>
                      <a:pt x="681" y="154"/>
                      <a:pt x="738" y="454"/>
                      <a:pt x="891" y="786"/>
                    </a:cubicBezTo>
                    <a:cubicBezTo>
                      <a:pt x="898" y="801"/>
                      <a:pt x="905" y="816"/>
                      <a:pt x="913" y="831"/>
                    </a:cubicBezTo>
                    <a:cubicBezTo>
                      <a:pt x="899" y="822"/>
                      <a:pt x="886" y="812"/>
                      <a:pt x="872" y="802"/>
                    </a:cubicBezTo>
                    <a:cubicBezTo>
                      <a:pt x="574" y="591"/>
                      <a:pt x="289" y="480"/>
                      <a:pt x="237" y="554"/>
                    </a:cubicBezTo>
                    <a:cubicBezTo>
                      <a:pt x="184" y="628"/>
                      <a:pt x="384" y="860"/>
                      <a:pt x="682" y="1071"/>
                    </a:cubicBezTo>
                    <a:cubicBezTo>
                      <a:pt x="696" y="1080"/>
                      <a:pt x="710" y="1090"/>
                      <a:pt x="724" y="1099"/>
                    </a:cubicBezTo>
                    <a:cubicBezTo>
                      <a:pt x="707" y="1097"/>
                      <a:pt x="691" y="1095"/>
                      <a:pt x="674" y="1094"/>
                    </a:cubicBezTo>
                    <a:cubicBezTo>
                      <a:pt x="310" y="1060"/>
                      <a:pt x="8" y="1106"/>
                      <a:pt x="0" y="1197"/>
                    </a:cubicBezTo>
                    <a:cubicBezTo>
                      <a:pt x="-9" y="1288"/>
                      <a:pt x="280" y="1388"/>
                      <a:pt x="643" y="1422"/>
                    </a:cubicBezTo>
                    <a:cubicBezTo>
                      <a:pt x="660" y="1423"/>
                      <a:pt x="677" y="1424"/>
                      <a:pt x="693" y="1425"/>
                    </a:cubicBezTo>
                    <a:cubicBezTo>
                      <a:pt x="678" y="1432"/>
                      <a:pt x="663" y="1438"/>
                      <a:pt x="648" y="1446"/>
                    </a:cubicBezTo>
                    <a:cubicBezTo>
                      <a:pt x="316" y="1599"/>
                      <a:pt x="78" y="1789"/>
                      <a:pt x="116" y="1872"/>
                    </a:cubicBezTo>
                    <a:cubicBezTo>
                      <a:pt x="154" y="1955"/>
                      <a:pt x="453" y="1898"/>
                      <a:pt x="785" y="1745"/>
                    </a:cubicBezTo>
                    <a:cubicBezTo>
                      <a:pt x="801" y="1737"/>
                      <a:pt x="816" y="1730"/>
                      <a:pt x="831" y="1723"/>
                    </a:cubicBezTo>
                    <a:cubicBezTo>
                      <a:pt x="821" y="1736"/>
                      <a:pt x="811" y="1750"/>
                      <a:pt x="802" y="1764"/>
                    </a:cubicBezTo>
                    <a:cubicBezTo>
                      <a:pt x="590" y="2062"/>
                      <a:pt x="479" y="2347"/>
                      <a:pt x="554" y="2399"/>
                    </a:cubicBezTo>
                    <a:cubicBezTo>
                      <a:pt x="628" y="2452"/>
                      <a:pt x="859" y="2252"/>
                      <a:pt x="1070" y="1954"/>
                    </a:cubicBezTo>
                    <a:cubicBezTo>
                      <a:pt x="1080" y="1940"/>
                      <a:pt x="1089" y="1926"/>
                      <a:pt x="1099" y="1912"/>
                    </a:cubicBezTo>
                    <a:cubicBezTo>
                      <a:pt x="1097" y="1929"/>
                      <a:pt x="1095" y="1945"/>
                      <a:pt x="1093" y="1962"/>
                    </a:cubicBezTo>
                    <a:cubicBezTo>
                      <a:pt x="1060" y="2326"/>
                      <a:pt x="1106" y="2628"/>
                      <a:pt x="1196" y="2636"/>
                    </a:cubicBezTo>
                    <a:cubicBezTo>
                      <a:pt x="1287" y="2644"/>
                      <a:pt x="1387" y="2356"/>
                      <a:pt x="1421" y="1992"/>
                    </a:cubicBezTo>
                    <a:cubicBezTo>
                      <a:pt x="1422" y="1975"/>
                      <a:pt x="1424" y="1959"/>
                      <a:pt x="1425" y="1942"/>
                    </a:cubicBezTo>
                    <a:cubicBezTo>
                      <a:pt x="1432" y="1958"/>
                      <a:pt x="1438" y="1973"/>
                      <a:pt x="1445" y="1988"/>
                    </a:cubicBezTo>
                    <a:cubicBezTo>
                      <a:pt x="1598" y="2320"/>
                      <a:pt x="1789" y="2558"/>
                      <a:pt x="1871" y="2520"/>
                    </a:cubicBezTo>
                    <a:cubicBezTo>
                      <a:pt x="1954" y="2482"/>
                      <a:pt x="1897" y="2182"/>
                      <a:pt x="1744" y="1850"/>
                    </a:cubicBezTo>
                    <a:cubicBezTo>
                      <a:pt x="1737" y="1835"/>
                      <a:pt x="1730" y="1820"/>
                      <a:pt x="1723" y="1805"/>
                    </a:cubicBezTo>
                    <a:cubicBezTo>
                      <a:pt x="1736" y="1815"/>
                      <a:pt x="1749" y="1825"/>
                      <a:pt x="1763" y="1834"/>
                    </a:cubicBezTo>
                    <a:cubicBezTo>
                      <a:pt x="2061" y="2045"/>
                      <a:pt x="2346" y="2156"/>
                      <a:pt x="2398" y="2082"/>
                    </a:cubicBezTo>
                    <a:cubicBezTo>
                      <a:pt x="2451" y="2007"/>
                      <a:pt x="2252" y="1776"/>
                      <a:pt x="1953" y="1566"/>
                    </a:cubicBezTo>
                    <a:cubicBezTo>
                      <a:pt x="1939" y="1556"/>
                      <a:pt x="1926" y="1547"/>
                      <a:pt x="1912" y="1538"/>
                    </a:cubicBezTo>
                    <a:cubicBezTo>
                      <a:pt x="1928" y="1539"/>
                      <a:pt x="1945" y="1541"/>
                      <a:pt x="1962" y="1543"/>
                    </a:cubicBezTo>
                    <a:cubicBezTo>
                      <a:pt x="2326" y="1576"/>
                      <a:pt x="2627" y="1530"/>
                      <a:pt x="2636" y="14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5"/>
              <p:cNvSpPr/>
              <p:nvPr/>
            </p:nvSpPr>
            <p:spPr>
              <a:xfrm>
                <a:off x="7689600" y="2128320"/>
                <a:ext cx="199800" cy="199800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55" extrusionOk="0">
                    <a:moveTo>
                      <a:pt x="393" y="530"/>
                    </a:moveTo>
                    <a:lnTo>
                      <a:pt x="393" y="530"/>
                    </a:lnTo>
                    <a:cubicBezTo>
                      <a:pt x="253" y="594"/>
                      <a:pt x="89" y="533"/>
                      <a:pt x="25" y="394"/>
                    </a:cubicBezTo>
                    <a:cubicBezTo>
                      <a:pt x="-39" y="255"/>
                      <a:pt x="21" y="91"/>
                      <a:pt x="160" y="26"/>
                    </a:cubicBezTo>
                    <a:cubicBezTo>
                      <a:pt x="299" y="-38"/>
                      <a:pt x="464" y="23"/>
                      <a:pt x="529" y="162"/>
                    </a:cubicBezTo>
                    <a:cubicBezTo>
                      <a:pt x="593" y="301"/>
                      <a:pt x="532" y="466"/>
                      <a:pt x="393" y="5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8" name="Google Shape;148;p5"/>
            <p:cNvGrpSpPr/>
            <p:nvPr/>
          </p:nvGrpSpPr>
          <p:grpSpPr>
            <a:xfrm rot="3623427">
              <a:off x="-63168" y="4574917"/>
              <a:ext cx="475879" cy="475879"/>
              <a:chOff x="7193160" y="357120"/>
              <a:chExt cx="1192320" cy="1192320"/>
            </a:xfrm>
          </p:grpSpPr>
          <p:sp>
            <p:nvSpPr>
              <p:cNvPr id="149" name="Google Shape;149;p5"/>
              <p:cNvSpPr/>
              <p:nvPr/>
            </p:nvSpPr>
            <p:spPr>
              <a:xfrm>
                <a:off x="7203600" y="417240"/>
                <a:ext cx="1171440" cy="1072080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978" extrusionOk="0">
                    <a:moveTo>
                      <a:pt x="2458" y="1362"/>
                    </a:moveTo>
                    <a:lnTo>
                      <a:pt x="2458" y="1362"/>
                    </a:lnTo>
                    <a:cubicBezTo>
                      <a:pt x="2241" y="1342"/>
                      <a:pt x="2043" y="1345"/>
                      <a:pt x="1894" y="1366"/>
                    </a:cubicBezTo>
                    <a:cubicBezTo>
                      <a:pt x="2007" y="1266"/>
                      <a:pt x="2138" y="1117"/>
                      <a:pt x="2264" y="939"/>
                    </a:cubicBezTo>
                    <a:cubicBezTo>
                      <a:pt x="2524" y="571"/>
                      <a:pt x="2661" y="220"/>
                      <a:pt x="2570" y="155"/>
                    </a:cubicBezTo>
                    <a:cubicBezTo>
                      <a:pt x="2478" y="90"/>
                      <a:pt x="2193" y="336"/>
                      <a:pt x="1933" y="705"/>
                    </a:cubicBezTo>
                    <a:cubicBezTo>
                      <a:pt x="1806" y="883"/>
                      <a:pt x="1710" y="1056"/>
                      <a:pt x="1653" y="1196"/>
                    </a:cubicBezTo>
                    <a:cubicBezTo>
                      <a:pt x="1624" y="1048"/>
                      <a:pt x="1560" y="860"/>
                      <a:pt x="1469" y="662"/>
                    </a:cubicBezTo>
                    <a:cubicBezTo>
                      <a:pt x="1280" y="253"/>
                      <a:pt x="1044" y="-42"/>
                      <a:pt x="943" y="5"/>
                    </a:cubicBezTo>
                    <a:cubicBezTo>
                      <a:pt x="841" y="53"/>
                      <a:pt x="912" y="423"/>
                      <a:pt x="1100" y="832"/>
                    </a:cubicBezTo>
                    <a:cubicBezTo>
                      <a:pt x="1191" y="1030"/>
                      <a:pt x="1293" y="1201"/>
                      <a:pt x="1386" y="1319"/>
                    </a:cubicBezTo>
                    <a:cubicBezTo>
                      <a:pt x="1243" y="1271"/>
                      <a:pt x="1049" y="1232"/>
                      <a:pt x="832" y="1212"/>
                    </a:cubicBezTo>
                    <a:cubicBezTo>
                      <a:pt x="383" y="1171"/>
                      <a:pt x="10" y="1228"/>
                      <a:pt x="0" y="1339"/>
                    </a:cubicBezTo>
                    <a:cubicBezTo>
                      <a:pt x="-10" y="1451"/>
                      <a:pt x="346" y="1575"/>
                      <a:pt x="795" y="1616"/>
                    </a:cubicBezTo>
                    <a:cubicBezTo>
                      <a:pt x="1012" y="1636"/>
                      <a:pt x="1210" y="1633"/>
                      <a:pt x="1360" y="1612"/>
                    </a:cubicBezTo>
                    <a:cubicBezTo>
                      <a:pt x="1247" y="1712"/>
                      <a:pt x="1115" y="1861"/>
                      <a:pt x="989" y="2039"/>
                    </a:cubicBezTo>
                    <a:cubicBezTo>
                      <a:pt x="729" y="2407"/>
                      <a:pt x="593" y="2758"/>
                      <a:pt x="684" y="2823"/>
                    </a:cubicBezTo>
                    <a:cubicBezTo>
                      <a:pt x="775" y="2888"/>
                      <a:pt x="1061" y="2642"/>
                      <a:pt x="1321" y="2273"/>
                    </a:cubicBezTo>
                    <a:cubicBezTo>
                      <a:pt x="1447" y="2095"/>
                      <a:pt x="1543" y="1922"/>
                      <a:pt x="1599" y="1782"/>
                    </a:cubicBezTo>
                    <a:cubicBezTo>
                      <a:pt x="1630" y="1930"/>
                      <a:pt x="1693" y="2118"/>
                      <a:pt x="1784" y="2315"/>
                    </a:cubicBezTo>
                    <a:cubicBezTo>
                      <a:pt x="1973" y="2725"/>
                      <a:pt x="2209" y="3020"/>
                      <a:pt x="2310" y="2973"/>
                    </a:cubicBezTo>
                    <a:cubicBezTo>
                      <a:pt x="2412" y="2925"/>
                      <a:pt x="2342" y="2555"/>
                      <a:pt x="2153" y="2146"/>
                    </a:cubicBezTo>
                    <a:cubicBezTo>
                      <a:pt x="2062" y="1948"/>
                      <a:pt x="1959" y="1777"/>
                      <a:pt x="1867" y="1659"/>
                    </a:cubicBezTo>
                    <a:cubicBezTo>
                      <a:pt x="2010" y="1707"/>
                      <a:pt x="2205" y="1746"/>
                      <a:pt x="2421" y="1766"/>
                    </a:cubicBezTo>
                    <a:cubicBezTo>
                      <a:pt x="2871" y="1807"/>
                      <a:pt x="3243" y="1750"/>
                      <a:pt x="3254" y="1639"/>
                    </a:cubicBezTo>
                    <a:cubicBezTo>
                      <a:pt x="3264" y="1527"/>
                      <a:pt x="2908" y="1403"/>
                      <a:pt x="2458" y="13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50;p5"/>
              <p:cNvSpPr/>
              <p:nvPr/>
            </p:nvSpPr>
            <p:spPr>
              <a:xfrm>
                <a:off x="7193160" y="406800"/>
                <a:ext cx="1192320" cy="1092960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3036" extrusionOk="0">
                    <a:moveTo>
                      <a:pt x="3067" y="1475"/>
                    </a:moveTo>
                    <a:lnTo>
                      <a:pt x="3067" y="1475"/>
                    </a:lnTo>
                    <a:cubicBezTo>
                      <a:pt x="2915" y="1422"/>
                      <a:pt x="2710" y="1381"/>
                      <a:pt x="2490" y="1361"/>
                    </a:cubicBezTo>
                    <a:cubicBezTo>
                      <a:pt x="2323" y="1346"/>
                      <a:pt x="2153" y="1343"/>
                      <a:pt x="2009" y="1355"/>
                    </a:cubicBezTo>
                    <a:cubicBezTo>
                      <a:pt x="2112" y="1253"/>
                      <a:pt x="2219" y="1123"/>
                      <a:pt x="2317" y="985"/>
                    </a:cubicBezTo>
                    <a:cubicBezTo>
                      <a:pt x="2560" y="642"/>
                      <a:pt x="2740" y="248"/>
                      <a:pt x="2615" y="160"/>
                    </a:cubicBezTo>
                    <a:cubicBezTo>
                      <a:pt x="2491" y="72"/>
                      <a:pt x="2180" y="373"/>
                      <a:pt x="1937" y="717"/>
                    </a:cubicBezTo>
                    <a:cubicBezTo>
                      <a:pt x="1840" y="855"/>
                      <a:pt x="1753" y="1000"/>
                      <a:pt x="1691" y="1131"/>
                    </a:cubicBezTo>
                    <a:cubicBezTo>
                      <a:pt x="1654" y="991"/>
                      <a:pt x="1595" y="832"/>
                      <a:pt x="1525" y="679"/>
                    </a:cubicBezTo>
                    <a:cubicBezTo>
                      <a:pt x="1433" y="479"/>
                      <a:pt x="1326" y="299"/>
                      <a:pt x="1225" y="173"/>
                    </a:cubicBezTo>
                    <a:cubicBezTo>
                      <a:pt x="1113" y="33"/>
                      <a:pt x="1024" y="-22"/>
                      <a:pt x="960" y="8"/>
                    </a:cubicBezTo>
                    <a:cubicBezTo>
                      <a:pt x="895" y="37"/>
                      <a:pt x="879" y="142"/>
                      <a:pt x="912" y="318"/>
                    </a:cubicBezTo>
                    <a:cubicBezTo>
                      <a:pt x="943" y="476"/>
                      <a:pt x="1010" y="674"/>
                      <a:pt x="1103" y="874"/>
                    </a:cubicBezTo>
                    <a:cubicBezTo>
                      <a:pt x="1176" y="1032"/>
                      <a:pt x="1258" y="1178"/>
                      <a:pt x="1339" y="1294"/>
                    </a:cubicBezTo>
                    <a:cubicBezTo>
                      <a:pt x="1202" y="1256"/>
                      <a:pt x="1038" y="1228"/>
                      <a:pt x="864" y="1211"/>
                    </a:cubicBezTo>
                    <a:cubicBezTo>
                      <a:pt x="445" y="1173"/>
                      <a:pt x="14" y="1214"/>
                      <a:pt x="0" y="1366"/>
                    </a:cubicBezTo>
                    <a:cubicBezTo>
                      <a:pt x="-7" y="1437"/>
                      <a:pt x="75" y="1502"/>
                      <a:pt x="244" y="1561"/>
                    </a:cubicBezTo>
                    <a:cubicBezTo>
                      <a:pt x="397" y="1614"/>
                      <a:pt x="601" y="1655"/>
                      <a:pt x="821" y="1675"/>
                    </a:cubicBezTo>
                    <a:cubicBezTo>
                      <a:pt x="920" y="1684"/>
                      <a:pt x="1017" y="1688"/>
                      <a:pt x="1108" y="1688"/>
                    </a:cubicBezTo>
                    <a:cubicBezTo>
                      <a:pt x="1177" y="1688"/>
                      <a:pt x="1242" y="1686"/>
                      <a:pt x="1304" y="1680"/>
                    </a:cubicBezTo>
                    <a:cubicBezTo>
                      <a:pt x="1202" y="1780"/>
                      <a:pt x="1095" y="1908"/>
                      <a:pt x="994" y="2051"/>
                    </a:cubicBezTo>
                    <a:cubicBezTo>
                      <a:pt x="752" y="2394"/>
                      <a:pt x="571" y="2788"/>
                      <a:pt x="696" y="2876"/>
                    </a:cubicBezTo>
                    <a:cubicBezTo>
                      <a:pt x="711" y="2887"/>
                      <a:pt x="728" y="2892"/>
                      <a:pt x="748" y="2892"/>
                    </a:cubicBezTo>
                    <a:cubicBezTo>
                      <a:pt x="894" y="2892"/>
                      <a:pt x="1160" y="2621"/>
                      <a:pt x="1374" y="2319"/>
                    </a:cubicBezTo>
                    <a:cubicBezTo>
                      <a:pt x="1475" y="2176"/>
                      <a:pt x="1560" y="2033"/>
                      <a:pt x="1620" y="1904"/>
                    </a:cubicBezTo>
                    <a:cubicBezTo>
                      <a:pt x="1657" y="2045"/>
                      <a:pt x="1716" y="2204"/>
                      <a:pt x="1787" y="2357"/>
                    </a:cubicBezTo>
                    <a:cubicBezTo>
                      <a:pt x="1949" y="2708"/>
                      <a:pt x="2174" y="3036"/>
                      <a:pt x="2317" y="3036"/>
                    </a:cubicBezTo>
                    <a:cubicBezTo>
                      <a:pt x="2329" y="3036"/>
                      <a:pt x="2341" y="3034"/>
                      <a:pt x="2352" y="3028"/>
                    </a:cubicBezTo>
                    <a:cubicBezTo>
                      <a:pt x="2416" y="2999"/>
                      <a:pt x="2432" y="2894"/>
                      <a:pt x="2399" y="2718"/>
                    </a:cubicBezTo>
                    <a:cubicBezTo>
                      <a:pt x="2369" y="2560"/>
                      <a:pt x="2301" y="2362"/>
                      <a:pt x="2209" y="2162"/>
                    </a:cubicBezTo>
                    <a:lnTo>
                      <a:pt x="2209" y="2162"/>
                    </a:lnTo>
                    <a:cubicBezTo>
                      <a:pt x="2136" y="2004"/>
                      <a:pt x="2054" y="1858"/>
                      <a:pt x="1973" y="1742"/>
                    </a:cubicBezTo>
                    <a:cubicBezTo>
                      <a:pt x="2112" y="1780"/>
                      <a:pt x="2280" y="1809"/>
                      <a:pt x="2448" y="1824"/>
                    </a:cubicBezTo>
                    <a:cubicBezTo>
                      <a:pt x="2545" y="1833"/>
                      <a:pt x="2643" y="1838"/>
                      <a:pt x="2736" y="1838"/>
                    </a:cubicBezTo>
                    <a:cubicBezTo>
                      <a:pt x="3044" y="1838"/>
                      <a:pt x="3301" y="1787"/>
                      <a:pt x="3312" y="1670"/>
                    </a:cubicBezTo>
                    <a:cubicBezTo>
                      <a:pt x="3318" y="1599"/>
                      <a:pt x="3236" y="1534"/>
                      <a:pt x="3067" y="1475"/>
                    </a:cubicBezTo>
                    <a:moveTo>
                      <a:pt x="1985" y="751"/>
                    </a:moveTo>
                    <a:lnTo>
                      <a:pt x="1985" y="751"/>
                    </a:lnTo>
                    <a:cubicBezTo>
                      <a:pt x="2241" y="389"/>
                      <a:pt x="2475" y="202"/>
                      <a:pt x="2560" y="202"/>
                    </a:cubicBezTo>
                    <a:cubicBezTo>
                      <a:pt x="2569" y="202"/>
                      <a:pt x="2576" y="204"/>
                      <a:pt x="2582" y="208"/>
                    </a:cubicBezTo>
                    <a:cubicBezTo>
                      <a:pt x="2641" y="250"/>
                      <a:pt x="2550" y="553"/>
                      <a:pt x="2269" y="951"/>
                    </a:cubicBezTo>
                    <a:cubicBezTo>
                      <a:pt x="2138" y="1136"/>
                      <a:pt x="2014" y="1274"/>
                      <a:pt x="1912" y="1366"/>
                    </a:cubicBezTo>
                    <a:cubicBezTo>
                      <a:pt x="1840" y="1377"/>
                      <a:pt x="1778" y="1392"/>
                      <a:pt x="1731" y="1411"/>
                    </a:cubicBezTo>
                    <a:cubicBezTo>
                      <a:pt x="1733" y="1360"/>
                      <a:pt x="1727" y="1297"/>
                      <a:pt x="1713" y="1226"/>
                    </a:cubicBezTo>
                    <a:cubicBezTo>
                      <a:pt x="1766" y="1099"/>
                      <a:pt x="1855" y="935"/>
                      <a:pt x="1985" y="751"/>
                    </a:cubicBezTo>
                    <a:moveTo>
                      <a:pt x="1642" y="1591"/>
                    </a:moveTo>
                    <a:lnTo>
                      <a:pt x="1642" y="1591"/>
                    </a:lnTo>
                    <a:cubicBezTo>
                      <a:pt x="1645" y="1589"/>
                      <a:pt x="1647" y="1586"/>
                      <a:pt x="1649" y="1584"/>
                    </a:cubicBezTo>
                    <a:cubicBezTo>
                      <a:pt x="1651" y="1586"/>
                      <a:pt x="1653" y="1588"/>
                      <a:pt x="1654" y="1590"/>
                    </a:cubicBezTo>
                    <a:cubicBezTo>
                      <a:pt x="1655" y="1613"/>
                      <a:pt x="1651" y="1646"/>
                      <a:pt x="1640" y="1689"/>
                    </a:cubicBezTo>
                    <a:cubicBezTo>
                      <a:pt x="1636" y="1648"/>
                      <a:pt x="1637" y="1615"/>
                      <a:pt x="1642" y="1591"/>
                    </a:cubicBezTo>
                    <a:moveTo>
                      <a:pt x="1601" y="1473"/>
                    </a:moveTo>
                    <a:lnTo>
                      <a:pt x="1601" y="1473"/>
                    </a:lnTo>
                    <a:cubicBezTo>
                      <a:pt x="1602" y="1475"/>
                      <a:pt x="1602" y="1478"/>
                      <a:pt x="1603" y="1480"/>
                    </a:cubicBezTo>
                    <a:cubicBezTo>
                      <a:pt x="1599" y="1480"/>
                      <a:pt x="1597" y="1480"/>
                      <a:pt x="1594" y="1481"/>
                    </a:cubicBezTo>
                    <a:cubicBezTo>
                      <a:pt x="1573" y="1470"/>
                      <a:pt x="1547" y="1450"/>
                      <a:pt x="1517" y="1420"/>
                    </a:cubicBezTo>
                    <a:cubicBezTo>
                      <a:pt x="1556" y="1439"/>
                      <a:pt x="1584" y="1457"/>
                      <a:pt x="1601" y="1473"/>
                    </a:cubicBezTo>
                    <a:moveTo>
                      <a:pt x="1669" y="1446"/>
                    </a:moveTo>
                    <a:lnTo>
                      <a:pt x="1669" y="1446"/>
                    </a:lnTo>
                    <a:cubicBezTo>
                      <a:pt x="1667" y="1449"/>
                      <a:pt x="1664" y="1450"/>
                      <a:pt x="1662" y="1452"/>
                    </a:cubicBezTo>
                    <a:cubicBezTo>
                      <a:pt x="1659" y="1450"/>
                      <a:pt x="1658" y="1447"/>
                      <a:pt x="1655" y="1444"/>
                    </a:cubicBezTo>
                    <a:cubicBezTo>
                      <a:pt x="1655" y="1419"/>
                      <a:pt x="1660" y="1385"/>
                      <a:pt x="1672" y="1345"/>
                    </a:cubicBezTo>
                    <a:cubicBezTo>
                      <a:pt x="1675" y="1387"/>
                      <a:pt x="1674" y="1422"/>
                      <a:pt x="1669" y="1446"/>
                    </a:cubicBezTo>
                    <a:moveTo>
                      <a:pt x="1597" y="1546"/>
                    </a:moveTo>
                    <a:lnTo>
                      <a:pt x="1597" y="1546"/>
                    </a:lnTo>
                    <a:cubicBezTo>
                      <a:pt x="1595" y="1548"/>
                      <a:pt x="1595" y="1551"/>
                      <a:pt x="1594" y="1553"/>
                    </a:cubicBezTo>
                    <a:cubicBezTo>
                      <a:pt x="1574" y="1565"/>
                      <a:pt x="1544" y="1577"/>
                      <a:pt x="1502" y="1589"/>
                    </a:cubicBezTo>
                    <a:cubicBezTo>
                      <a:pt x="1537" y="1565"/>
                      <a:pt x="1566" y="1551"/>
                      <a:pt x="1588" y="1543"/>
                    </a:cubicBezTo>
                    <a:cubicBezTo>
                      <a:pt x="1590" y="1544"/>
                      <a:pt x="1594" y="1545"/>
                      <a:pt x="1597" y="1546"/>
                    </a:cubicBezTo>
                    <a:moveTo>
                      <a:pt x="1712" y="1566"/>
                    </a:moveTo>
                    <a:lnTo>
                      <a:pt x="1712" y="1566"/>
                    </a:lnTo>
                    <a:cubicBezTo>
                      <a:pt x="1712" y="1562"/>
                      <a:pt x="1710" y="1559"/>
                      <a:pt x="1709" y="1556"/>
                    </a:cubicBezTo>
                    <a:cubicBezTo>
                      <a:pt x="1712" y="1555"/>
                      <a:pt x="1714" y="1555"/>
                      <a:pt x="1717" y="1554"/>
                    </a:cubicBezTo>
                    <a:cubicBezTo>
                      <a:pt x="1738" y="1566"/>
                      <a:pt x="1764" y="1586"/>
                      <a:pt x="1796" y="1617"/>
                    </a:cubicBezTo>
                    <a:cubicBezTo>
                      <a:pt x="1759" y="1600"/>
                      <a:pt x="1731" y="1582"/>
                      <a:pt x="1712" y="1566"/>
                    </a:cubicBezTo>
                    <a:moveTo>
                      <a:pt x="1715" y="1491"/>
                    </a:moveTo>
                    <a:lnTo>
                      <a:pt x="1715" y="1491"/>
                    </a:lnTo>
                    <a:cubicBezTo>
                      <a:pt x="1716" y="1488"/>
                      <a:pt x="1717" y="1485"/>
                      <a:pt x="1718" y="1482"/>
                    </a:cubicBezTo>
                    <a:cubicBezTo>
                      <a:pt x="1739" y="1469"/>
                      <a:pt x="1772" y="1456"/>
                      <a:pt x="1814" y="1445"/>
                    </a:cubicBezTo>
                    <a:cubicBezTo>
                      <a:pt x="1779" y="1469"/>
                      <a:pt x="1750" y="1485"/>
                      <a:pt x="1725" y="1493"/>
                    </a:cubicBezTo>
                    <a:cubicBezTo>
                      <a:pt x="1722" y="1492"/>
                      <a:pt x="1718" y="1492"/>
                      <a:pt x="1715" y="1491"/>
                    </a:cubicBezTo>
                    <a:moveTo>
                      <a:pt x="1156" y="849"/>
                    </a:moveTo>
                    <a:lnTo>
                      <a:pt x="1156" y="849"/>
                    </a:lnTo>
                    <a:cubicBezTo>
                      <a:pt x="1066" y="653"/>
                      <a:pt x="1000" y="460"/>
                      <a:pt x="970" y="306"/>
                    </a:cubicBezTo>
                    <a:cubicBezTo>
                      <a:pt x="939" y="144"/>
                      <a:pt x="958" y="73"/>
                      <a:pt x="984" y="61"/>
                    </a:cubicBezTo>
                    <a:cubicBezTo>
                      <a:pt x="987" y="60"/>
                      <a:pt x="991" y="59"/>
                      <a:pt x="995" y="59"/>
                    </a:cubicBezTo>
                    <a:cubicBezTo>
                      <a:pt x="1027" y="59"/>
                      <a:pt x="1089" y="97"/>
                      <a:pt x="1179" y="210"/>
                    </a:cubicBezTo>
                    <a:cubicBezTo>
                      <a:pt x="1277" y="332"/>
                      <a:pt x="1381" y="508"/>
                      <a:pt x="1471" y="703"/>
                    </a:cubicBezTo>
                    <a:cubicBezTo>
                      <a:pt x="1566" y="909"/>
                      <a:pt x="1623" y="1086"/>
                      <a:pt x="1652" y="1221"/>
                    </a:cubicBezTo>
                    <a:cubicBezTo>
                      <a:pt x="1625" y="1288"/>
                      <a:pt x="1608" y="1349"/>
                      <a:pt x="1602" y="1400"/>
                    </a:cubicBezTo>
                    <a:cubicBezTo>
                      <a:pt x="1562" y="1374"/>
                      <a:pt x="1509" y="1349"/>
                      <a:pt x="1440" y="1325"/>
                    </a:cubicBezTo>
                    <a:cubicBezTo>
                      <a:pt x="1438" y="1325"/>
                      <a:pt x="1436" y="1323"/>
                      <a:pt x="1433" y="1323"/>
                    </a:cubicBezTo>
                    <a:cubicBezTo>
                      <a:pt x="1340" y="1202"/>
                      <a:pt x="1242" y="1035"/>
                      <a:pt x="1156" y="849"/>
                    </a:cubicBezTo>
                    <a:moveTo>
                      <a:pt x="827" y="1616"/>
                    </a:moveTo>
                    <a:lnTo>
                      <a:pt x="827" y="1616"/>
                    </a:lnTo>
                    <a:cubicBezTo>
                      <a:pt x="611" y="1597"/>
                      <a:pt x="412" y="1557"/>
                      <a:pt x="264" y="1506"/>
                    </a:cubicBezTo>
                    <a:cubicBezTo>
                      <a:pt x="108" y="1451"/>
                      <a:pt x="56" y="1399"/>
                      <a:pt x="59" y="1371"/>
                    </a:cubicBezTo>
                    <a:cubicBezTo>
                      <a:pt x="64" y="1314"/>
                      <a:pt x="256" y="1257"/>
                      <a:pt x="574" y="1257"/>
                    </a:cubicBezTo>
                    <a:cubicBezTo>
                      <a:pt x="660" y="1257"/>
                      <a:pt x="755" y="1261"/>
                      <a:pt x="858" y="1270"/>
                    </a:cubicBezTo>
                    <a:cubicBezTo>
                      <a:pt x="1062" y="1289"/>
                      <a:pt x="1252" y="1326"/>
                      <a:pt x="1397" y="1373"/>
                    </a:cubicBezTo>
                    <a:cubicBezTo>
                      <a:pt x="1399" y="1375"/>
                      <a:pt x="1401" y="1377"/>
                      <a:pt x="1402" y="1380"/>
                    </a:cubicBezTo>
                    <a:cubicBezTo>
                      <a:pt x="1447" y="1435"/>
                      <a:pt x="1488" y="1477"/>
                      <a:pt x="1525" y="1506"/>
                    </a:cubicBezTo>
                    <a:cubicBezTo>
                      <a:pt x="1483" y="1528"/>
                      <a:pt x="1435" y="1561"/>
                      <a:pt x="1381" y="1608"/>
                    </a:cubicBezTo>
                    <a:cubicBezTo>
                      <a:pt x="1379" y="1610"/>
                      <a:pt x="1377" y="1612"/>
                      <a:pt x="1376" y="1613"/>
                    </a:cubicBezTo>
                    <a:cubicBezTo>
                      <a:pt x="1224" y="1634"/>
                      <a:pt x="1031" y="1635"/>
                      <a:pt x="827" y="1616"/>
                    </a:cubicBezTo>
                    <a:moveTo>
                      <a:pt x="1326" y="2285"/>
                    </a:moveTo>
                    <a:lnTo>
                      <a:pt x="1326" y="2285"/>
                    </a:lnTo>
                    <a:cubicBezTo>
                      <a:pt x="1044" y="2684"/>
                      <a:pt x="789" y="2870"/>
                      <a:pt x="730" y="2828"/>
                    </a:cubicBezTo>
                    <a:cubicBezTo>
                      <a:pt x="671" y="2786"/>
                      <a:pt x="761" y="2483"/>
                      <a:pt x="1043" y="2085"/>
                    </a:cubicBezTo>
                    <a:cubicBezTo>
                      <a:pt x="1161" y="1917"/>
                      <a:pt x="1288" y="1771"/>
                      <a:pt x="1401" y="1669"/>
                    </a:cubicBezTo>
                    <a:cubicBezTo>
                      <a:pt x="1404" y="1669"/>
                      <a:pt x="1406" y="1669"/>
                      <a:pt x="1409" y="1668"/>
                    </a:cubicBezTo>
                    <a:cubicBezTo>
                      <a:pt x="1480" y="1657"/>
                      <a:pt x="1537" y="1642"/>
                      <a:pt x="1581" y="1625"/>
                    </a:cubicBezTo>
                    <a:cubicBezTo>
                      <a:pt x="1578" y="1676"/>
                      <a:pt x="1584" y="1738"/>
                      <a:pt x="1598" y="1809"/>
                    </a:cubicBezTo>
                    <a:cubicBezTo>
                      <a:pt x="1539" y="1950"/>
                      <a:pt x="1444" y="2118"/>
                      <a:pt x="1326" y="2285"/>
                    </a:cubicBezTo>
                    <a:moveTo>
                      <a:pt x="2155" y="2187"/>
                    </a:moveTo>
                    <a:lnTo>
                      <a:pt x="2155" y="2187"/>
                    </a:lnTo>
                    <a:lnTo>
                      <a:pt x="2155" y="2187"/>
                    </a:lnTo>
                    <a:cubicBezTo>
                      <a:pt x="2246" y="2383"/>
                      <a:pt x="2311" y="2575"/>
                      <a:pt x="2341" y="2730"/>
                    </a:cubicBezTo>
                    <a:cubicBezTo>
                      <a:pt x="2372" y="2892"/>
                      <a:pt x="2353" y="2963"/>
                      <a:pt x="2327" y="2975"/>
                    </a:cubicBezTo>
                    <a:cubicBezTo>
                      <a:pt x="2262" y="3005"/>
                      <a:pt x="2044" y="2776"/>
                      <a:pt x="1840" y="2332"/>
                    </a:cubicBezTo>
                    <a:cubicBezTo>
                      <a:pt x="1745" y="2127"/>
                      <a:pt x="1687" y="1949"/>
                      <a:pt x="1659" y="1815"/>
                    </a:cubicBezTo>
                    <a:cubicBezTo>
                      <a:pt x="1660" y="1812"/>
                      <a:pt x="1662" y="1810"/>
                      <a:pt x="1662" y="1807"/>
                    </a:cubicBezTo>
                    <a:cubicBezTo>
                      <a:pt x="1689" y="1740"/>
                      <a:pt x="1704" y="1683"/>
                      <a:pt x="1710" y="1636"/>
                    </a:cubicBezTo>
                    <a:cubicBezTo>
                      <a:pt x="1754" y="1665"/>
                      <a:pt x="1811" y="1691"/>
                      <a:pt x="1879" y="1714"/>
                    </a:cubicBezTo>
                    <a:cubicBezTo>
                      <a:pt x="1972" y="1835"/>
                      <a:pt x="2070" y="2001"/>
                      <a:pt x="2155" y="2187"/>
                    </a:cubicBezTo>
                    <a:moveTo>
                      <a:pt x="2453" y="1766"/>
                    </a:moveTo>
                    <a:lnTo>
                      <a:pt x="2453" y="1766"/>
                    </a:lnTo>
                    <a:cubicBezTo>
                      <a:pt x="2228" y="1745"/>
                      <a:pt x="2045" y="1706"/>
                      <a:pt x="1914" y="1663"/>
                    </a:cubicBezTo>
                    <a:cubicBezTo>
                      <a:pt x="1913" y="1661"/>
                      <a:pt x="1911" y="1659"/>
                      <a:pt x="1909" y="1656"/>
                    </a:cubicBezTo>
                    <a:cubicBezTo>
                      <a:pt x="1865" y="1600"/>
                      <a:pt x="1823" y="1559"/>
                      <a:pt x="1786" y="1530"/>
                    </a:cubicBezTo>
                    <a:cubicBezTo>
                      <a:pt x="1832" y="1507"/>
                      <a:pt x="1883" y="1469"/>
                      <a:pt x="1937" y="1422"/>
                    </a:cubicBezTo>
                    <a:cubicBezTo>
                      <a:pt x="2011" y="1412"/>
                      <a:pt x="2100" y="1406"/>
                      <a:pt x="2202" y="1406"/>
                    </a:cubicBezTo>
                    <a:cubicBezTo>
                      <a:pt x="2287" y="1406"/>
                      <a:pt x="2382" y="1410"/>
                      <a:pt x="2485" y="1420"/>
                    </a:cubicBezTo>
                    <a:cubicBezTo>
                      <a:pt x="2700" y="1440"/>
                      <a:pt x="2900" y="1479"/>
                      <a:pt x="3048" y="1530"/>
                    </a:cubicBezTo>
                    <a:cubicBezTo>
                      <a:pt x="3203" y="1585"/>
                      <a:pt x="3256" y="1637"/>
                      <a:pt x="3253" y="1665"/>
                    </a:cubicBezTo>
                    <a:cubicBezTo>
                      <a:pt x="3246" y="1737"/>
                      <a:pt x="2939" y="1810"/>
                      <a:pt x="2453" y="17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5"/>
              <p:cNvSpPr/>
              <p:nvPr/>
            </p:nvSpPr>
            <p:spPr>
              <a:xfrm>
                <a:off x="7253280" y="367920"/>
                <a:ext cx="1071720" cy="1171080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3253" extrusionOk="0">
                    <a:moveTo>
                      <a:pt x="2972" y="942"/>
                    </a:moveTo>
                    <a:lnTo>
                      <a:pt x="2972" y="942"/>
                    </a:lnTo>
                    <a:cubicBezTo>
                      <a:pt x="2925" y="841"/>
                      <a:pt x="2555" y="911"/>
                      <a:pt x="2146" y="1100"/>
                    </a:cubicBezTo>
                    <a:cubicBezTo>
                      <a:pt x="1948" y="1191"/>
                      <a:pt x="1777" y="1293"/>
                      <a:pt x="1658" y="1386"/>
                    </a:cubicBezTo>
                    <a:cubicBezTo>
                      <a:pt x="1707" y="1243"/>
                      <a:pt x="1746" y="1048"/>
                      <a:pt x="1766" y="831"/>
                    </a:cubicBezTo>
                    <a:cubicBezTo>
                      <a:pt x="1807" y="382"/>
                      <a:pt x="1750" y="10"/>
                      <a:pt x="1638" y="0"/>
                    </a:cubicBezTo>
                    <a:cubicBezTo>
                      <a:pt x="1527" y="-11"/>
                      <a:pt x="1403" y="345"/>
                      <a:pt x="1361" y="794"/>
                    </a:cubicBezTo>
                    <a:cubicBezTo>
                      <a:pt x="1341" y="1011"/>
                      <a:pt x="1344" y="1210"/>
                      <a:pt x="1366" y="1359"/>
                    </a:cubicBezTo>
                    <a:cubicBezTo>
                      <a:pt x="1266" y="1246"/>
                      <a:pt x="1117" y="1115"/>
                      <a:pt x="939" y="989"/>
                    </a:cubicBezTo>
                    <a:cubicBezTo>
                      <a:pt x="571" y="728"/>
                      <a:pt x="220" y="592"/>
                      <a:pt x="155" y="683"/>
                    </a:cubicBezTo>
                    <a:cubicBezTo>
                      <a:pt x="90" y="775"/>
                      <a:pt x="336" y="1060"/>
                      <a:pt x="705" y="1320"/>
                    </a:cubicBezTo>
                    <a:cubicBezTo>
                      <a:pt x="882" y="1446"/>
                      <a:pt x="1056" y="1543"/>
                      <a:pt x="1196" y="1599"/>
                    </a:cubicBezTo>
                    <a:cubicBezTo>
                      <a:pt x="1048" y="1629"/>
                      <a:pt x="860" y="1692"/>
                      <a:pt x="662" y="1784"/>
                    </a:cubicBezTo>
                    <a:cubicBezTo>
                      <a:pt x="252" y="1973"/>
                      <a:pt x="-42" y="2208"/>
                      <a:pt x="5" y="2310"/>
                    </a:cubicBezTo>
                    <a:cubicBezTo>
                      <a:pt x="52" y="2412"/>
                      <a:pt x="423" y="2341"/>
                      <a:pt x="832" y="2153"/>
                    </a:cubicBezTo>
                    <a:cubicBezTo>
                      <a:pt x="1030" y="2061"/>
                      <a:pt x="1200" y="1959"/>
                      <a:pt x="1319" y="1867"/>
                    </a:cubicBezTo>
                    <a:cubicBezTo>
                      <a:pt x="1271" y="2009"/>
                      <a:pt x="1232" y="2204"/>
                      <a:pt x="1211" y="2421"/>
                    </a:cubicBezTo>
                    <a:cubicBezTo>
                      <a:pt x="1171" y="2870"/>
                      <a:pt x="1228" y="3242"/>
                      <a:pt x="1339" y="3253"/>
                    </a:cubicBezTo>
                    <a:cubicBezTo>
                      <a:pt x="1451" y="3263"/>
                      <a:pt x="1575" y="2907"/>
                      <a:pt x="1616" y="2458"/>
                    </a:cubicBezTo>
                    <a:cubicBezTo>
                      <a:pt x="1636" y="2241"/>
                      <a:pt x="1633" y="2042"/>
                      <a:pt x="1612" y="1893"/>
                    </a:cubicBezTo>
                    <a:cubicBezTo>
                      <a:pt x="1712" y="2006"/>
                      <a:pt x="1861" y="2137"/>
                      <a:pt x="2038" y="2263"/>
                    </a:cubicBezTo>
                    <a:cubicBezTo>
                      <a:pt x="2407" y="2524"/>
                      <a:pt x="2758" y="2660"/>
                      <a:pt x="2823" y="2569"/>
                    </a:cubicBezTo>
                    <a:cubicBezTo>
                      <a:pt x="2887" y="2477"/>
                      <a:pt x="2641" y="2192"/>
                      <a:pt x="2273" y="1932"/>
                    </a:cubicBezTo>
                    <a:cubicBezTo>
                      <a:pt x="2095" y="1805"/>
                      <a:pt x="1921" y="1709"/>
                      <a:pt x="1782" y="1653"/>
                    </a:cubicBezTo>
                    <a:cubicBezTo>
                      <a:pt x="1929" y="1623"/>
                      <a:pt x="2117" y="1560"/>
                      <a:pt x="2315" y="1468"/>
                    </a:cubicBezTo>
                    <a:cubicBezTo>
                      <a:pt x="2725" y="1280"/>
                      <a:pt x="3019" y="1044"/>
                      <a:pt x="2972" y="9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5"/>
              <p:cNvSpPr/>
              <p:nvPr/>
            </p:nvSpPr>
            <p:spPr>
              <a:xfrm>
                <a:off x="7242840" y="357120"/>
                <a:ext cx="1092960" cy="1192320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3312" extrusionOk="0">
                    <a:moveTo>
                      <a:pt x="3028" y="960"/>
                    </a:moveTo>
                    <a:lnTo>
                      <a:pt x="3028" y="960"/>
                    </a:lnTo>
                    <a:cubicBezTo>
                      <a:pt x="2998" y="895"/>
                      <a:pt x="2894" y="879"/>
                      <a:pt x="2718" y="913"/>
                    </a:cubicBezTo>
                    <a:cubicBezTo>
                      <a:pt x="2560" y="943"/>
                      <a:pt x="2362" y="1011"/>
                      <a:pt x="2162" y="1103"/>
                    </a:cubicBezTo>
                    <a:cubicBezTo>
                      <a:pt x="2004" y="1176"/>
                      <a:pt x="1858" y="1258"/>
                      <a:pt x="1742" y="1339"/>
                    </a:cubicBezTo>
                    <a:cubicBezTo>
                      <a:pt x="1780" y="1199"/>
                      <a:pt x="1808" y="1032"/>
                      <a:pt x="1824" y="864"/>
                    </a:cubicBezTo>
                    <a:cubicBezTo>
                      <a:pt x="1862" y="446"/>
                      <a:pt x="1822" y="14"/>
                      <a:pt x="1670" y="0"/>
                    </a:cubicBezTo>
                    <a:cubicBezTo>
                      <a:pt x="1599" y="-6"/>
                      <a:pt x="1533" y="76"/>
                      <a:pt x="1474" y="245"/>
                    </a:cubicBezTo>
                    <a:cubicBezTo>
                      <a:pt x="1422" y="397"/>
                      <a:pt x="1381" y="602"/>
                      <a:pt x="1361" y="821"/>
                    </a:cubicBezTo>
                    <a:cubicBezTo>
                      <a:pt x="1345" y="989"/>
                      <a:pt x="1342" y="1159"/>
                      <a:pt x="1355" y="1303"/>
                    </a:cubicBezTo>
                    <a:cubicBezTo>
                      <a:pt x="1255" y="1202"/>
                      <a:pt x="1127" y="1095"/>
                      <a:pt x="985" y="994"/>
                    </a:cubicBezTo>
                    <a:cubicBezTo>
                      <a:pt x="642" y="752"/>
                      <a:pt x="248" y="571"/>
                      <a:pt x="159" y="696"/>
                    </a:cubicBezTo>
                    <a:cubicBezTo>
                      <a:pt x="71" y="821"/>
                      <a:pt x="373" y="1132"/>
                      <a:pt x="716" y="1375"/>
                    </a:cubicBezTo>
                    <a:cubicBezTo>
                      <a:pt x="859" y="1475"/>
                      <a:pt x="1003" y="1560"/>
                      <a:pt x="1131" y="1620"/>
                    </a:cubicBezTo>
                    <a:cubicBezTo>
                      <a:pt x="991" y="1657"/>
                      <a:pt x="832" y="1716"/>
                      <a:pt x="679" y="1787"/>
                    </a:cubicBezTo>
                    <a:cubicBezTo>
                      <a:pt x="297" y="1963"/>
                      <a:pt x="-56" y="2213"/>
                      <a:pt x="7" y="2352"/>
                    </a:cubicBezTo>
                    <a:cubicBezTo>
                      <a:pt x="27" y="2395"/>
                      <a:pt x="79" y="2416"/>
                      <a:pt x="163" y="2416"/>
                    </a:cubicBezTo>
                    <a:cubicBezTo>
                      <a:pt x="205" y="2416"/>
                      <a:pt x="257" y="2411"/>
                      <a:pt x="317" y="2399"/>
                    </a:cubicBezTo>
                    <a:cubicBezTo>
                      <a:pt x="476" y="2369"/>
                      <a:pt x="673" y="2301"/>
                      <a:pt x="873" y="2209"/>
                    </a:cubicBezTo>
                    <a:cubicBezTo>
                      <a:pt x="1036" y="2134"/>
                      <a:pt x="1180" y="2052"/>
                      <a:pt x="1294" y="1973"/>
                    </a:cubicBezTo>
                    <a:cubicBezTo>
                      <a:pt x="1256" y="2110"/>
                      <a:pt x="1228" y="2274"/>
                      <a:pt x="1211" y="2448"/>
                    </a:cubicBezTo>
                    <a:cubicBezTo>
                      <a:pt x="1191" y="2667"/>
                      <a:pt x="1193" y="2876"/>
                      <a:pt x="1218" y="3036"/>
                    </a:cubicBezTo>
                    <a:cubicBezTo>
                      <a:pt x="1245" y="3212"/>
                      <a:pt x="1295" y="3306"/>
                      <a:pt x="1365" y="3312"/>
                    </a:cubicBezTo>
                    <a:cubicBezTo>
                      <a:pt x="1368" y="3312"/>
                      <a:pt x="1371" y="3312"/>
                      <a:pt x="1373" y="3312"/>
                    </a:cubicBezTo>
                    <a:cubicBezTo>
                      <a:pt x="1441" y="3312"/>
                      <a:pt x="1504" y="3230"/>
                      <a:pt x="1561" y="3067"/>
                    </a:cubicBezTo>
                    <a:cubicBezTo>
                      <a:pt x="1614" y="2915"/>
                      <a:pt x="1654" y="2710"/>
                      <a:pt x="1674" y="2490"/>
                    </a:cubicBezTo>
                    <a:cubicBezTo>
                      <a:pt x="1691" y="2316"/>
                      <a:pt x="1692" y="2150"/>
                      <a:pt x="1680" y="2009"/>
                    </a:cubicBezTo>
                    <a:cubicBezTo>
                      <a:pt x="1782" y="2111"/>
                      <a:pt x="1913" y="2220"/>
                      <a:pt x="2051" y="2317"/>
                    </a:cubicBezTo>
                    <a:cubicBezTo>
                      <a:pt x="2231" y="2444"/>
                      <a:pt x="2412" y="2547"/>
                      <a:pt x="2563" y="2605"/>
                    </a:cubicBezTo>
                    <a:cubicBezTo>
                      <a:pt x="2651" y="2640"/>
                      <a:pt x="2722" y="2657"/>
                      <a:pt x="2775" y="2657"/>
                    </a:cubicBezTo>
                    <a:cubicBezTo>
                      <a:pt x="2823" y="2657"/>
                      <a:pt x="2856" y="2643"/>
                      <a:pt x="2876" y="2616"/>
                    </a:cubicBezTo>
                    <a:cubicBezTo>
                      <a:pt x="2964" y="2491"/>
                      <a:pt x="2662" y="2180"/>
                      <a:pt x="2319" y="1938"/>
                    </a:cubicBezTo>
                    <a:cubicBezTo>
                      <a:pt x="2181" y="1840"/>
                      <a:pt x="2035" y="1753"/>
                      <a:pt x="1905" y="1691"/>
                    </a:cubicBezTo>
                    <a:cubicBezTo>
                      <a:pt x="2044" y="1655"/>
                      <a:pt x="2204" y="1596"/>
                      <a:pt x="2357" y="1525"/>
                    </a:cubicBezTo>
                    <a:cubicBezTo>
                      <a:pt x="2739" y="1349"/>
                      <a:pt x="3092" y="1098"/>
                      <a:pt x="3028" y="960"/>
                    </a:cubicBezTo>
                    <a:moveTo>
                      <a:pt x="1490" y="1597"/>
                    </a:moveTo>
                    <a:lnTo>
                      <a:pt x="1490" y="1597"/>
                    </a:lnTo>
                    <a:cubicBezTo>
                      <a:pt x="1487" y="1596"/>
                      <a:pt x="1484" y="1594"/>
                      <a:pt x="1482" y="1594"/>
                    </a:cubicBezTo>
                    <a:cubicBezTo>
                      <a:pt x="1469" y="1572"/>
                      <a:pt x="1456" y="1541"/>
                      <a:pt x="1446" y="1500"/>
                    </a:cubicBezTo>
                    <a:cubicBezTo>
                      <a:pt x="1470" y="1537"/>
                      <a:pt x="1485" y="1566"/>
                      <a:pt x="1493" y="1588"/>
                    </a:cubicBezTo>
                    <a:cubicBezTo>
                      <a:pt x="1491" y="1591"/>
                      <a:pt x="1491" y="1594"/>
                      <a:pt x="1490" y="1597"/>
                    </a:cubicBezTo>
                    <a:moveTo>
                      <a:pt x="1452" y="1650"/>
                    </a:moveTo>
                    <a:lnTo>
                      <a:pt x="1452" y="1650"/>
                    </a:lnTo>
                    <a:cubicBezTo>
                      <a:pt x="1450" y="1652"/>
                      <a:pt x="1448" y="1653"/>
                      <a:pt x="1446" y="1655"/>
                    </a:cubicBezTo>
                    <a:cubicBezTo>
                      <a:pt x="1422" y="1655"/>
                      <a:pt x="1390" y="1652"/>
                      <a:pt x="1347" y="1640"/>
                    </a:cubicBezTo>
                    <a:cubicBezTo>
                      <a:pt x="1388" y="1636"/>
                      <a:pt x="1422" y="1638"/>
                      <a:pt x="1446" y="1643"/>
                    </a:cubicBezTo>
                    <a:cubicBezTo>
                      <a:pt x="1448" y="1645"/>
                      <a:pt x="1450" y="1648"/>
                      <a:pt x="1452" y="1650"/>
                    </a:cubicBezTo>
                    <a:moveTo>
                      <a:pt x="1471" y="1712"/>
                    </a:moveTo>
                    <a:lnTo>
                      <a:pt x="1471" y="1712"/>
                    </a:lnTo>
                    <a:cubicBezTo>
                      <a:pt x="1474" y="1712"/>
                      <a:pt x="1477" y="1710"/>
                      <a:pt x="1480" y="1710"/>
                    </a:cubicBezTo>
                    <a:cubicBezTo>
                      <a:pt x="1480" y="1712"/>
                      <a:pt x="1481" y="1714"/>
                      <a:pt x="1482" y="1717"/>
                    </a:cubicBezTo>
                    <a:cubicBezTo>
                      <a:pt x="1469" y="1739"/>
                      <a:pt x="1448" y="1765"/>
                      <a:pt x="1420" y="1794"/>
                    </a:cubicBezTo>
                    <a:cubicBezTo>
                      <a:pt x="1438" y="1756"/>
                      <a:pt x="1456" y="1729"/>
                      <a:pt x="1471" y="1712"/>
                    </a:cubicBezTo>
                    <a:moveTo>
                      <a:pt x="1544" y="1721"/>
                    </a:moveTo>
                    <a:lnTo>
                      <a:pt x="1544" y="1721"/>
                    </a:lnTo>
                    <a:cubicBezTo>
                      <a:pt x="1545" y="1719"/>
                      <a:pt x="1545" y="1718"/>
                      <a:pt x="1545" y="1716"/>
                    </a:cubicBezTo>
                    <a:cubicBezTo>
                      <a:pt x="1548" y="1717"/>
                      <a:pt x="1550" y="1718"/>
                      <a:pt x="1553" y="1718"/>
                    </a:cubicBezTo>
                    <a:cubicBezTo>
                      <a:pt x="1565" y="1739"/>
                      <a:pt x="1578" y="1769"/>
                      <a:pt x="1589" y="1812"/>
                    </a:cubicBezTo>
                    <a:cubicBezTo>
                      <a:pt x="1566" y="1778"/>
                      <a:pt x="1550" y="1749"/>
                      <a:pt x="1542" y="1726"/>
                    </a:cubicBezTo>
                    <a:cubicBezTo>
                      <a:pt x="1543" y="1724"/>
                      <a:pt x="1544" y="1722"/>
                      <a:pt x="1544" y="1721"/>
                    </a:cubicBezTo>
                    <a:moveTo>
                      <a:pt x="1583" y="1662"/>
                    </a:moveTo>
                    <a:lnTo>
                      <a:pt x="1583" y="1662"/>
                    </a:lnTo>
                    <a:cubicBezTo>
                      <a:pt x="1586" y="1660"/>
                      <a:pt x="1588" y="1658"/>
                      <a:pt x="1591" y="1656"/>
                    </a:cubicBezTo>
                    <a:cubicBezTo>
                      <a:pt x="1592" y="1656"/>
                      <a:pt x="1593" y="1656"/>
                      <a:pt x="1594" y="1656"/>
                    </a:cubicBezTo>
                    <a:cubicBezTo>
                      <a:pt x="1619" y="1656"/>
                      <a:pt x="1651" y="1661"/>
                      <a:pt x="1690" y="1672"/>
                    </a:cubicBezTo>
                    <a:cubicBezTo>
                      <a:pt x="1649" y="1676"/>
                      <a:pt x="1615" y="1675"/>
                      <a:pt x="1590" y="1669"/>
                    </a:cubicBezTo>
                    <a:cubicBezTo>
                      <a:pt x="1588" y="1667"/>
                      <a:pt x="1586" y="1665"/>
                      <a:pt x="1583" y="1662"/>
                    </a:cubicBezTo>
                    <a:moveTo>
                      <a:pt x="1565" y="1601"/>
                    </a:moveTo>
                    <a:lnTo>
                      <a:pt x="1565" y="1601"/>
                    </a:lnTo>
                    <a:cubicBezTo>
                      <a:pt x="1562" y="1602"/>
                      <a:pt x="1558" y="1602"/>
                      <a:pt x="1556" y="1603"/>
                    </a:cubicBezTo>
                    <a:cubicBezTo>
                      <a:pt x="1556" y="1600"/>
                      <a:pt x="1556" y="1597"/>
                      <a:pt x="1555" y="1594"/>
                    </a:cubicBezTo>
                    <a:cubicBezTo>
                      <a:pt x="1566" y="1573"/>
                      <a:pt x="1586" y="1547"/>
                      <a:pt x="1617" y="1516"/>
                    </a:cubicBezTo>
                    <a:cubicBezTo>
                      <a:pt x="1599" y="1554"/>
                      <a:pt x="1581" y="1583"/>
                      <a:pt x="1565" y="1601"/>
                    </a:cubicBezTo>
                    <a:moveTo>
                      <a:pt x="1419" y="827"/>
                    </a:moveTo>
                    <a:lnTo>
                      <a:pt x="1419" y="827"/>
                    </a:lnTo>
                    <a:cubicBezTo>
                      <a:pt x="1439" y="612"/>
                      <a:pt x="1479" y="412"/>
                      <a:pt x="1530" y="264"/>
                    </a:cubicBezTo>
                    <a:cubicBezTo>
                      <a:pt x="1583" y="112"/>
                      <a:pt x="1634" y="59"/>
                      <a:pt x="1663" y="59"/>
                    </a:cubicBezTo>
                    <a:lnTo>
                      <a:pt x="1664" y="59"/>
                    </a:lnTo>
                    <a:cubicBezTo>
                      <a:pt x="1737" y="65"/>
                      <a:pt x="1810" y="373"/>
                      <a:pt x="1765" y="859"/>
                    </a:cubicBezTo>
                    <a:cubicBezTo>
                      <a:pt x="1745" y="1084"/>
                      <a:pt x="1706" y="1266"/>
                      <a:pt x="1663" y="1398"/>
                    </a:cubicBezTo>
                    <a:cubicBezTo>
                      <a:pt x="1661" y="1399"/>
                      <a:pt x="1659" y="1401"/>
                      <a:pt x="1656" y="1403"/>
                    </a:cubicBezTo>
                    <a:cubicBezTo>
                      <a:pt x="1600" y="1447"/>
                      <a:pt x="1558" y="1488"/>
                      <a:pt x="1530" y="1526"/>
                    </a:cubicBezTo>
                    <a:cubicBezTo>
                      <a:pt x="1508" y="1484"/>
                      <a:pt x="1474" y="1436"/>
                      <a:pt x="1428" y="1381"/>
                    </a:cubicBezTo>
                    <a:cubicBezTo>
                      <a:pt x="1426" y="1379"/>
                      <a:pt x="1424" y="1377"/>
                      <a:pt x="1422" y="1375"/>
                    </a:cubicBezTo>
                    <a:cubicBezTo>
                      <a:pt x="1404" y="1239"/>
                      <a:pt x="1399" y="1052"/>
                      <a:pt x="1419" y="827"/>
                    </a:cubicBezTo>
                    <a:moveTo>
                      <a:pt x="750" y="1326"/>
                    </a:moveTo>
                    <a:lnTo>
                      <a:pt x="750" y="1326"/>
                    </a:lnTo>
                    <a:cubicBezTo>
                      <a:pt x="352" y="1045"/>
                      <a:pt x="166" y="789"/>
                      <a:pt x="208" y="730"/>
                    </a:cubicBezTo>
                    <a:cubicBezTo>
                      <a:pt x="216" y="719"/>
                      <a:pt x="233" y="713"/>
                      <a:pt x="260" y="713"/>
                    </a:cubicBezTo>
                    <a:cubicBezTo>
                      <a:pt x="370" y="713"/>
                      <a:pt x="629" y="816"/>
                      <a:pt x="951" y="1043"/>
                    </a:cubicBezTo>
                    <a:lnTo>
                      <a:pt x="951" y="1043"/>
                    </a:lnTo>
                    <a:cubicBezTo>
                      <a:pt x="1118" y="1161"/>
                      <a:pt x="1264" y="1287"/>
                      <a:pt x="1366" y="1401"/>
                    </a:cubicBezTo>
                    <a:cubicBezTo>
                      <a:pt x="1376" y="1472"/>
                      <a:pt x="1391" y="1534"/>
                      <a:pt x="1411" y="1581"/>
                    </a:cubicBezTo>
                    <a:cubicBezTo>
                      <a:pt x="1360" y="1578"/>
                      <a:pt x="1298" y="1584"/>
                      <a:pt x="1227" y="1598"/>
                    </a:cubicBezTo>
                    <a:cubicBezTo>
                      <a:pt x="1086" y="1540"/>
                      <a:pt x="917" y="1445"/>
                      <a:pt x="750" y="1326"/>
                    </a:cubicBezTo>
                    <a:moveTo>
                      <a:pt x="849" y="2156"/>
                    </a:moveTo>
                    <a:lnTo>
                      <a:pt x="849" y="2156"/>
                    </a:lnTo>
                    <a:cubicBezTo>
                      <a:pt x="653" y="2246"/>
                      <a:pt x="460" y="2312"/>
                      <a:pt x="306" y="2341"/>
                    </a:cubicBezTo>
                    <a:cubicBezTo>
                      <a:pt x="144" y="2372"/>
                      <a:pt x="72" y="2353"/>
                      <a:pt x="61" y="2328"/>
                    </a:cubicBezTo>
                    <a:cubicBezTo>
                      <a:pt x="30" y="2262"/>
                      <a:pt x="260" y="2045"/>
                      <a:pt x="703" y="1840"/>
                    </a:cubicBezTo>
                    <a:cubicBezTo>
                      <a:pt x="909" y="1745"/>
                      <a:pt x="1086" y="1688"/>
                      <a:pt x="1221" y="1659"/>
                    </a:cubicBezTo>
                    <a:cubicBezTo>
                      <a:pt x="1224" y="1661"/>
                      <a:pt x="1226" y="1662"/>
                      <a:pt x="1229" y="1663"/>
                    </a:cubicBezTo>
                    <a:cubicBezTo>
                      <a:pt x="1295" y="1689"/>
                      <a:pt x="1352" y="1705"/>
                      <a:pt x="1399" y="1711"/>
                    </a:cubicBezTo>
                    <a:cubicBezTo>
                      <a:pt x="1373" y="1751"/>
                      <a:pt x="1349" y="1803"/>
                      <a:pt x="1325" y="1871"/>
                    </a:cubicBezTo>
                    <a:cubicBezTo>
                      <a:pt x="1324" y="1874"/>
                      <a:pt x="1323" y="1876"/>
                      <a:pt x="1322" y="1879"/>
                    </a:cubicBezTo>
                    <a:cubicBezTo>
                      <a:pt x="1212" y="1964"/>
                      <a:pt x="1051" y="2062"/>
                      <a:pt x="849" y="2156"/>
                    </a:cubicBezTo>
                    <a:moveTo>
                      <a:pt x="1616" y="2485"/>
                    </a:moveTo>
                    <a:lnTo>
                      <a:pt x="1616" y="2485"/>
                    </a:lnTo>
                    <a:cubicBezTo>
                      <a:pt x="1596" y="2700"/>
                      <a:pt x="1557" y="2900"/>
                      <a:pt x="1505" y="3048"/>
                    </a:cubicBezTo>
                    <a:cubicBezTo>
                      <a:pt x="1451" y="3203"/>
                      <a:pt x="1399" y="3255"/>
                      <a:pt x="1371" y="3253"/>
                    </a:cubicBezTo>
                    <a:cubicBezTo>
                      <a:pt x="1343" y="3251"/>
                      <a:pt x="1301" y="3190"/>
                      <a:pt x="1276" y="3027"/>
                    </a:cubicBezTo>
                    <a:cubicBezTo>
                      <a:pt x="1252" y="2872"/>
                      <a:pt x="1251" y="2668"/>
                      <a:pt x="1270" y="2453"/>
                    </a:cubicBezTo>
                    <a:cubicBezTo>
                      <a:pt x="1289" y="2250"/>
                      <a:pt x="1325" y="2060"/>
                      <a:pt x="1373" y="1914"/>
                    </a:cubicBezTo>
                    <a:cubicBezTo>
                      <a:pt x="1430" y="1869"/>
                      <a:pt x="1475" y="1825"/>
                      <a:pt x="1506" y="1786"/>
                    </a:cubicBezTo>
                    <a:cubicBezTo>
                      <a:pt x="1529" y="1832"/>
                      <a:pt x="1566" y="1883"/>
                      <a:pt x="1613" y="1937"/>
                    </a:cubicBezTo>
                    <a:cubicBezTo>
                      <a:pt x="1633" y="2088"/>
                      <a:pt x="1635" y="2282"/>
                      <a:pt x="1616" y="2485"/>
                    </a:cubicBezTo>
                    <a:moveTo>
                      <a:pt x="2285" y="1986"/>
                    </a:moveTo>
                    <a:lnTo>
                      <a:pt x="2285" y="1986"/>
                    </a:lnTo>
                    <a:cubicBezTo>
                      <a:pt x="2683" y="2267"/>
                      <a:pt x="2869" y="2523"/>
                      <a:pt x="2828" y="2582"/>
                    </a:cubicBezTo>
                    <a:cubicBezTo>
                      <a:pt x="2812" y="2605"/>
                      <a:pt x="2738" y="2610"/>
                      <a:pt x="2584" y="2550"/>
                    </a:cubicBezTo>
                    <a:cubicBezTo>
                      <a:pt x="2438" y="2494"/>
                      <a:pt x="2261" y="2394"/>
                      <a:pt x="2084" y="2269"/>
                    </a:cubicBezTo>
                    <a:cubicBezTo>
                      <a:pt x="1900" y="2138"/>
                      <a:pt x="1761" y="2014"/>
                      <a:pt x="1669" y="1911"/>
                    </a:cubicBezTo>
                    <a:cubicBezTo>
                      <a:pt x="1669" y="1908"/>
                      <a:pt x="1668" y="1906"/>
                      <a:pt x="1668" y="1903"/>
                    </a:cubicBezTo>
                    <a:cubicBezTo>
                      <a:pt x="1657" y="1832"/>
                      <a:pt x="1642" y="1775"/>
                      <a:pt x="1624" y="1731"/>
                    </a:cubicBezTo>
                    <a:cubicBezTo>
                      <a:pt x="1632" y="1732"/>
                      <a:pt x="1640" y="1732"/>
                      <a:pt x="1649" y="1732"/>
                    </a:cubicBezTo>
                    <a:cubicBezTo>
                      <a:pt x="1695" y="1732"/>
                      <a:pt x="1750" y="1726"/>
                      <a:pt x="1810" y="1714"/>
                    </a:cubicBezTo>
                    <a:cubicBezTo>
                      <a:pt x="1937" y="1766"/>
                      <a:pt x="2101" y="1855"/>
                      <a:pt x="2285" y="1986"/>
                    </a:cubicBezTo>
                    <a:moveTo>
                      <a:pt x="1815" y="1652"/>
                    </a:moveTo>
                    <a:lnTo>
                      <a:pt x="1815" y="1652"/>
                    </a:lnTo>
                    <a:cubicBezTo>
                      <a:pt x="1748" y="1626"/>
                      <a:pt x="1687" y="1608"/>
                      <a:pt x="1636" y="1602"/>
                    </a:cubicBezTo>
                    <a:cubicBezTo>
                      <a:pt x="1664" y="1559"/>
                      <a:pt x="1690" y="1501"/>
                      <a:pt x="1714" y="1433"/>
                    </a:cubicBezTo>
                    <a:cubicBezTo>
                      <a:pt x="1834" y="1340"/>
                      <a:pt x="2001" y="1242"/>
                      <a:pt x="2187" y="1156"/>
                    </a:cubicBezTo>
                    <a:cubicBezTo>
                      <a:pt x="2383" y="1066"/>
                      <a:pt x="2575" y="1000"/>
                      <a:pt x="2729" y="971"/>
                    </a:cubicBezTo>
                    <a:cubicBezTo>
                      <a:pt x="2789" y="960"/>
                      <a:pt x="2837" y="955"/>
                      <a:pt x="2873" y="955"/>
                    </a:cubicBezTo>
                    <a:cubicBezTo>
                      <a:pt x="2936" y="955"/>
                      <a:pt x="2967" y="968"/>
                      <a:pt x="2975" y="984"/>
                    </a:cubicBezTo>
                    <a:cubicBezTo>
                      <a:pt x="3005" y="1050"/>
                      <a:pt x="2775" y="1267"/>
                      <a:pt x="2332" y="1472"/>
                    </a:cubicBezTo>
                    <a:cubicBezTo>
                      <a:pt x="2127" y="1566"/>
                      <a:pt x="1950" y="1624"/>
                      <a:pt x="1815" y="1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5"/>
              <p:cNvSpPr/>
              <p:nvPr/>
            </p:nvSpPr>
            <p:spPr>
              <a:xfrm>
                <a:off x="7665840" y="829800"/>
                <a:ext cx="246600" cy="246600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85" extrusionOk="0">
                    <a:moveTo>
                      <a:pt x="224" y="664"/>
                    </a:moveTo>
                    <a:lnTo>
                      <a:pt x="224" y="664"/>
                    </a:lnTo>
                    <a:cubicBezTo>
                      <a:pt x="47" y="599"/>
                      <a:pt x="-44" y="402"/>
                      <a:pt x="21" y="225"/>
                    </a:cubicBezTo>
                    <a:cubicBezTo>
                      <a:pt x="87" y="47"/>
                      <a:pt x="284" y="-44"/>
                      <a:pt x="461" y="22"/>
                    </a:cubicBezTo>
                    <a:cubicBezTo>
                      <a:pt x="638" y="87"/>
                      <a:pt x="729" y="284"/>
                      <a:pt x="664" y="461"/>
                    </a:cubicBezTo>
                    <a:cubicBezTo>
                      <a:pt x="599" y="639"/>
                      <a:pt x="402" y="730"/>
                      <a:pt x="224" y="6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4" name="Google Shape;154;p5"/>
            <p:cNvSpPr/>
            <p:nvPr/>
          </p:nvSpPr>
          <p:spPr>
            <a:xfrm rot="3622575">
              <a:off x="611147" y="4334194"/>
              <a:ext cx="70402" cy="70402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 rot="3620717">
              <a:off x="545544" y="4461029"/>
              <a:ext cx="141884" cy="141884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 rot="3622575">
              <a:off x="690845" y="4994769"/>
              <a:ext cx="70402" cy="70402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 rot="3622575">
              <a:off x="275967" y="4302024"/>
              <a:ext cx="70402" cy="70402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</p:grpSp>
      <p:grpSp>
        <p:nvGrpSpPr>
          <p:cNvPr id="158" name="Google Shape;158;p5"/>
          <p:cNvGrpSpPr/>
          <p:nvPr/>
        </p:nvGrpSpPr>
        <p:grpSpPr>
          <a:xfrm>
            <a:off x="-347257" y="3512819"/>
            <a:ext cx="2243619" cy="1787325"/>
            <a:chOff x="-347257" y="3512819"/>
            <a:chExt cx="2243619" cy="1787325"/>
          </a:xfrm>
        </p:grpSpPr>
        <p:sp>
          <p:nvSpPr>
            <p:cNvPr id="159" name="Google Shape;159;p5"/>
            <p:cNvSpPr/>
            <p:nvPr/>
          </p:nvSpPr>
          <p:spPr>
            <a:xfrm>
              <a:off x="-347257" y="3512819"/>
              <a:ext cx="1642350" cy="1787325"/>
            </a:xfrm>
            <a:custGeom>
              <a:avLst/>
              <a:gdLst/>
              <a:ahLst/>
              <a:cxnLst/>
              <a:rect l="l" t="t" r="r" b="b"/>
              <a:pathLst>
                <a:path w="65694" h="71493" extrusionOk="0">
                  <a:moveTo>
                    <a:pt x="11954" y="2860"/>
                  </a:moveTo>
                  <a:cubicBezTo>
                    <a:pt x="16795" y="-5746"/>
                    <a:pt x="28090" y="7499"/>
                    <a:pt x="31317" y="15365"/>
                  </a:cubicBezTo>
                  <a:cubicBezTo>
                    <a:pt x="34544" y="23232"/>
                    <a:pt x="25871" y="43067"/>
                    <a:pt x="31317" y="50059"/>
                  </a:cubicBezTo>
                  <a:cubicBezTo>
                    <a:pt x="36763" y="57052"/>
                    <a:pt x="60094" y="54832"/>
                    <a:pt x="63994" y="57320"/>
                  </a:cubicBezTo>
                  <a:cubicBezTo>
                    <a:pt x="67894" y="59808"/>
                    <a:pt x="65002" y="63371"/>
                    <a:pt x="54715" y="64985"/>
                  </a:cubicBezTo>
                  <a:cubicBezTo>
                    <a:pt x="44428" y="66599"/>
                    <a:pt x="9399" y="77356"/>
                    <a:pt x="2272" y="67002"/>
                  </a:cubicBezTo>
                  <a:cubicBezTo>
                    <a:pt x="-4855" y="56648"/>
                    <a:pt x="7113" y="11466"/>
                    <a:pt x="11954" y="28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60" name="Google Shape;160;p5"/>
            <p:cNvSpPr/>
            <p:nvPr/>
          </p:nvSpPr>
          <p:spPr>
            <a:xfrm>
              <a:off x="1249213" y="4706392"/>
              <a:ext cx="647150" cy="542025"/>
            </a:xfrm>
            <a:custGeom>
              <a:avLst/>
              <a:gdLst/>
              <a:ahLst/>
              <a:cxnLst/>
              <a:rect l="l" t="t" r="r" b="b"/>
              <a:pathLst>
                <a:path w="25886" h="21681" extrusionOk="0">
                  <a:moveTo>
                    <a:pt x="135" y="3526"/>
                  </a:moveTo>
                  <a:cubicBezTo>
                    <a:pt x="-403" y="5476"/>
                    <a:pt x="5648" y="9308"/>
                    <a:pt x="6993" y="11997"/>
                  </a:cubicBezTo>
                  <a:cubicBezTo>
                    <a:pt x="8338" y="14686"/>
                    <a:pt x="6321" y="18183"/>
                    <a:pt x="8204" y="19662"/>
                  </a:cubicBezTo>
                  <a:cubicBezTo>
                    <a:pt x="10087" y="21141"/>
                    <a:pt x="15398" y="22553"/>
                    <a:pt x="18289" y="20872"/>
                  </a:cubicBezTo>
                  <a:cubicBezTo>
                    <a:pt x="21180" y="19191"/>
                    <a:pt x="26895" y="13006"/>
                    <a:pt x="25550" y="9577"/>
                  </a:cubicBezTo>
                  <a:cubicBezTo>
                    <a:pt x="24205" y="6148"/>
                    <a:pt x="14457" y="1307"/>
                    <a:pt x="10221" y="298"/>
                  </a:cubicBezTo>
                  <a:cubicBezTo>
                    <a:pt x="5985" y="-710"/>
                    <a:pt x="673" y="1576"/>
                    <a:pt x="135" y="35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"/>
          <p:cNvSpPr/>
          <p:nvPr/>
        </p:nvSpPr>
        <p:spPr>
          <a:xfrm rot="-5400000" flipH="1">
            <a:off x="7984508" y="-1267220"/>
            <a:ext cx="611325" cy="2813150"/>
          </a:xfrm>
          <a:custGeom>
            <a:avLst/>
            <a:gdLst/>
            <a:ahLst/>
            <a:cxnLst/>
            <a:rect l="l" t="t" r="r" b="b"/>
            <a:pathLst>
              <a:path w="24453" h="112526" extrusionOk="0">
                <a:moveTo>
                  <a:pt x="1412" y="3572"/>
                </a:moveTo>
                <a:cubicBezTo>
                  <a:pt x="3765" y="4446"/>
                  <a:pt x="13313" y="5454"/>
                  <a:pt x="15128" y="13657"/>
                </a:cubicBezTo>
                <a:cubicBezTo>
                  <a:pt x="16943" y="21860"/>
                  <a:pt x="10959" y="41022"/>
                  <a:pt x="12304" y="52788"/>
                </a:cubicBezTo>
                <a:cubicBezTo>
                  <a:pt x="13649" y="64554"/>
                  <a:pt x="21382" y="75917"/>
                  <a:pt x="23197" y="84254"/>
                </a:cubicBezTo>
                <a:cubicBezTo>
                  <a:pt x="25013" y="92591"/>
                  <a:pt x="24676" y="98374"/>
                  <a:pt x="23197" y="102811"/>
                </a:cubicBezTo>
                <a:cubicBezTo>
                  <a:pt x="21718" y="107249"/>
                  <a:pt x="17817" y="109602"/>
                  <a:pt x="14321" y="110879"/>
                </a:cubicBezTo>
                <a:cubicBezTo>
                  <a:pt x="10825" y="112157"/>
                  <a:pt x="4572" y="113905"/>
                  <a:pt x="2219" y="110476"/>
                </a:cubicBezTo>
                <a:cubicBezTo>
                  <a:pt x="-134" y="107047"/>
                  <a:pt x="404" y="107316"/>
                  <a:pt x="202" y="90305"/>
                </a:cubicBezTo>
                <a:cubicBezTo>
                  <a:pt x="0" y="73295"/>
                  <a:pt x="807" y="22869"/>
                  <a:pt x="1009" y="8413"/>
                </a:cubicBezTo>
                <a:cubicBezTo>
                  <a:pt x="1211" y="-6042"/>
                  <a:pt x="-941" y="2698"/>
                  <a:pt x="1412" y="357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63" name="Google Shape;163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64" name="Google Shape;164;p6"/>
          <p:cNvGrpSpPr/>
          <p:nvPr/>
        </p:nvGrpSpPr>
        <p:grpSpPr>
          <a:xfrm>
            <a:off x="-46333" y="-565777"/>
            <a:ext cx="9787816" cy="6020647"/>
            <a:chOff x="-46333" y="-565777"/>
            <a:chExt cx="9787816" cy="6020647"/>
          </a:xfrm>
        </p:grpSpPr>
        <p:grpSp>
          <p:nvGrpSpPr>
            <p:cNvPr id="165" name="Google Shape;165;p6"/>
            <p:cNvGrpSpPr/>
            <p:nvPr/>
          </p:nvGrpSpPr>
          <p:grpSpPr>
            <a:xfrm flipH="1">
              <a:off x="-46333" y="3785570"/>
              <a:ext cx="849615" cy="1669300"/>
              <a:chOff x="-219289" y="3791195"/>
              <a:chExt cx="849615" cy="1669300"/>
            </a:xfrm>
          </p:grpSpPr>
          <p:sp>
            <p:nvSpPr>
              <p:cNvPr id="166" name="Google Shape;166;p6"/>
              <p:cNvSpPr/>
              <p:nvPr/>
            </p:nvSpPr>
            <p:spPr>
              <a:xfrm rot="-878020">
                <a:off x="-72949" y="3914999"/>
                <a:ext cx="310352" cy="702701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9324" extrusionOk="0">
                    <a:moveTo>
                      <a:pt x="4118" y="5690"/>
                    </a:moveTo>
                    <a:lnTo>
                      <a:pt x="4118" y="5690"/>
                    </a:lnTo>
                    <a:cubicBezTo>
                      <a:pt x="2555" y="6818"/>
                      <a:pt x="2417" y="7956"/>
                      <a:pt x="2443" y="8446"/>
                    </a:cubicBezTo>
                    <a:cubicBezTo>
                      <a:pt x="2334" y="8157"/>
                      <a:pt x="2219" y="7796"/>
                      <a:pt x="2125" y="7369"/>
                    </a:cubicBezTo>
                    <a:cubicBezTo>
                      <a:pt x="2039" y="6978"/>
                      <a:pt x="1965" y="6502"/>
                      <a:pt x="1936" y="5952"/>
                    </a:cubicBezTo>
                    <a:cubicBezTo>
                      <a:pt x="2166" y="5855"/>
                      <a:pt x="3355" y="5264"/>
                      <a:pt x="3645" y="3392"/>
                    </a:cubicBezTo>
                    <a:cubicBezTo>
                      <a:pt x="2345" y="4066"/>
                      <a:pt x="2011" y="5217"/>
                      <a:pt x="1926" y="5720"/>
                    </a:cubicBezTo>
                    <a:cubicBezTo>
                      <a:pt x="1902" y="4915"/>
                      <a:pt x="1974" y="3965"/>
                      <a:pt x="2233" y="2898"/>
                    </a:cubicBezTo>
                    <a:cubicBezTo>
                      <a:pt x="2484" y="2775"/>
                      <a:pt x="3704" y="2064"/>
                      <a:pt x="3266" y="0"/>
                    </a:cubicBezTo>
                    <a:cubicBezTo>
                      <a:pt x="2107" y="1149"/>
                      <a:pt x="2137" y="2444"/>
                      <a:pt x="2174" y="2814"/>
                    </a:cubicBezTo>
                    <a:cubicBezTo>
                      <a:pt x="2074" y="3215"/>
                      <a:pt x="2001" y="3601"/>
                      <a:pt x="1949" y="3969"/>
                    </a:cubicBezTo>
                    <a:cubicBezTo>
                      <a:pt x="1905" y="3467"/>
                      <a:pt x="1657" y="2642"/>
                      <a:pt x="656" y="1793"/>
                    </a:cubicBezTo>
                    <a:cubicBezTo>
                      <a:pt x="721" y="3262"/>
                      <a:pt x="1701" y="4250"/>
                      <a:pt x="1894" y="4431"/>
                    </a:cubicBezTo>
                    <a:cubicBezTo>
                      <a:pt x="1786" y="5547"/>
                      <a:pt x="1873" y="6479"/>
                      <a:pt x="2008" y="7181"/>
                    </a:cubicBezTo>
                    <a:cubicBezTo>
                      <a:pt x="1821" y="6615"/>
                      <a:pt x="1314" y="5545"/>
                      <a:pt x="0" y="4591"/>
                    </a:cubicBezTo>
                    <a:cubicBezTo>
                      <a:pt x="352" y="6890"/>
                      <a:pt x="1923" y="7517"/>
                      <a:pt x="2095" y="7580"/>
                    </a:cubicBezTo>
                    <a:cubicBezTo>
                      <a:pt x="2365" y="8680"/>
                      <a:pt x="2759" y="9300"/>
                      <a:pt x="2763" y="9306"/>
                    </a:cubicBezTo>
                    <a:cubicBezTo>
                      <a:pt x="2770" y="9318"/>
                      <a:pt x="2783" y="9324"/>
                      <a:pt x="2795" y="9324"/>
                    </a:cubicBezTo>
                    <a:cubicBezTo>
                      <a:pt x="2802" y="9324"/>
                      <a:pt x="2810" y="9322"/>
                      <a:pt x="2816" y="9318"/>
                    </a:cubicBezTo>
                    <a:cubicBezTo>
                      <a:pt x="2834" y="9307"/>
                      <a:pt x="2839" y="9283"/>
                      <a:pt x="2828" y="9265"/>
                    </a:cubicBezTo>
                    <a:cubicBezTo>
                      <a:pt x="2825" y="9262"/>
                      <a:pt x="2696" y="9059"/>
                      <a:pt x="2537" y="8682"/>
                    </a:cubicBezTo>
                    <a:cubicBezTo>
                      <a:pt x="2811" y="8604"/>
                      <a:pt x="3939" y="8138"/>
                      <a:pt x="4118" y="56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67" name="Google Shape;167;p6"/>
              <p:cNvGrpSpPr/>
              <p:nvPr/>
            </p:nvGrpSpPr>
            <p:grpSpPr>
              <a:xfrm rot="3621869">
                <a:off x="245068" y="3922327"/>
                <a:ext cx="283644" cy="283644"/>
                <a:chOff x="7314840" y="1753920"/>
                <a:chExt cx="948960" cy="948960"/>
              </a:xfrm>
            </p:grpSpPr>
            <p:sp>
              <p:nvSpPr>
                <p:cNvPr id="168" name="Google Shape;168;p6"/>
                <p:cNvSpPr/>
                <p:nvPr/>
              </p:nvSpPr>
              <p:spPr>
                <a:xfrm>
                  <a:off x="7314840" y="1753920"/>
                  <a:ext cx="948960" cy="94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6" h="2636" extrusionOk="0">
                      <a:moveTo>
                        <a:pt x="2636" y="1439"/>
                      </a:moveTo>
                      <a:lnTo>
                        <a:pt x="2636" y="1439"/>
                      </a:lnTo>
                      <a:cubicBezTo>
                        <a:pt x="2644" y="1349"/>
                        <a:pt x="2356" y="1248"/>
                        <a:pt x="1992" y="1215"/>
                      </a:cubicBezTo>
                      <a:cubicBezTo>
                        <a:pt x="1975" y="1214"/>
                        <a:pt x="1958" y="1212"/>
                        <a:pt x="1942" y="1211"/>
                      </a:cubicBezTo>
                      <a:cubicBezTo>
                        <a:pt x="1957" y="1204"/>
                        <a:pt x="1972" y="1198"/>
                        <a:pt x="1987" y="1191"/>
                      </a:cubicBezTo>
                      <a:cubicBezTo>
                        <a:pt x="2319" y="1037"/>
                        <a:pt x="2558" y="846"/>
                        <a:pt x="2520" y="764"/>
                      </a:cubicBezTo>
                      <a:cubicBezTo>
                        <a:pt x="2481" y="681"/>
                        <a:pt x="2181" y="739"/>
                        <a:pt x="1849" y="892"/>
                      </a:cubicBezTo>
                      <a:cubicBezTo>
                        <a:pt x="1834" y="898"/>
                        <a:pt x="1819" y="906"/>
                        <a:pt x="1805" y="913"/>
                      </a:cubicBezTo>
                      <a:cubicBezTo>
                        <a:pt x="1814" y="900"/>
                        <a:pt x="1824" y="887"/>
                        <a:pt x="1834" y="873"/>
                      </a:cubicBezTo>
                      <a:cubicBezTo>
                        <a:pt x="2045" y="574"/>
                        <a:pt x="2156" y="290"/>
                        <a:pt x="2082" y="237"/>
                      </a:cubicBezTo>
                      <a:cubicBezTo>
                        <a:pt x="2008" y="185"/>
                        <a:pt x="1776" y="384"/>
                        <a:pt x="1565" y="683"/>
                      </a:cubicBezTo>
                      <a:cubicBezTo>
                        <a:pt x="1556" y="697"/>
                        <a:pt x="1546" y="710"/>
                        <a:pt x="1537" y="724"/>
                      </a:cubicBezTo>
                      <a:cubicBezTo>
                        <a:pt x="1539" y="707"/>
                        <a:pt x="1541" y="691"/>
                        <a:pt x="1542" y="674"/>
                      </a:cubicBezTo>
                      <a:cubicBezTo>
                        <a:pt x="1575" y="310"/>
                        <a:pt x="1529" y="9"/>
                        <a:pt x="1439" y="0"/>
                      </a:cubicBezTo>
                      <a:cubicBezTo>
                        <a:pt x="1348" y="-8"/>
                        <a:pt x="1248" y="280"/>
                        <a:pt x="1214" y="644"/>
                      </a:cubicBezTo>
                      <a:cubicBezTo>
                        <a:pt x="1213" y="661"/>
                        <a:pt x="1211" y="678"/>
                        <a:pt x="1210" y="694"/>
                      </a:cubicBezTo>
                      <a:cubicBezTo>
                        <a:pt x="1204" y="679"/>
                        <a:pt x="1197" y="663"/>
                        <a:pt x="1190" y="648"/>
                      </a:cubicBezTo>
                      <a:cubicBezTo>
                        <a:pt x="1037" y="316"/>
                        <a:pt x="846" y="78"/>
                        <a:pt x="763" y="116"/>
                      </a:cubicBezTo>
                      <a:cubicBezTo>
                        <a:pt x="681" y="154"/>
                        <a:pt x="738" y="454"/>
                        <a:pt x="891" y="786"/>
                      </a:cubicBezTo>
                      <a:cubicBezTo>
                        <a:pt x="898" y="801"/>
                        <a:pt x="905" y="816"/>
                        <a:pt x="913" y="831"/>
                      </a:cubicBezTo>
                      <a:cubicBezTo>
                        <a:pt x="899" y="822"/>
                        <a:pt x="886" y="812"/>
                        <a:pt x="872" y="802"/>
                      </a:cubicBezTo>
                      <a:cubicBezTo>
                        <a:pt x="574" y="591"/>
                        <a:pt x="289" y="480"/>
                        <a:pt x="237" y="554"/>
                      </a:cubicBezTo>
                      <a:cubicBezTo>
                        <a:pt x="184" y="628"/>
                        <a:pt x="384" y="860"/>
                        <a:pt x="682" y="1071"/>
                      </a:cubicBezTo>
                      <a:cubicBezTo>
                        <a:pt x="696" y="1080"/>
                        <a:pt x="710" y="1090"/>
                        <a:pt x="724" y="1099"/>
                      </a:cubicBezTo>
                      <a:cubicBezTo>
                        <a:pt x="707" y="1097"/>
                        <a:pt x="691" y="1095"/>
                        <a:pt x="674" y="1094"/>
                      </a:cubicBezTo>
                      <a:cubicBezTo>
                        <a:pt x="310" y="1060"/>
                        <a:pt x="8" y="1106"/>
                        <a:pt x="0" y="1197"/>
                      </a:cubicBezTo>
                      <a:cubicBezTo>
                        <a:pt x="-9" y="1288"/>
                        <a:pt x="280" y="1388"/>
                        <a:pt x="643" y="1422"/>
                      </a:cubicBezTo>
                      <a:cubicBezTo>
                        <a:pt x="660" y="1423"/>
                        <a:pt x="677" y="1424"/>
                        <a:pt x="693" y="1425"/>
                      </a:cubicBezTo>
                      <a:cubicBezTo>
                        <a:pt x="678" y="1432"/>
                        <a:pt x="663" y="1438"/>
                        <a:pt x="648" y="1446"/>
                      </a:cubicBezTo>
                      <a:cubicBezTo>
                        <a:pt x="316" y="1599"/>
                        <a:pt x="78" y="1789"/>
                        <a:pt x="116" y="1872"/>
                      </a:cubicBezTo>
                      <a:cubicBezTo>
                        <a:pt x="154" y="1955"/>
                        <a:pt x="453" y="1898"/>
                        <a:pt x="785" y="1745"/>
                      </a:cubicBezTo>
                      <a:cubicBezTo>
                        <a:pt x="801" y="1737"/>
                        <a:pt x="816" y="1730"/>
                        <a:pt x="831" y="1723"/>
                      </a:cubicBezTo>
                      <a:cubicBezTo>
                        <a:pt x="821" y="1736"/>
                        <a:pt x="811" y="1750"/>
                        <a:pt x="802" y="1764"/>
                      </a:cubicBezTo>
                      <a:cubicBezTo>
                        <a:pt x="590" y="2062"/>
                        <a:pt x="479" y="2347"/>
                        <a:pt x="554" y="2399"/>
                      </a:cubicBezTo>
                      <a:cubicBezTo>
                        <a:pt x="628" y="2452"/>
                        <a:pt x="859" y="2252"/>
                        <a:pt x="1070" y="1954"/>
                      </a:cubicBezTo>
                      <a:cubicBezTo>
                        <a:pt x="1080" y="1940"/>
                        <a:pt x="1089" y="1926"/>
                        <a:pt x="1099" y="1912"/>
                      </a:cubicBezTo>
                      <a:cubicBezTo>
                        <a:pt x="1097" y="1929"/>
                        <a:pt x="1095" y="1945"/>
                        <a:pt x="1093" y="1962"/>
                      </a:cubicBezTo>
                      <a:cubicBezTo>
                        <a:pt x="1060" y="2326"/>
                        <a:pt x="1106" y="2628"/>
                        <a:pt x="1196" y="2636"/>
                      </a:cubicBezTo>
                      <a:cubicBezTo>
                        <a:pt x="1287" y="2644"/>
                        <a:pt x="1387" y="2356"/>
                        <a:pt x="1421" y="1992"/>
                      </a:cubicBezTo>
                      <a:cubicBezTo>
                        <a:pt x="1422" y="1975"/>
                        <a:pt x="1424" y="1959"/>
                        <a:pt x="1425" y="1942"/>
                      </a:cubicBezTo>
                      <a:cubicBezTo>
                        <a:pt x="1432" y="1958"/>
                        <a:pt x="1438" y="1973"/>
                        <a:pt x="1445" y="1988"/>
                      </a:cubicBezTo>
                      <a:cubicBezTo>
                        <a:pt x="1598" y="2320"/>
                        <a:pt x="1789" y="2558"/>
                        <a:pt x="1871" y="2520"/>
                      </a:cubicBezTo>
                      <a:cubicBezTo>
                        <a:pt x="1954" y="2482"/>
                        <a:pt x="1897" y="2182"/>
                        <a:pt x="1744" y="1850"/>
                      </a:cubicBezTo>
                      <a:cubicBezTo>
                        <a:pt x="1737" y="1835"/>
                        <a:pt x="1730" y="1820"/>
                        <a:pt x="1723" y="1805"/>
                      </a:cubicBezTo>
                      <a:cubicBezTo>
                        <a:pt x="1736" y="1815"/>
                        <a:pt x="1749" y="1825"/>
                        <a:pt x="1763" y="1834"/>
                      </a:cubicBezTo>
                      <a:cubicBezTo>
                        <a:pt x="2061" y="2045"/>
                        <a:pt x="2346" y="2156"/>
                        <a:pt x="2398" y="2082"/>
                      </a:cubicBezTo>
                      <a:cubicBezTo>
                        <a:pt x="2451" y="2007"/>
                        <a:pt x="2252" y="1776"/>
                        <a:pt x="1953" y="1566"/>
                      </a:cubicBezTo>
                      <a:cubicBezTo>
                        <a:pt x="1939" y="1556"/>
                        <a:pt x="1926" y="1547"/>
                        <a:pt x="1912" y="1538"/>
                      </a:cubicBezTo>
                      <a:cubicBezTo>
                        <a:pt x="1928" y="1539"/>
                        <a:pt x="1945" y="1541"/>
                        <a:pt x="1962" y="1543"/>
                      </a:cubicBezTo>
                      <a:cubicBezTo>
                        <a:pt x="2326" y="1576"/>
                        <a:pt x="2627" y="1530"/>
                        <a:pt x="2636" y="143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" name="Google Shape;169;p6"/>
                <p:cNvSpPr/>
                <p:nvPr/>
              </p:nvSpPr>
              <p:spPr>
                <a:xfrm>
                  <a:off x="7689600" y="2128320"/>
                  <a:ext cx="199800" cy="19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" h="555" extrusionOk="0">
                      <a:moveTo>
                        <a:pt x="393" y="530"/>
                      </a:moveTo>
                      <a:lnTo>
                        <a:pt x="393" y="530"/>
                      </a:lnTo>
                      <a:cubicBezTo>
                        <a:pt x="253" y="594"/>
                        <a:pt x="89" y="533"/>
                        <a:pt x="25" y="394"/>
                      </a:cubicBezTo>
                      <a:cubicBezTo>
                        <a:pt x="-39" y="255"/>
                        <a:pt x="21" y="91"/>
                        <a:pt x="160" y="26"/>
                      </a:cubicBezTo>
                      <a:cubicBezTo>
                        <a:pt x="299" y="-38"/>
                        <a:pt x="464" y="23"/>
                        <a:pt x="529" y="162"/>
                      </a:cubicBezTo>
                      <a:cubicBezTo>
                        <a:pt x="593" y="301"/>
                        <a:pt x="532" y="466"/>
                        <a:pt x="393" y="53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70" name="Google Shape;170;p6"/>
              <p:cNvSpPr/>
              <p:nvPr/>
            </p:nvSpPr>
            <p:spPr>
              <a:xfrm rot="-67616">
                <a:off x="86707" y="4251211"/>
                <a:ext cx="531829" cy="1204171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9324" extrusionOk="0">
                    <a:moveTo>
                      <a:pt x="4118" y="5690"/>
                    </a:moveTo>
                    <a:lnTo>
                      <a:pt x="4118" y="5690"/>
                    </a:lnTo>
                    <a:cubicBezTo>
                      <a:pt x="2555" y="6818"/>
                      <a:pt x="2417" y="7956"/>
                      <a:pt x="2443" y="8446"/>
                    </a:cubicBezTo>
                    <a:cubicBezTo>
                      <a:pt x="2334" y="8157"/>
                      <a:pt x="2219" y="7796"/>
                      <a:pt x="2125" y="7369"/>
                    </a:cubicBezTo>
                    <a:cubicBezTo>
                      <a:pt x="2039" y="6978"/>
                      <a:pt x="1965" y="6502"/>
                      <a:pt x="1936" y="5952"/>
                    </a:cubicBezTo>
                    <a:cubicBezTo>
                      <a:pt x="2166" y="5855"/>
                      <a:pt x="3355" y="5264"/>
                      <a:pt x="3645" y="3392"/>
                    </a:cubicBezTo>
                    <a:cubicBezTo>
                      <a:pt x="2345" y="4066"/>
                      <a:pt x="2011" y="5217"/>
                      <a:pt x="1926" y="5720"/>
                    </a:cubicBezTo>
                    <a:cubicBezTo>
                      <a:pt x="1902" y="4915"/>
                      <a:pt x="1974" y="3965"/>
                      <a:pt x="2233" y="2898"/>
                    </a:cubicBezTo>
                    <a:cubicBezTo>
                      <a:pt x="2484" y="2775"/>
                      <a:pt x="3704" y="2064"/>
                      <a:pt x="3266" y="0"/>
                    </a:cubicBezTo>
                    <a:cubicBezTo>
                      <a:pt x="2107" y="1149"/>
                      <a:pt x="2137" y="2444"/>
                      <a:pt x="2174" y="2814"/>
                    </a:cubicBezTo>
                    <a:cubicBezTo>
                      <a:pt x="2074" y="3215"/>
                      <a:pt x="2001" y="3601"/>
                      <a:pt x="1949" y="3969"/>
                    </a:cubicBezTo>
                    <a:cubicBezTo>
                      <a:pt x="1905" y="3467"/>
                      <a:pt x="1657" y="2642"/>
                      <a:pt x="656" y="1793"/>
                    </a:cubicBezTo>
                    <a:cubicBezTo>
                      <a:pt x="721" y="3262"/>
                      <a:pt x="1701" y="4250"/>
                      <a:pt x="1894" y="4431"/>
                    </a:cubicBezTo>
                    <a:cubicBezTo>
                      <a:pt x="1786" y="5547"/>
                      <a:pt x="1873" y="6479"/>
                      <a:pt x="2008" y="7181"/>
                    </a:cubicBezTo>
                    <a:cubicBezTo>
                      <a:pt x="1821" y="6615"/>
                      <a:pt x="1314" y="5545"/>
                      <a:pt x="0" y="4591"/>
                    </a:cubicBezTo>
                    <a:cubicBezTo>
                      <a:pt x="352" y="6890"/>
                      <a:pt x="1923" y="7517"/>
                      <a:pt x="2095" y="7580"/>
                    </a:cubicBezTo>
                    <a:cubicBezTo>
                      <a:pt x="2365" y="8680"/>
                      <a:pt x="2759" y="9300"/>
                      <a:pt x="2763" y="9306"/>
                    </a:cubicBezTo>
                    <a:cubicBezTo>
                      <a:pt x="2770" y="9318"/>
                      <a:pt x="2783" y="9324"/>
                      <a:pt x="2795" y="9324"/>
                    </a:cubicBezTo>
                    <a:cubicBezTo>
                      <a:pt x="2802" y="9324"/>
                      <a:pt x="2810" y="9322"/>
                      <a:pt x="2816" y="9318"/>
                    </a:cubicBezTo>
                    <a:cubicBezTo>
                      <a:pt x="2834" y="9307"/>
                      <a:pt x="2839" y="9283"/>
                      <a:pt x="2828" y="9265"/>
                    </a:cubicBezTo>
                    <a:cubicBezTo>
                      <a:pt x="2825" y="9262"/>
                      <a:pt x="2696" y="9059"/>
                      <a:pt x="2537" y="8682"/>
                    </a:cubicBezTo>
                    <a:cubicBezTo>
                      <a:pt x="2811" y="8604"/>
                      <a:pt x="3939" y="8138"/>
                      <a:pt x="4118" y="56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1" name="Google Shape;171;p6"/>
              <p:cNvGrpSpPr/>
              <p:nvPr/>
            </p:nvGrpSpPr>
            <p:grpSpPr>
              <a:xfrm rot="3621869">
                <a:off x="-148527" y="4439904"/>
                <a:ext cx="283644" cy="283644"/>
                <a:chOff x="7314840" y="1753920"/>
                <a:chExt cx="948960" cy="948960"/>
              </a:xfrm>
            </p:grpSpPr>
            <p:sp>
              <p:nvSpPr>
                <p:cNvPr id="172" name="Google Shape;172;p6"/>
                <p:cNvSpPr/>
                <p:nvPr/>
              </p:nvSpPr>
              <p:spPr>
                <a:xfrm>
                  <a:off x="7314840" y="1753920"/>
                  <a:ext cx="948960" cy="94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6" h="2636" extrusionOk="0">
                      <a:moveTo>
                        <a:pt x="2636" y="1439"/>
                      </a:moveTo>
                      <a:lnTo>
                        <a:pt x="2636" y="1439"/>
                      </a:lnTo>
                      <a:cubicBezTo>
                        <a:pt x="2644" y="1349"/>
                        <a:pt x="2356" y="1248"/>
                        <a:pt x="1992" y="1215"/>
                      </a:cubicBezTo>
                      <a:cubicBezTo>
                        <a:pt x="1975" y="1214"/>
                        <a:pt x="1958" y="1212"/>
                        <a:pt x="1942" y="1211"/>
                      </a:cubicBezTo>
                      <a:cubicBezTo>
                        <a:pt x="1957" y="1204"/>
                        <a:pt x="1972" y="1198"/>
                        <a:pt x="1987" y="1191"/>
                      </a:cubicBezTo>
                      <a:cubicBezTo>
                        <a:pt x="2319" y="1037"/>
                        <a:pt x="2558" y="846"/>
                        <a:pt x="2520" y="764"/>
                      </a:cubicBezTo>
                      <a:cubicBezTo>
                        <a:pt x="2481" y="681"/>
                        <a:pt x="2181" y="739"/>
                        <a:pt x="1849" y="892"/>
                      </a:cubicBezTo>
                      <a:cubicBezTo>
                        <a:pt x="1834" y="898"/>
                        <a:pt x="1819" y="906"/>
                        <a:pt x="1805" y="913"/>
                      </a:cubicBezTo>
                      <a:cubicBezTo>
                        <a:pt x="1814" y="900"/>
                        <a:pt x="1824" y="887"/>
                        <a:pt x="1834" y="873"/>
                      </a:cubicBezTo>
                      <a:cubicBezTo>
                        <a:pt x="2045" y="574"/>
                        <a:pt x="2156" y="290"/>
                        <a:pt x="2082" y="237"/>
                      </a:cubicBezTo>
                      <a:cubicBezTo>
                        <a:pt x="2008" y="185"/>
                        <a:pt x="1776" y="384"/>
                        <a:pt x="1565" y="683"/>
                      </a:cubicBezTo>
                      <a:cubicBezTo>
                        <a:pt x="1556" y="697"/>
                        <a:pt x="1546" y="710"/>
                        <a:pt x="1537" y="724"/>
                      </a:cubicBezTo>
                      <a:cubicBezTo>
                        <a:pt x="1539" y="707"/>
                        <a:pt x="1541" y="691"/>
                        <a:pt x="1542" y="674"/>
                      </a:cubicBezTo>
                      <a:cubicBezTo>
                        <a:pt x="1575" y="310"/>
                        <a:pt x="1529" y="9"/>
                        <a:pt x="1439" y="0"/>
                      </a:cubicBezTo>
                      <a:cubicBezTo>
                        <a:pt x="1348" y="-8"/>
                        <a:pt x="1248" y="280"/>
                        <a:pt x="1214" y="644"/>
                      </a:cubicBezTo>
                      <a:cubicBezTo>
                        <a:pt x="1213" y="661"/>
                        <a:pt x="1211" y="678"/>
                        <a:pt x="1210" y="694"/>
                      </a:cubicBezTo>
                      <a:cubicBezTo>
                        <a:pt x="1204" y="679"/>
                        <a:pt x="1197" y="663"/>
                        <a:pt x="1190" y="648"/>
                      </a:cubicBezTo>
                      <a:cubicBezTo>
                        <a:pt x="1037" y="316"/>
                        <a:pt x="846" y="78"/>
                        <a:pt x="763" y="116"/>
                      </a:cubicBezTo>
                      <a:cubicBezTo>
                        <a:pt x="681" y="154"/>
                        <a:pt x="738" y="454"/>
                        <a:pt x="891" y="786"/>
                      </a:cubicBezTo>
                      <a:cubicBezTo>
                        <a:pt x="898" y="801"/>
                        <a:pt x="905" y="816"/>
                        <a:pt x="913" y="831"/>
                      </a:cubicBezTo>
                      <a:cubicBezTo>
                        <a:pt x="899" y="822"/>
                        <a:pt x="886" y="812"/>
                        <a:pt x="872" y="802"/>
                      </a:cubicBezTo>
                      <a:cubicBezTo>
                        <a:pt x="574" y="591"/>
                        <a:pt x="289" y="480"/>
                        <a:pt x="237" y="554"/>
                      </a:cubicBezTo>
                      <a:cubicBezTo>
                        <a:pt x="184" y="628"/>
                        <a:pt x="384" y="860"/>
                        <a:pt x="682" y="1071"/>
                      </a:cubicBezTo>
                      <a:cubicBezTo>
                        <a:pt x="696" y="1080"/>
                        <a:pt x="710" y="1090"/>
                        <a:pt x="724" y="1099"/>
                      </a:cubicBezTo>
                      <a:cubicBezTo>
                        <a:pt x="707" y="1097"/>
                        <a:pt x="691" y="1095"/>
                        <a:pt x="674" y="1094"/>
                      </a:cubicBezTo>
                      <a:cubicBezTo>
                        <a:pt x="310" y="1060"/>
                        <a:pt x="8" y="1106"/>
                        <a:pt x="0" y="1197"/>
                      </a:cubicBezTo>
                      <a:cubicBezTo>
                        <a:pt x="-9" y="1288"/>
                        <a:pt x="280" y="1388"/>
                        <a:pt x="643" y="1422"/>
                      </a:cubicBezTo>
                      <a:cubicBezTo>
                        <a:pt x="660" y="1423"/>
                        <a:pt x="677" y="1424"/>
                        <a:pt x="693" y="1425"/>
                      </a:cubicBezTo>
                      <a:cubicBezTo>
                        <a:pt x="678" y="1432"/>
                        <a:pt x="663" y="1438"/>
                        <a:pt x="648" y="1446"/>
                      </a:cubicBezTo>
                      <a:cubicBezTo>
                        <a:pt x="316" y="1599"/>
                        <a:pt x="78" y="1789"/>
                        <a:pt x="116" y="1872"/>
                      </a:cubicBezTo>
                      <a:cubicBezTo>
                        <a:pt x="154" y="1955"/>
                        <a:pt x="453" y="1898"/>
                        <a:pt x="785" y="1745"/>
                      </a:cubicBezTo>
                      <a:cubicBezTo>
                        <a:pt x="801" y="1737"/>
                        <a:pt x="816" y="1730"/>
                        <a:pt x="831" y="1723"/>
                      </a:cubicBezTo>
                      <a:cubicBezTo>
                        <a:pt x="821" y="1736"/>
                        <a:pt x="811" y="1750"/>
                        <a:pt x="802" y="1764"/>
                      </a:cubicBezTo>
                      <a:cubicBezTo>
                        <a:pt x="590" y="2062"/>
                        <a:pt x="479" y="2347"/>
                        <a:pt x="554" y="2399"/>
                      </a:cubicBezTo>
                      <a:cubicBezTo>
                        <a:pt x="628" y="2452"/>
                        <a:pt x="859" y="2252"/>
                        <a:pt x="1070" y="1954"/>
                      </a:cubicBezTo>
                      <a:cubicBezTo>
                        <a:pt x="1080" y="1940"/>
                        <a:pt x="1089" y="1926"/>
                        <a:pt x="1099" y="1912"/>
                      </a:cubicBezTo>
                      <a:cubicBezTo>
                        <a:pt x="1097" y="1929"/>
                        <a:pt x="1095" y="1945"/>
                        <a:pt x="1093" y="1962"/>
                      </a:cubicBezTo>
                      <a:cubicBezTo>
                        <a:pt x="1060" y="2326"/>
                        <a:pt x="1106" y="2628"/>
                        <a:pt x="1196" y="2636"/>
                      </a:cubicBezTo>
                      <a:cubicBezTo>
                        <a:pt x="1287" y="2644"/>
                        <a:pt x="1387" y="2356"/>
                        <a:pt x="1421" y="1992"/>
                      </a:cubicBezTo>
                      <a:cubicBezTo>
                        <a:pt x="1422" y="1975"/>
                        <a:pt x="1424" y="1959"/>
                        <a:pt x="1425" y="1942"/>
                      </a:cubicBezTo>
                      <a:cubicBezTo>
                        <a:pt x="1432" y="1958"/>
                        <a:pt x="1438" y="1973"/>
                        <a:pt x="1445" y="1988"/>
                      </a:cubicBezTo>
                      <a:cubicBezTo>
                        <a:pt x="1598" y="2320"/>
                        <a:pt x="1789" y="2558"/>
                        <a:pt x="1871" y="2520"/>
                      </a:cubicBezTo>
                      <a:cubicBezTo>
                        <a:pt x="1954" y="2482"/>
                        <a:pt x="1897" y="2182"/>
                        <a:pt x="1744" y="1850"/>
                      </a:cubicBezTo>
                      <a:cubicBezTo>
                        <a:pt x="1737" y="1835"/>
                        <a:pt x="1730" y="1820"/>
                        <a:pt x="1723" y="1805"/>
                      </a:cubicBezTo>
                      <a:cubicBezTo>
                        <a:pt x="1736" y="1815"/>
                        <a:pt x="1749" y="1825"/>
                        <a:pt x="1763" y="1834"/>
                      </a:cubicBezTo>
                      <a:cubicBezTo>
                        <a:pt x="2061" y="2045"/>
                        <a:pt x="2346" y="2156"/>
                        <a:pt x="2398" y="2082"/>
                      </a:cubicBezTo>
                      <a:cubicBezTo>
                        <a:pt x="2451" y="2007"/>
                        <a:pt x="2252" y="1776"/>
                        <a:pt x="1953" y="1566"/>
                      </a:cubicBezTo>
                      <a:cubicBezTo>
                        <a:pt x="1939" y="1556"/>
                        <a:pt x="1926" y="1547"/>
                        <a:pt x="1912" y="1538"/>
                      </a:cubicBezTo>
                      <a:cubicBezTo>
                        <a:pt x="1928" y="1539"/>
                        <a:pt x="1945" y="1541"/>
                        <a:pt x="1962" y="1543"/>
                      </a:cubicBezTo>
                      <a:cubicBezTo>
                        <a:pt x="2326" y="1576"/>
                        <a:pt x="2627" y="1530"/>
                        <a:pt x="2636" y="143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173;p6"/>
                <p:cNvSpPr/>
                <p:nvPr/>
              </p:nvSpPr>
              <p:spPr>
                <a:xfrm>
                  <a:off x="7689600" y="2128320"/>
                  <a:ext cx="199800" cy="19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" h="555" extrusionOk="0">
                      <a:moveTo>
                        <a:pt x="393" y="530"/>
                      </a:moveTo>
                      <a:lnTo>
                        <a:pt x="393" y="530"/>
                      </a:lnTo>
                      <a:cubicBezTo>
                        <a:pt x="253" y="594"/>
                        <a:pt x="89" y="533"/>
                        <a:pt x="25" y="394"/>
                      </a:cubicBezTo>
                      <a:cubicBezTo>
                        <a:pt x="-39" y="255"/>
                        <a:pt x="21" y="91"/>
                        <a:pt x="160" y="26"/>
                      </a:cubicBezTo>
                      <a:cubicBezTo>
                        <a:pt x="299" y="-38"/>
                        <a:pt x="464" y="23"/>
                        <a:pt x="529" y="162"/>
                      </a:cubicBezTo>
                      <a:cubicBezTo>
                        <a:pt x="593" y="301"/>
                        <a:pt x="532" y="466"/>
                        <a:pt x="393" y="53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74" name="Google Shape;174;p6"/>
              <p:cNvGrpSpPr/>
              <p:nvPr/>
            </p:nvGrpSpPr>
            <p:grpSpPr>
              <a:xfrm rot="3623427">
                <a:off x="-63168" y="4574917"/>
                <a:ext cx="475879" cy="475879"/>
                <a:chOff x="7193160" y="357120"/>
                <a:chExt cx="1192320" cy="1192320"/>
              </a:xfrm>
            </p:grpSpPr>
            <p:sp>
              <p:nvSpPr>
                <p:cNvPr id="175" name="Google Shape;175;p6"/>
                <p:cNvSpPr/>
                <p:nvPr/>
              </p:nvSpPr>
              <p:spPr>
                <a:xfrm>
                  <a:off x="7203600" y="417240"/>
                  <a:ext cx="1171440" cy="1072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4" h="2978" extrusionOk="0">
                      <a:moveTo>
                        <a:pt x="2458" y="1362"/>
                      </a:moveTo>
                      <a:lnTo>
                        <a:pt x="2458" y="1362"/>
                      </a:lnTo>
                      <a:cubicBezTo>
                        <a:pt x="2241" y="1342"/>
                        <a:pt x="2043" y="1345"/>
                        <a:pt x="1894" y="1366"/>
                      </a:cubicBezTo>
                      <a:cubicBezTo>
                        <a:pt x="2007" y="1266"/>
                        <a:pt x="2138" y="1117"/>
                        <a:pt x="2264" y="939"/>
                      </a:cubicBezTo>
                      <a:cubicBezTo>
                        <a:pt x="2524" y="571"/>
                        <a:pt x="2661" y="220"/>
                        <a:pt x="2570" y="155"/>
                      </a:cubicBezTo>
                      <a:cubicBezTo>
                        <a:pt x="2478" y="90"/>
                        <a:pt x="2193" y="336"/>
                        <a:pt x="1933" y="705"/>
                      </a:cubicBezTo>
                      <a:cubicBezTo>
                        <a:pt x="1806" y="883"/>
                        <a:pt x="1710" y="1056"/>
                        <a:pt x="1653" y="1196"/>
                      </a:cubicBezTo>
                      <a:cubicBezTo>
                        <a:pt x="1624" y="1048"/>
                        <a:pt x="1560" y="860"/>
                        <a:pt x="1469" y="662"/>
                      </a:cubicBezTo>
                      <a:cubicBezTo>
                        <a:pt x="1280" y="253"/>
                        <a:pt x="1044" y="-42"/>
                        <a:pt x="943" y="5"/>
                      </a:cubicBezTo>
                      <a:cubicBezTo>
                        <a:pt x="841" y="53"/>
                        <a:pt x="912" y="423"/>
                        <a:pt x="1100" y="832"/>
                      </a:cubicBezTo>
                      <a:cubicBezTo>
                        <a:pt x="1191" y="1030"/>
                        <a:pt x="1293" y="1201"/>
                        <a:pt x="1386" y="1319"/>
                      </a:cubicBezTo>
                      <a:cubicBezTo>
                        <a:pt x="1243" y="1271"/>
                        <a:pt x="1049" y="1232"/>
                        <a:pt x="832" y="1212"/>
                      </a:cubicBezTo>
                      <a:cubicBezTo>
                        <a:pt x="383" y="1171"/>
                        <a:pt x="10" y="1228"/>
                        <a:pt x="0" y="1339"/>
                      </a:cubicBezTo>
                      <a:cubicBezTo>
                        <a:pt x="-10" y="1451"/>
                        <a:pt x="346" y="1575"/>
                        <a:pt x="795" y="1616"/>
                      </a:cubicBezTo>
                      <a:cubicBezTo>
                        <a:pt x="1012" y="1636"/>
                        <a:pt x="1210" y="1633"/>
                        <a:pt x="1360" y="1612"/>
                      </a:cubicBezTo>
                      <a:cubicBezTo>
                        <a:pt x="1247" y="1712"/>
                        <a:pt x="1115" y="1861"/>
                        <a:pt x="989" y="2039"/>
                      </a:cubicBezTo>
                      <a:cubicBezTo>
                        <a:pt x="729" y="2407"/>
                        <a:pt x="593" y="2758"/>
                        <a:pt x="684" y="2823"/>
                      </a:cubicBezTo>
                      <a:cubicBezTo>
                        <a:pt x="775" y="2888"/>
                        <a:pt x="1061" y="2642"/>
                        <a:pt x="1321" y="2273"/>
                      </a:cubicBezTo>
                      <a:cubicBezTo>
                        <a:pt x="1447" y="2095"/>
                        <a:pt x="1543" y="1922"/>
                        <a:pt x="1599" y="1782"/>
                      </a:cubicBezTo>
                      <a:cubicBezTo>
                        <a:pt x="1630" y="1930"/>
                        <a:pt x="1693" y="2118"/>
                        <a:pt x="1784" y="2315"/>
                      </a:cubicBezTo>
                      <a:cubicBezTo>
                        <a:pt x="1973" y="2725"/>
                        <a:pt x="2209" y="3020"/>
                        <a:pt x="2310" y="2973"/>
                      </a:cubicBezTo>
                      <a:cubicBezTo>
                        <a:pt x="2412" y="2925"/>
                        <a:pt x="2342" y="2555"/>
                        <a:pt x="2153" y="2146"/>
                      </a:cubicBezTo>
                      <a:cubicBezTo>
                        <a:pt x="2062" y="1948"/>
                        <a:pt x="1959" y="1777"/>
                        <a:pt x="1867" y="1659"/>
                      </a:cubicBezTo>
                      <a:cubicBezTo>
                        <a:pt x="2010" y="1707"/>
                        <a:pt x="2205" y="1746"/>
                        <a:pt x="2421" y="1766"/>
                      </a:cubicBezTo>
                      <a:cubicBezTo>
                        <a:pt x="2871" y="1807"/>
                        <a:pt x="3243" y="1750"/>
                        <a:pt x="3254" y="1639"/>
                      </a:cubicBezTo>
                      <a:cubicBezTo>
                        <a:pt x="3264" y="1527"/>
                        <a:pt x="2908" y="1403"/>
                        <a:pt x="2458" y="136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6"/>
                <p:cNvSpPr/>
                <p:nvPr/>
              </p:nvSpPr>
              <p:spPr>
                <a:xfrm>
                  <a:off x="7193160" y="406800"/>
                  <a:ext cx="1192320" cy="1092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" h="3036" extrusionOk="0">
                      <a:moveTo>
                        <a:pt x="3067" y="1475"/>
                      </a:moveTo>
                      <a:lnTo>
                        <a:pt x="3067" y="1475"/>
                      </a:lnTo>
                      <a:cubicBezTo>
                        <a:pt x="2915" y="1422"/>
                        <a:pt x="2710" y="1381"/>
                        <a:pt x="2490" y="1361"/>
                      </a:cubicBezTo>
                      <a:cubicBezTo>
                        <a:pt x="2323" y="1346"/>
                        <a:pt x="2153" y="1343"/>
                        <a:pt x="2009" y="1355"/>
                      </a:cubicBezTo>
                      <a:cubicBezTo>
                        <a:pt x="2112" y="1253"/>
                        <a:pt x="2219" y="1123"/>
                        <a:pt x="2317" y="985"/>
                      </a:cubicBezTo>
                      <a:cubicBezTo>
                        <a:pt x="2560" y="642"/>
                        <a:pt x="2740" y="248"/>
                        <a:pt x="2615" y="160"/>
                      </a:cubicBezTo>
                      <a:cubicBezTo>
                        <a:pt x="2491" y="72"/>
                        <a:pt x="2180" y="373"/>
                        <a:pt x="1937" y="717"/>
                      </a:cubicBezTo>
                      <a:cubicBezTo>
                        <a:pt x="1840" y="855"/>
                        <a:pt x="1753" y="1000"/>
                        <a:pt x="1691" y="1131"/>
                      </a:cubicBezTo>
                      <a:cubicBezTo>
                        <a:pt x="1654" y="991"/>
                        <a:pt x="1595" y="832"/>
                        <a:pt x="1525" y="679"/>
                      </a:cubicBezTo>
                      <a:cubicBezTo>
                        <a:pt x="1433" y="479"/>
                        <a:pt x="1326" y="299"/>
                        <a:pt x="1225" y="173"/>
                      </a:cubicBezTo>
                      <a:cubicBezTo>
                        <a:pt x="1113" y="33"/>
                        <a:pt x="1024" y="-22"/>
                        <a:pt x="960" y="8"/>
                      </a:cubicBezTo>
                      <a:cubicBezTo>
                        <a:pt x="895" y="37"/>
                        <a:pt x="879" y="142"/>
                        <a:pt x="912" y="318"/>
                      </a:cubicBezTo>
                      <a:cubicBezTo>
                        <a:pt x="943" y="476"/>
                        <a:pt x="1010" y="674"/>
                        <a:pt x="1103" y="874"/>
                      </a:cubicBezTo>
                      <a:cubicBezTo>
                        <a:pt x="1176" y="1032"/>
                        <a:pt x="1258" y="1178"/>
                        <a:pt x="1339" y="1294"/>
                      </a:cubicBezTo>
                      <a:cubicBezTo>
                        <a:pt x="1202" y="1256"/>
                        <a:pt x="1038" y="1228"/>
                        <a:pt x="864" y="1211"/>
                      </a:cubicBezTo>
                      <a:cubicBezTo>
                        <a:pt x="445" y="1173"/>
                        <a:pt x="14" y="1214"/>
                        <a:pt x="0" y="1366"/>
                      </a:cubicBezTo>
                      <a:cubicBezTo>
                        <a:pt x="-7" y="1437"/>
                        <a:pt x="75" y="1502"/>
                        <a:pt x="244" y="1561"/>
                      </a:cubicBezTo>
                      <a:cubicBezTo>
                        <a:pt x="397" y="1614"/>
                        <a:pt x="601" y="1655"/>
                        <a:pt x="821" y="1675"/>
                      </a:cubicBezTo>
                      <a:cubicBezTo>
                        <a:pt x="920" y="1684"/>
                        <a:pt x="1017" y="1688"/>
                        <a:pt x="1108" y="1688"/>
                      </a:cubicBezTo>
                      <a:cubicBezTo>
                        <a:pt x="1177" y="1688"/>
                        <a:pt x="1242" y="1686"/>
                        <a:pt x="1304" y="1680"/>
                      </a:cubicBezTo>
                      <a:cubicBezTo>
                        <a:pt x="1202" y="1780"/>
                        <a:pt x="1095" y="1908"/>
                        <a:pt x="994" y="2051"/>
                      </a:cubicBezTo>
                      <a:cubicBezTo>
                        <a:pt x="752" y="2394"/>
                        <a:pt x="571" y="2788"/>
                        <a:pt x="696" y="2876"/>
                      </a:cubicBezTo>
                      <a:cubicBezTo>
                        <a:pt x="711" y="2887"/>
                        <a:pt x="728" y="2892"/>
                        <a:pt x="748" y="2892"/>
                      </a:cubicBezTo>
                      <a:cubicBezTo>
                        <a:pt x="894" y="2892"/>
                        <a:pt x="1160" y="2621"/>
                        <a:pt x="1374" y="2319"/>
                      </a:cubicBezTo>
                      <a:cubicBezTo>
                        <a:pt x="1475" y="2176"/>
                        <a:pt x="1560" y="2033"/>
                        <a:pt x="1620" y="1904"/>
                      </a:cubicBezTo>
                      <a:cubicBezTo>
                        <a:pt x="1657" y="2045"/>
                        <a:pt x="1716" y="2204"/>
                        <a:pt x="1787" y="2357"/>
                      </a:cubicBezTo>
                      <a:cubicBezTo>
                        <a:pt x="1949" y="2708"/>
                        <a:pt x="2174" y="3036"/>
                        <a:pt x="2317" y="3036"/>
                      </a:cubicBezTo>
                      <a:cubicBezTo>
                        <a:pt x="2329" y="3036"/>
                        <a:pt x="2341" y="3034"/>
                        <a:pt x="2352" y="3028"/>
                      </a:cubicBezTo>
                      <a:cubicBezTo>
                        <a:pt x="2416" y="2999"/>
                        <a:pt x="2432" y="2894"/>
                        <a:pt x="2399" y="2718"/>
                      </a:cubicBezTo>
                      <a:cubicBezTo>
                        <a:pt x="2369" y="2560"/>
                        <a:pt x="2301" y="2362"/>
                        <a:pt x="2209" y="2162"/>
                      </a:cubicBezTo>
                      <a:lnTo>
                        <a:pt x="2209" y="2162"/>
                      </a:lnTo>
                      <a:cubicBezTo>
                        <a:pt x="2136" y="2004"/>
                        <a:pt x="2054" y="1858"/>
                        <a:pt x="1973" y="1742"/>
                      </a:cubicBezTo>
                      <a:cubicBezTo>
                        <a:pt x="2112" y="1780"/>
                        <a:pt x="2280" y="1809"/>
                        <a:pt x="2448" y="1824"/>
                      </a:cubicBezTo>
                      <a:cubicBezTo>
                        <a:pt x="2545" y="1833"/>
                        <a:pt x="2643" y="1838"/>
                        <a:pt x="2736" y="1838"/>
                      </a:cubicBezTo>
                      <a:cubicBezTo>
                        <a:pt x="3044" y="1838"/>
                        <a:pt x="3301" y="1787"/>
                        <a:pt x="3312" y="1670"/>
                      </a:cubicBezTo>
                      <a:cubicBezTo>
                        <a:pt x="3318" y="1599"/>
                        <a:pt x="3236" y="1534"/>
                        <a:pt x="3067" y="1475"/>
                      </a:cubicBezTo>
                      <a:moveTo>
                        <a:pt x="1985" y="751"/>
                      </a:moveTo>
                      <a:lnTo>
                        <a:pt x="1985" y="751"/>
                      </a:lnTo>
                      <a:cubicBezTo>
                        <a:pt x="2241" y="389"/>
                        <a:pt x="2475" y="202"/>
                        <a:pt x="2560" y="202"/>
                      </a:cubicBezTo>
                      <a:cubicBezTo>
                        <a:pt x="2569" y="202"/>
                        <a:pt x="2576" y="204"/>
                        <a:pt x="2582" y="208"/>
                      </a:cubicBezTo>
                      <a:cubicBezTo>
                        <a:pt x="2641" y="250"/>
                        <a:pt x="2550" y="553"/>
                        <a:pt x="2269" y="951"/>
                      </a:cubicBezTo>
                      <a:cubicBezTo>
                        <a:pt x="2138" y="1136"/>
                        <a:pt x="2014" y="1274"/>
                        <a:pt x="1912" y="1366"/>
                      </a:cubicBezTo>
                      <a:cubicBezTo>
                        <a:pt x="1840" y="1377"/>
                        <a:pt x="1778" y="1392"/>
                        <a:pt x="1731" y="1411"/>
                      </a:cubicBezTo>
                      <a:cubicBezTo>
                        <a:pt x="1733" y="1360"/>
                        <a:pt x="1727" y="1297"/>
                        <a:pt x="1713" y="1226"/>
                      </a:cubicBezTo>
                      <a:cubicBezTo>
                        <a:pt x="1766" y="1099"/>
                        <a:pt x="1855" y="935"/>
                        <a:pt x="1985" y="751"/>
                      </a:cubicBezTo>
                      <a:moveTo>
                        <a:pt x="1642" y="1591"/>
                      </a:moveTo>
                      <a:lnTo>
                        <a:pt x="1642" y="1591"/>
                      </a:lnTo>
                      <a:cubicBezTo>
                        <a:pt x="1645" y="1589"/>
                        <a:pt x="1647" y="1586"/>
                        <a:pt x="1649" y="1584"/>
                      </a:cubicBezTo>
                      <a:cubicBezTo>
                        <a:pt x="1651" y="1586"/>
                        <a:pt x="1653" y="1588"/>
                        <a:pt x="1654" y="1590"/>
                      </a:cubicBezTo>
                      <a:cubicBezTo>
                        <a:pt x="1655" y="1613"/>
                        <a:pt x="1651" y="1646"/>
                        <a:pt x="1640" y="1689"/>
                      </a:cubicBezTo>
                      <a:cubicBezTo>
                        <a:pt x="1636" y="1648"/>
                        <a:pt x="1637" y="1615"/>
                        <a:pt x="1642" y="1591"/>
                      </a:cubicBezTo>
                      <a:moveTo>
                        <a:pt x="1601" y="1473"/>
                      </a:moveTo>
                      <a:lnTo>
                        <a:pt x="1601" y="1473"/>
                      </a:lnTo>
                      <a:cubicBezTo>
                        <a:pt x="1602" y="1475"/>
                        <a:pt x="1602" y="1478"/>
                        <a:pt x="1603" y="1480"/>
                      </a:cubicBezTo>
                      <a:cubicBezTo>
                        <a:pt x="1599" y="1480"/>
                        <a:pt x="1597" y="1480"/>
                        <a:pt x="1594" y="1481"/>
                      </a:cubicBezTo>
                      <a:cubicBezTo>
                        <a:pt x="1573" y="1470"/>
                        <a:pt x="1547" y="1450"/>
                        <a:pt x="1517" y="1420"/>
                      </a:cubicBezTo>
                      <a:cubicBezTo>
                        <a:pt x="1556" y="1439"/>
                        <a:pt x="1584" y="1457"/>
                        <a:pt x="1601" y="1473"/>
                      </a:cubicBezTo>
                      <a:moveTo>
                        <a:pt x="1669" y="1446"/>
                      </a:moveTo>
                      <a:lnTo>
                        <a:pt x="1669" y="1446"/>
                      </a:lnTo>
                      <a:cubicBezTo>
                        <a:pt x="1667" y="1449"/>
                        <a:pt x="1664" y="1450"/>
                        <a:pt x="1662" y="1452"/>
                      </a:cubicBezTo>
                      <a:cubicBezTo>
                        <a:pt x="1659" y="1450"/>
                        <a:pt x="1658" y="1447"/>
                        <a:pt x="1655" y="1444"/>
                      </a:cubicBezTo>
                      <a:cubicBezTo>
                        <a:pt x="1655" y="1419"/>
                        <a:pt x="1660" y="1385"/>
                        <a:pt x="1672" y="1345"/>
                      </a:cubicBezTo>
                      <a:cubicBezTo>
                        <a:pt x="1675" y="1387"/>
                        <a:pt x="1674" y="1422"/>
                        <a:pt x="1669" y="1446"/>
                      </a:cubicBezTo>
                      <a:moveTo>
                        <a:pt x="1597" y="1546"/>
                      </a:moveTo>
                      <a:lnTo>
                        <a:pt x="1597" y="1546"/>
                      </a:lnTo>
                      <a:cubicBezTo>
                        <a:pt x="1595" y="1548"/>
                        <a:pt x="1595" y="1551"/>
                        <a:pt x="1594" y="1553"/>
                      </a:cubicBezTo>
                      <a:cubicBezTo>
                        <a:pt x="1574" y="1565"/>
                        <a:pt x="1544" y="1577"/>
                        <a:pt x="1502" y="1589"/>
                      </a:cubicBezTo>
                      <a:cubicBezTo>
                        <a:pt x="1537" y="1565"/>
                        <a:pt x="1566" y="1551"/>
                        <a:pt x="1588" y="1543"/>
                      </a:cubicBezTo>
                      <a:cubicBezTo>
                        <a:pt x="1590" y="1544"/>
                        <a:pt x="1594" y="1545"/>
                        <a:pt x="1597" y="1546"/>
                      </a:cubicBezTo>
                      <a:moveTo>
                        <a:pt x="1712" y="1566"/>
                      </a:moveTo>
                      <a:lnTo>
                        <a:pt x="1712" y="1566"/>
                      </a:lnTo>
                      <a:cubicBezTo>
                        <a:pt x="1712" y="1562"/>
                        <a:pt x="1710" y="1559"/>
                        <a:pt x="1709" y="1556"/>
                      </a:cubicBezTo>
                      <a:cubicBezTo>
                        <a:pt x="1712" y="1555"/>
                        <a:pt x="1714" y="1555"/>
                        <a:pt x="1717" y="1554"/>
                      </a:cubicBezTo>
                      <a:cubicBezTo>
                        <a:pt x="1738" y="1566"/>
                        <a:pt x="1764" y="1586"/>
                        <a:pt x="1796" y="1617"/>
                      </a:cubicBezTo>
                      <a:cubicBezTo>
                        <a:pt x="1759" y="1600"/>
                        <a:pt x="1731" y="1582"/>
                        <a:pt x="1712" y="1566"/>
                      </a:cubicBezTo>
                      <a:moveTo>
                        <a:pt x="1715" y="1491"/>
                      </a:moveTo>
                      <a:lnTo>
                        <a:pt x="1715" y="1491"/>
                      </a:lnTo>
                      <a:cubicBezTo>
                        <a:pt x="1716" y="1488"/>
                        <a:pt x="1717" y="1485"/>
                        <a:pt x="1718" y="1482"/>
                      </a:cubicBezTo>
                      <a:cubicBezTo>
                        <a:pt x="1739" y="1469"/>
                        <a:pt x="1772" y="1456"/>
                        <a:pt x="1814" y="1445"/>
                      </a:cubicBezTo>
                      <a:cubicBezTo>
                        <a:pt x="1779" y="1469"/>
                        <a:pt x="1750" y="1485"/>
                        <a:pt x="1725" y="1493"/>
                      </a:cubicBezTo>
                      <a:cubicBezTo>
                        <a:pt x="1722" y="1492"/>
                        <a:pt x="1718" y="1492"/>
                        <a:pt x="1715" y="1491"/>
                      </a:cubicBezTo>
                      <a:moveTo>
                        <a:pt x="1156" y="849"/>
                      </a:moveTo>
                      <a:lnTo>
                        <a:pt x="1156" y="849"/>
                      </a:lnTo>
                      <a:cubicBezTo>
                        <a:pt x="1066" y="653"/>
                        <a:pt x="1000" y="460"/>
                        <a:pt x="970" y="306"/>
                      </a:cubicBezTo>
                      <a:cubicBezTo>
                        <a:pt x="939" y="144"/>
                        <a:pt x="958" y="73"/>
                        <a:pt x="984" y="61"/>
                      </a:cubicBezTo>
                      <a:cubicBezTo>
                        <a:pt x="987" y="60"/>
                        <a:pt x="991" y="59"/>
                        <a:pt x="995" y="59"/>
                      </a:cubicBezTo>
                      <a:cubicBezTo>
                        <a:pt x="1027" y="59"/>
                        <a:pt x="1089" y="97"/>
                        <a:pt x="1179" y="210"/>
                      </a:cubicBezTo>
                      <a:cubicBezTo>
                        <a:pt x="1277" y="332"/>
                        <a:pt x="1381" y="508"/>
                        <a:pt x="1471" y="703"/>
                      </a:cubicBezTo>
                      <a:cubicBezTo>
                        <a:pt x="1566" y="909"/>
                        <a:pt x="1623" y="1086"/>
                        <a:pt x="1652" y="1221"/>
                      </a:cubicBezTo>
                      <a:cubicBezTo>
                        <a:pt x="1625" y="1288"/>
                        <a:pt x="1608" y="1349"/>
                        <a:pt x="1602" y="1400"/>
                      </a:cubicBezTo>
                      <a:cubicBezTo>
                        <a:pt x="1562" y="1374"/>
                        <a:pt x="1509" y="1349"/>
                        <a:pt x="1440" y="1325"/>
                      </a:cubicBezTo>
                      <a:cubicBezTo>
                        <a:pt x="1438" y="1325"/>
                        <a:pt x="1436" y="1323"/>
                        <a:pt x="1433" y="1323"/>
                      </a:cubicBezTo>
                      <a:cubicBezTo>
                        <a:pt x="1340" y="1202"/>
                        <a:pt x="1242" y="1035"/>
                        <a:pt x="1156" y="849"/>
                      </a:cubicBezTo>
                      <a:moveTo>
                        <a:pt x="827" y="1616"/>
                      </a:moveTo>
                      <a:lnTo>
                        <a:pt x="827" y="1616"/>
                      </a:lnTo>
                      <a:cubicBezTo>
                        <a:pt x="611" y="1597"/>
                        <a:pt x="412" y="1557"/>
                        <a:pt x="264" y="1506"/>
                      </a:cubicBezTo>
                      <a:cubicBezTo>
                        <a:pt x="108" y="1451"/>
                        <a:pt x="56" y="1399"/>
                        <a:pt x="59" y="1371"/>
                      </a:cubicBezTo>
                      <a:cubicBezTo>
                        <a:pt x="64" y="1314"/>
                        <a:pt x="256" y="1257"/>
                        <a:pt x="574" y="1257"/>
                      </a:cubicBezTo>
                      <a:cubicBezTo>
                        <a:pt x="660" y="1257"/>
                        <a:pt x="755" y="1261"/>
                        <a:pt x="858" y="1270"/>
                      </a:cubicBezTo>
                      <a:cubicBezTo>
                        <a:pt x="1062" y="1289"/>
                        <a:pt x="1252" y="1326"/>
                        <a:pt x="1397" y="1373"/>
                      </a:cubicBezTo>
                      <a:cubicBezTo>
                        <a:pt x="1399" y="1375"/>
                        <a:pt x="1401" y="1377"/>
                        <a:pt x="1402" y="1380"/>
                      </a:cubicBezTo>
                      <a:cubicBezTo>
                        <a:pt x="1447" y="1435"/>
                        <a:pt x="1488" y="1477"/>
                        <a:pt x="1525" y="1506"/>
                      </a:cubicBezTo>
                      <a:cubicBezTo>
                        <a:pt x="1483" y="1528"/>
                        <a:pt x="1435" y="1561"/>
                        <a:pt x="1381" y="1608"/>
                      </a:cubicBezTo>
                      <a:cubicBezTo>
                        <a:pt x="1379" y="1610"/>
                        <a:pt x="1377" y="1612"/>
                        <a:pt x="1376" y="1613"/>
                      </a:cubicBezTo>
                      <a:cubicBezTo>
                        <a:pt x="1224" y="1634"/>
                        <a:pt x="1031" y="1635"/>
                        <a:pt x="827" y="1616"/>
                      </a:cubicBezTo>
                      <a:moveTo>
                        <a:pt x="1326" y="2285"/>
                      </a:moveTo>
                      <a:lnTo>
                        <a:pt x="1326" y="2285"/>
                      </a:lnTo>
                      <a:cubicBezTo>
                        <a:pt x="1044" y="2684"/>
                        <a:pt x="789" y="2870"/>
                        <a:pt x="730" y="2828"/>
                      </a:cubicBezTo>
                      <a:cubicBezTo>
                        <a:pt x="671" y="2786"/>
                        <a:pt x="761" y="2483"/>
                        <a:pt x="1043" y="2085"/>
                      </a:cubicBezTo>
                      <a:cubicBezTo>
                        <a:pt x="1161" y="1917"/>
                        <a:pt x="1288" y="1771"/>
                        <a:pt x="1401" y="1669"/>
                      </a:cubicBezTo>
                      <a:cubicBezTo>
                        <a:pt x="1404" y="1669"/>
                        <a:pt x="1406" y="1669"/>
                        <a:pt x="1409" y="1668"/>
                      </a:cubicBezTo>
                      <a:cubicBezTo>
                        <a:pt x="1480" y="1657"/>
                        <a:pt x="1537" y="1642"/>
                        <a:pt x="1581" y="1625"/>
                      </a:cubicBezTo>
                      <a:cubicBezTo>
                        <a:pt x="1578" y="1676"/>
                        <a:pt x="1584" y="1738"/>
                        <a:pt x="1598" y="1809"/>
                      </a:cubicBezTo>
                      <a:cubicBezTo>
                        <a:pt x="1539" y="1950"/>
                        <a:pt x="1444" y="2118"/>
                        <a:pt x="1326" y="2285"/>
                      </a:cubicBezTo>
                      <a:moveTo>
                        <a:pt x="2155" y="2187"/>
                      </a:moveTo>
                      <a:lnTo>
                        <a:pt x="2155" y="2187"/>
                      </a:lnTo>
                      <a:lnTo>
                        <a:pt x="2155" y="2187"/>
                      </a:lnTo>
                      <a:cubicBezTo>
                        <a:pt x="2246" y="2383"/>
                        <a:pt x="2311" y="2575"/>
                        <a:pt x="2341" y="2730"/>
                      </a:cubicBezTo>
                      <a:cubicBezTo>
                        <a:pt x="2372" y="2892"/>
                        <a:pt x="2353" y="2963"/>
                        <a:pt x="2327" y="2975"/>
                      </a:cubicBezTo>
                      <a:cubicBezTo>
                        <a:pt x="2262" y="3005"/>
                        <a:pt x="2044" y="2776"/>
                        <a:pt x="1840" y="2332"/>
                      </a:cubicBezTo>
                      <a:cubicBezTo>
                        <a:pt x="1745" y="2127"/>
                        <a:pt x="1687" y="1949"/>
                        <a:pt x="1659" y="1815"/>
                      </a:cubicBezTo>
                      <a:cubicBezTo>
                        <a:pt x="1660" y="1812"/>
                        <a:pt x="1662" y="1810"/>
                        <a:pt x="1662" y="1807"/>
                      </a:cubicBezTo>
                      <a:cubicBezTo>
                        <a:pt x="1689" y="1740"/>
                        <a:pt x="1704" y="1683"/>
                        <a:pt x="1710" y="1636"/>
                      </a:cubicBezTo>
                      <a:cubicBezTo>
                        <a:pt x="1754" y="1665"/>
                        <a:pt x="1811" y="1691"/>
                        <a:pt x="1879" y="1714"/>
                      </a:cubicBezTo>
                      <a:cubicBezTo>
                        <a:pt x="1972" y="1835"/>
                        <a:pt x="2070" y="2001"/>
                        <a:pt x="2155" y="2187"/>
                      </a:cubicBezTo>
                      <a:moveTo>
                        <a:pt x="2453" y="1766"/>
                      </a:moveTo>
                      <a:lnTo>
                        <a:pt x="2453" y="1766"/>
                      </a:lnTo>
                      <a:cubicBezTo>
                        <a:pt x="2228" y="1745"/>
                        <a:pt x="2045" y="1706"/>
                        <a:pt x="1914" y="1663"/>
                      </a:cubicBezTo>
                      <a:cubicBezTo>
                        <a:pt x="1913" y="1661"/>
                        <a:pt x="1911" y="1659"/>
                        <a:pt x="1909" y="1656"/>
                      </a:cubicBezTo>
                      <a:cubicBezTo>
                        <a:pt x="1865" y="1600"/>
                        <a:pt x="1823" y="1559"/>
                        <a:pt x="1786" y="1530"/>
                      </a:cubicBezTo>
                      <a:cubicBezTo>
                        <a:pt x="1832" y="1507"/>
                        <a:pt x="1883" y="1469"/>
                        <a:pt x="1937" y="1422"/>
                      </a:cubicBezTo>
                      <a:cubicBezTo>
                        <a:pt x="2011" y="1412"/>
                        <a:pt x="2100" y="1406"/>
                        <a:pt x="2202" y="1406"/>
                      </a:cubicBezTo>
                      <a:cubicBezTo>
                        <a:pt x="2287" y="1406"/>
                        <a:pt x="2382" y="1410"/>
                        <a:pt x="2485" y="1420"/>
                      </a:cubicBezTo>
                      <a:cubicBezTo>
                        <a:pt x="2700" y="1440"/>
                        <a:pt x="2900" y="1479"/>
                        <a:pt x="3048" y="1530"/>
                      </a:cubicBezTo>
                      <a:cubicBezTo>
                        <a:pt x="3203" y="1585"/>
                        <a:pt x="3256" y="1637"/>
                        <a:pt x="3253" y="1665"/>
                      </a:cubicBezTo>
                      <a:cubicBezTo>
                        <a:pt x="3246" y="1737"/>
                        <a:pt x="2939" y="1810"/>
                        <a:pt x="2453" y="176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6"/>
                <p:cNvSpPr/>
                <p:nvPr/>
              </p:nvSpPr>
              <p:spPr>
                <a:xfrm>
                  <a:off x="7253280" y="367920"/>
                  <a:ext cx="1071720" cy="1171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7" h="3253" extrusionOk="0">
                      <a:moveTo>
                        <a:pt x="2972" y="942"/>
                      </a:moveTo>
                      <a:lnTo>
                        <a:pt x="2972" y="942"/>
                      </a:lnTo>
                      <a:cubicBezTo>
                        <a:pt x="2925" y="841"/>
                        <a:pt x="2555" y="911"/>
                        <a:pt x="2146" y="1100"/>
                      </a:cubicBezTo>
                      <a:cubicBezTo>
                        <a:pt x="1948" y="1191"/>
                        <a:pt x="1777" y="1293"/>
                        <a:pt x="1658" y="1386"/>
                      </a:cubicBezTo>
                      <a:cubicBezTo>
                        <a:pt x="1707" y="1243"/>
                        <a:pt x="1746" y="1048"/>
                        <a:pt x="1766" y="831"/>
                      </a:cubicBezTo>
                      <a:cubicBezTo>
                        <a:pt x="1807" y="382"/>
                        <a:pt x="1750" y="10"/>
                        <a:pt x="1638" y="0"/>
                      </a:cubicBezTo>
                      <a:cubicBezTo>
                        <a:pt x="1527" y="-11"/>
                        <a:pt x="1403" y="345"/>
                        <a:pt x="1361" y="794"/>
                      </a:cubicBezTo>
                      <a:cubicBezTo>
                        <a:pt x="1341" y="1011"/>
                        <a:pt x="1344" y="1210"/>
                        <a:pt x="1366" y="1359"/>
                      </a:cubicBezTo>
                      <a:cubicBezTo>
                        <a:pt x="1266" y="1246"/>
                        <a:pt x="1117" y="1115"/>
                        <a:pt x="939" y="989"/>
                      </a:cubicBezTo>
                      <a:cubicBezTo>
                        <a:pt x="571" y="728"/>
                        <a:pt x="220" y="592"/>
                        <a:pt x="155" y="683"/>
                      </a:cubicBezTo>
                      <a:cubicBezTo>
                        <a:pt x="90" y="775"/>
                        <a:pt x="336" y="1060"/>
                        <a:pt x="705" y="1320"/>
                      </a:cubicBezTo>
                      <a:cubicBezTo>
                        <a:pt x="882" y="1446"/>
                        <a:pt x="1056" y="1543"/>
                        <a:pt x="1196" y="1599"/>
                      </a:cubicBezTo>
                      <a:cubicBezTo>
                        <a:pt x="1048" y="1629"/>
                        <a:pt x="860" y="1692"/>
                        <a:pt x="662" y="1784"/>
                      </a:cubicBezTo>
                      <a:cubicBezTo>
                        <a:pt x="252" y="1973"/>
                        <a:pt x="-42" y="2208"/>
                        <a:pt x="5" y="2310"/>
                      </a:cubicBezTo>
                      <a:cubicBezTo>
                        <a:pt x="52" y="2412"/>
                        <a:pt x="423" y="2341"/>
                        <a:pt x="832" y="2153"/>
                      </a:cubicBezTo>
                      <a:cubicBezTo>
                        <a:pt x="1030" y="2061"/>
                        <a:pt x="1200" y="1959"/>
                        <a:pt x="1319" y="1867"/>
                      </a:cubicBezTo>
                      <a:cubicBezTo>
                        <a:pt x="1271" y="2009"/>
                        <a:pt x="1232" y="2204"/>
                        <a:pt x="1211" y="2421"/>
                      </a:cubicBezTo>
                      <a:cubicBezTo>
                        <a:pt x="1171" y="2870"/>
                        <a:pt x="1228" y="3242"/>
                        <a:pt x="1339" y="3253"/>
                      </a:cubicBezTo>
                      <a:cubicBezTo>
                        <a:pt x="1451" y="3263"/>
                        <a:pt x="1575" y="2907"/>
                        <a:pt x="1616" y="2458"/>
                      </a:cubicBezTo>
                      <a:cubicBezTo>
                        <a:pt x="1636" y="2241"/>
                        <a:pt x="1633" y="2042"/>
                        <a:pt x="1612" y="1893"/>
                      </a:cubicBezTo>
                      <a:cubicBezTo>
                        <a:pt x="1712" y="2006"/>
                        <a:pt x="1861" y="2137"/>
                        <a:pt x="2038" y="2263"/>
                      </a:cubicBezTo>
                      <a:cubicBezTo>
                        <a:pt x="2407" y="2524"/>
                        <a:pt x="2758" y="2660"/>
                        <a:pt x="2823" y="2569"/>
                      </a:cubicBezTo>
                      <a:cubicBezTo>
                        <a:pt x="2887" y="2477"/>
                        <a:pt x="2641" y="2192"/>
                        <a:pt x="2273" y="1932"/>
                      </a:cubicBezTo>
                      <a:cubicBezTo>
                        <a:pt x="2095" y="1805"/>
                        <a:pt x="1921" y="1709"/>
                        <a:pt x="1782" y="1653"/>
                      </a:cubicBezTo>
                      <a:cubicBezTo>
                        <a:pt x="1929" y="1623"/>
                        <a:pt x="2117" y="1560"/>
                        <a:pt x="2315" y="1468"/>
                      </a:cubicBezTo>
                      <a:cubicBezTo>
                        <a:pt x="2725" y="1280"/>
                        <a:pt x="3019" y="1044"/>
                        <a:pt x="2972" y="9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6"/>
                <p:cNvSpPr/>
                <p:nvPr/>
              </p:nvSpPr>
              <p:spPr>
                <a:xfrm>
                  <a:off x="7242840" y="357120"/>
                  <a:ext cx="1092960" cy="1192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3312" extrusionOk="0">
                      <a:moveTo>
                        <a:pt x="3028" y="960"/>
                      </a:moveTo>
                      <a:lnTo>
                        <a:pt x="3028" y="960"/>
                      </a:lnTo>
                      <a:cubicBezTo>
                        <a:pt x="2998" y="895"/>
                        <a:pt x="2894" y="879"/>
                        <a:pt x="2718" y="913"/>
                      </a:cubicBezTo>
                      <a:cubicBezTo>
                        <a:pt x="2560" y="943"/>
                        <a:pt x="2362" y="1011"/>
                        <a:pt x="2162" y="1103"/>
                      </a:cubicBezTo>
                      <a:cubicBezTo>
                        <a:pt x="2004" y="1176"/>
                        <a:pt x="1858" y="1258"/>
                        <a:pt x="1742" y="1339"/>
                      </a:cubicBezTo>
                      <a:cubicBezTo>
                        <a:pt x="1780" y="1199"/>
                        <a:pt x="1808" y="1032"/>
                        <a:pt x="1824" y="864"/>
                      </a:cubicBezTo>
                      <a:cubicBezTo>
                        <a:pt x="1862" y="446"/>
                        <a:pt x="1822" y="14"/>
                        <a:pt x="1670" y="0"/>
                      </a:cubicBezTo>
                      <a:cubicBezTo>
                        <a:pt x="1599" y="-6"/>
                        <a:pt x="1533" y="76"/>
                        <a:pt x="1474" y="245"/>
                      </a:cubicBezTo>
                      <a:cubicBezTo>
                        <a:pt x="1422" y="397"/>
                        <a:pt x="1381" y="602"/>
                        <a:pt x="1361" y="821"/>
                      </a:cubicBezTo>
                      <a:cubicBezTo>
                        <a:pt x="1345" y="989"/>
                        <a:pt x="1342" y="1159"/>
                        <a:pt x="1355" y="1303"/>
                      </a:cubicBezTo>
                      <a:cubicBezTo>
                        <a:pt x="1255" y="1202"/>
                        <a:pt x="1127" y="1095"/>
                        <a:pt x="985" y="994"/>
                      </a:cubicBezTo>
                      <a:cubicBezTo>
                        <a:pt x="642" y="752"/>
                        <a:pt x="248" y="571"/>
                        <a:pt x="159" y="696"/>
                      </a:cubicBezTo>
                      <a:cubicBezTo>
                        <a:pt x="71" y="821"/>
                        <a:pt x="373" y="1132"/>
                        <a:pt x="716" y="1375"/>
                      </a:cubicBezTo>
                      <a:cubicBezTo>
                        <a:pt x="859" y="1475"/>
                        <a:pt x="1003" y="1560"/>
                        <a:pt x="1131" y="1620"/>
                      </a:cubicBezTo>
                      <a:cubicBezTo>
                        <a:pt x="991" y="1657"/>
                        <a:pt x="832" y="1716"/>
                        <a:pt x="679" y="1787"/>
                      </a:cubicBezTo>
                      <a:cubicBezTo>
                        <a:pt x="297" y="1963"/>
                        <a:pt x="-56" y="2213"/>
                        <a:pt x="7" y="2352"/>
                      </a:cubicBezTo>
                      <a:cubicBezTo>
                        <a:pt x="27" y="2395"/>
                        <a:pt x="79" y="2416"/>
                        <a:pt x="163" y="2416"/>
                      </a:cubicBezTo>
                      <a:cubicBezTo>
                        <a:pt x="205" y="2416"/>
                        <a:pt x="257" y="2411"/>
                        <a:pt x="317" y="2399"/>
                      </a:cubicBezTo>
                      <a:cubicBezTo>
                        <a:pt x="476" y="2369"/>
                        <a:pt x="673" y="2301"/>
                        <a:pt x="873" y="2209"/>
                      </a:cubicBezTo>
                      <a:cubicBezTo>
                        <a:pt x="1036" y="2134"/>
                        <a:pt x="1180" y="2052"/>
                        <a:pt x="1294" y="1973"/>
                      </a:cubicBezTo>
                      <a:cubicBezTo>
                        <a:pt x="1256" y="2110"/>
                        <a:pt x="1228" y="2274"/>
                        <a:pt x="1211" y="2448"/>
                      </a:cubicBezTo>
                      <a:cubicBezTo>
                        <a:pt x="1191" y="2667"/>
                        <a:pt x="1193" y="2876"/>
                        <a:pt x="1218" y="3036"/>
                      </a:cubicBezTo>
                      <a:cubicBezTo>
                        <a:pt x="1245" y="3212"/>
                        <a:pt x="1295" y="3306"/>
                        <a:pt x="1365" y="3312"/>
                      </a:cubicBezTo>
                      <a:cubicBezTo>
                        <a:pt x="1368" y="3312"/>
                        <a:pt x="1371" y="3312"/>
                        <a:pt x="1373" y="3312"/>
                      </a:cubicBezTo>
                      <a:cubicBezTo>
                        <a:pt x="1441" y="3312"/>
                        <a:pt x="1504" y="3230"/>
                        <a:pt x="1561" y="3067"/>
                      </a:cubicBezTo>
                      <a:cubicBezTo>
                        <a:pt x="1614" y="2915"/>
                        <a:pt x="1654" y="2710"/>
                        <a:pt x="1674" y="2490"/>
                      </a:cubicBezTo>
                      <a:cubicBezTo>
                        <a:pt x="1691" y="2316"/>
                        <a:pt x="1692" y="2150"/>
                        <a:pt x="1680" y="2009"/>
                      </a:cubicBezTo>
                      <a:cubicBezTo>
                        <a:pt x="1782" y="2111"/>
                        <a:pt x="1913" y="2220"/>
                        <a:pt x="2051" y="2317"/>
                      </a:cubicBezTo>
                      <a:cubicBezTo>
                        <a:pt x="2231" y="2444"/>
                        <a:pt x="2412" y="2547"/>
                        <a:pt x="2563" y="2605"/>
                      </a:cubicBezTo>
                      <a:cubicBezTo>
                        <a:pt x="2651" y="2640"/>
                        <a:pt x="2722" y="2657"/>
                        <a:pt x="2775" y="2657"/>
                      </a:cubicBezTo>
                      <a:cubicBezTo>
                        <a:pt x="2823" y="2657"/>
                        <a:pt x="2856" y="2643"/>
                        <a:pt x="2876" y="2616"/>
                      </a:cubicBezTo>
                      <a:cubicBezTo>
                        <a:pt x="2964" y="2491"/>
                        <a:pt x="2662" y="2180"/>
                        <a:pt x="2319" y="1938"/>
                      </a:cubicBezTo>
                      <a:cubicBezTo>
                        <a:pt x="2181" y="1840"/>
                        <a:pt x="2035" y="1753"/>
                        <a:pt x="1905" y="1691"/>
                      </a:cubicBezTo>
                      <a:cubicBezTo>
                        <a:pt x="2044" y="1655"/>
                        <a:pt x="2204" y="1596"/>
                        <a:pt x="2357" y="1525"/>
                      </a:cubicBezTo>
                      <a:cubicBezTo>
                        <a:pt x="2739" y="1349"/>
                        <a:pt x="3092" y="1098"/>
                        <a:pt x="3028" y="960"/>
                      </a:cubicBezTo>
                      <a:moveTo>
                        <a:pt x="1490" y="1597"/>
                      </a:moveTo>
                      <a:lnTo>
                        <a:pt x="1490" y="1597"/>
                      </a:lnTo>
                      <a:cubicBezTo>
                        <a:pt x="1487" y="1596"/>
                        <a:pt x="1484" y="1594"/>
                        <a:pt x="1482" y="1594"/>
                      </a:cubicBezTo>
                      <a:cubicBezTo>
                        <a:pt x="1469" y="1572"/>
                        <a:pt x="1456" y="1541"/>
                        <a:pt x="1446" y="1500"/>
                      </a:cubicBezTo>
                      <a:cubicBezTo>
                        <a:pt x="1470" y="1537"/>
                        <a:pt x="1485" y="1566"/>
                        <a:pt x="1493" y="1588"/>
                      </a:cubicBezTo>
                      <a:cubicBezTo>
                        <a:pt x="1491" y="1591"/>
                        <a:pt x="1491" y="1594"/>
                        <a:pt x="1490" y="1597"/>
                      </a:cubicBezTo>
                      <a:moveTo>
                        <a:pt x="1452" y="1650"/>
                      </a:moveTo>
                      <a:lnTo>
                        <a:pt x="1452" y="1650"/>
                      </a:lnTo>
                      <a:cubicBezTo>
                        <a:pt x="1450" y="1652"/>
                        <a:pt x="1448" y="1653"/>
                        <a:pt x="1446" y="1655"/>
                      </a:cubicBezTo>
                      <a:cubicBezTo>
                        <a:pt x="1422" y="1655"/>
                        <a:pt x="1390" y="1652"/>
                        <a:pt x="1347" y="1640"/>
                      </a:cubicBezTo>
                      <a:cubicBezTo>
                        <a:pt x="1388" y="1636"/>
                        <a:pt x="1422" y="1638"/>
                        <a:pt x="1446" y="1643"/>
                      </a:cubicBezTo>
                      <a:cubicBezTo>
                        <a:pt x="1448" y="1645"/>
                        <a:pt x="1450" y="1648"/>
                        <a:pt x="1452" y="1650"/>
                      </a:cubicBezTo>
                      <a:moveTo>
                        <a:pt x="1471" y="1712"/>
                      </a:moveTo>
                      <a:lnTo>
                        <a:pt x="1471" y="1712"/>
                      </a:lnTo>
                      <a:cubicBezTo>
                        <a:pt x="1474" y="1712"/>
                        <a:pt x="1477" y="1710"/>
                        <a:pt x="1480" y="1710"/>
                      </a:cubicBezTo>
                      <a:cubicBezTo>
                        <a:pt x="1480" y="1712"/>
                        <a:pt x="1481" y="1714"/>
                        <a:pt x="1482" y="1717"/>
                      </a:cubicBezTo>
                      <a:cubicBezTo>
                        <a:pt x="1469" y="1739"/>
                        <a:pt x="1448" y="1765"/>
                        <a:pt x="1420" y="1794"/>
                      </a:cubicBezTo>
                      <a:cubicBezTo>
                        <a:pt x="1438" y="1756"/>
                        <a:pt x="1456" y="1729"/>
                        <a:pt x="1471" y="1712"/>
                      </a:cubicBezTo>
                      <a:moveTo>
                        <a:pt x="1544" y="1721"/>
                      </a:moveTo>
                      <a:lnTo>
                        <a:pt x="1544" y="1721"/>
                      </a:lnTo>
                      <a:cubicBezTo>
                        <a:pt x="1545" y="1719"/>
                        <a:pt x="1545" y="1718"/>
                        <a:pt x="1545" y="1716"/>
                      </a:cubicBezTo>
                      <a:cubicBezTo>
                        <a:pt x="1548" y="1717"/>
                        <a:pt x="1550" y="1718"/>
                        <a:pt x="1553" y="1718"/>
                      </a:cubicBezTo>
                      <a:cubicBezTo>
                        <a:pt x="1565" y="1739"/>
                        <a:pt x="1578" y="1769"/>
                        <a:pt x="1589" y="1812"/>
                      </a:cubicBezTo>
                      <a:cubicBezTo>
                        <a:pt x="1566" y="1778"/>
                        <a:pt x="1550" y="1749"/>
                        <a:pt x="1542" y="1726"/>
                      </a:cubicBezTo>
                      <a:cubicBezTo>
                        <a:pt x="1543" y="1724"/>
                        <a:pt x="1544" y="1722"/>
                        <a:pt x="1544" y="1721"/>
                      </a:cubicBezTo>
                      <a:moveTo>
                        <a:pt x="1583" y="1662"/>
                      </a:moveTo>
                      <a:lnTo>
                        <a:pt x="1583" y="1662"/>
                      </a:lnTo>
                      <a:cubicBezTo>
                        <a:pt x="1586" y="1660"/>
                        <a:pt x="1588" y="1658"/>
                        <a:pt x="1591" y="1656"/>
                      </a:cubicBezTo>
                      <a:cubicBezTo>
                        <a:pt x="1592" y="1656"/>
                        <a:pt x="1593" y="1656"/>
                        <a:pt x="1594" y="1656"/>
                      </a:cubicBezTo>
                      <a:cubicBezTo>
                        <a:pt x="1619" y="1656"/>
                        <a:pt x="1651" y="1661"/>
                        <a:pt x="1690" y="1672"/>
                      </a:cubicBezTo>
                      <a:cubicBezTo>
                        <a:pt x="1649" y="1676"/>
                        <a:pt x="1615" y="1675"/>
                        <a:pt x="1590" y="1669"/>
                      </a:cubicBezTo>
                      <a:cubicBezTo>
                        <a:pt x="1588" y="1667"/>
                        <a:pt x="1586" y="1665"/>
                        <a:pt x="1583" y="1662"/>
                      </a:cubicBezTo>
                      <a:moveTo>
                        <a:pt x="1565" y="1601"/>
                      </a:moveTo>
                      <a:lnTo>
                        <a:pt x="1565" y="1601"/>
                      </a:lnTo>
                      <a:cubicBezTo>
                        <a:pt x="1562" y="1602"/>
                        <a:pt x="1558" y="1602"/>
                        <a:pt x="1556" y="1603"/>
                      </a:cubicBezTo>
                      <a:cubicBezTo>
                        <a:pt x="1556" y="1600"/>
                        <a:pt x="1556" y="1597"/>
                        <a:pt x="1555" y="1594"/>
                      </a:cubicBezTo>
                      <a:cubicBezTo>
                        <a:pt x="1566" y="1573"/>
                        <a:pt x="1586" y="1547"/>
                        <a:pt x="1617" y="1516"/>
                      </a:cubicBezTo>
                      <a:cubicBezTo>
                        <a:pt x="1599" y="1554"/>
                        <a:pt x="1581" y="1583"/>
                        <a:pt x="1565" y="1601"/>
                      </a:cubicBezTo>
                      <a:moveTo>
                        <a:pt x="1419" y="827"/>
                      </a:moveTo>
                      <a:lnTo>
                        <a:pt x="1419" y="827"/>
                      </a:lnTo>
                      <a:cubicBezTo>
                        <a:pt x="1439" y="612"/>
                        <a:pt x="1479" y="412"/>
                        <a:pt x="1530" y="264"/>
                      </a:cubicBezTo>
                      <a:cubicBezTo>
                        <a:pt x="1583" y="112"/>
                        <a:pt x="1634" y="59"/>
                        <a:pt x="1663" y="59"/>
                      </a:cubicBezTo>
                      <a:lnTo>
                        <a:pt x="1664" y="59"/>
                      </a:lnTo>
                      <a:cubicBezTo>
                        <a:pt x="1737" y="65"/>
                        <a:pt x="1810" y="373"/>
                        <a:pt x="1765" y="859"/>
                      </a:cubicBezTo>
                      <a:cubicBezTo>
                        <a:pt x="1745" y="1084"/>
                        <a:pt x="1706" y="1266"/>
                        <a:pt x="1663" y="1398"/>
                      </a:cubicBezTo>
                      <a:cubicBezTo>
                        <a:pt x="1661" y="1399"/>
                        <a:pt x="1659" y="1401"/>
                        <a:pt x="1656" y="1403"/>
                      </a:cubicBezTo>
                      <a:cubicBezTo>
                        <a:pt x="1600" y="1447"/>
                        <a:pt x="1558" y="1488"/>
                        <a:pt x="1530" y="1526"/>
                      </a:cubicBezTo>
                      <a:cubicBezTo>
                        <a:pt x="1508" y="1484"/>
                        <a:pt x="1474" y="1436"/>
                        <a:pt x="1428" y="1381"/>
                      </a:cubicBezTo>
                      <a:cubicBezTo>
                        <a:pt x="1426" y="1379"/>
                        <a:pt x="1424" y="1377"/>
                        <a:pt x="1422" y="1375"/>
                      </a:cubicBezTo>
                      <a:cubicBezTo>
                        <a:pt x="1404" y="1239"/>
                        <a:pt x="1399" y="1052"/>
                        <a:pt x="1419" y="827"/>
                      </a:cubicBezTo>
                      <a:moveTo>
                        <a:pt x="750" y="1326"/>
                      </a:moveTo>
                      <a:lnTo>
                        <a:pt x="750" y="1326"/>
                      </a:lnTo>
                      <a:cubicBezTo>
                        <a:pt x="352" y="1045"/>
                        <a:pt x="166" y="789"/>
                        <a:pt x="208" y="730"/>
                      </a:cubicBezTo>
                      <a:cubicBezTo>
                        <a:pt x="216" y="719"/>
                        <a:pt x="233" y="713"/>
                        <a:pt x="260" y="713"/>
                      </a:cubicBezTo>
                      <a:cubicBezTo>
                        <a:pt x="370" y="713"/>
                        <a:pt x="629" y="816"/>
                        <a:pt x="951" y="1043"/>
                      </a:cubicBezTo>
                      <a:lnTo>
                        <a:pt x="951" y="1043"/>
                      </a:lnTo>
                      <a:cubicBezTo>
                        <a:pt x="1118" y="1161"/>
                        <a:pt x="1264" y="1287"/>
                        <a:pt x="1366" y="1401"/>
                      </a:cubicBezTo>
                      <a:cubicBezTo>
                        <a:pt x="1376" y="1472"/>
                        <a:pt x="1391" y="1534"/>
                        <a:pt x="1411" y="1581"/>
                      </a:cubicBezTo>
                      <a:cubicBezTo>
                        <a:pt x="1360" y="1578"/>
                        <a:pt x="1298" y="1584"/>
                        <a:pt x="1227" y="1598"/>
                      </a:cubicBezTo>
                      <a:cubicBezTo>
                        <a:pt x="1086" y="1540"/>
                        <a:pt x="917" y="1445"/>
                        <a:pt x="750" y="1326"/>
                      </a:cubicBezTo>
                      <a:moveTo>
                        <a:pt x="849" y="2156"/>
                      </a:moveTo>
                      <a:lnTo>
                        <a:pt x="849" y="2156"/>
                      </a:lnTo>
                      <a:cubicBezTo>
                        <a:pt x="653" y="2246"/>
                        <a:pt x="460" y="2312"/>
                        <a:pt x="306" y="2341"/>
                      </a:cubicBezTo>
                      <a:cubicBezTo>
                        <a:pt x="144" y="2372"/>
                        <a:pt x="72" y="2353"/>
                        <a:pt x="61" y="2328"/>
                      </a:cubicBezTo>
                      <a:cubicBezTo>
                        <a:pt x="30" y="2262"/>
                        <a:pt x="260" y="2045"/>
                        <a:pt x="703" y="1840"/>
                      </a:cubicBezTo>
                      <a:cubicBezTo>
                        <a:pt x="909" y="1745"/>
                        <a:pt x="1086" y="1688"/>
                        <a:pt x="1221" y="1659"/>
                      </a:cubicBezTo>
                      <a:cubicBezTo>
                        <a:pt x="1224" y="1661"/>
                        <a:pt x="1226" y="1662"/>
                        <a:pt x="1229" y="1663"/>
                      </a:cubicBezTo>
                      <a:cubicBezTo>
                        <a:pt x="1295" y="1689"/>
                        <a:pt x="1352" y="1705"/>
                        <a:pt x="1399" y="1711"/>
                      </a:cubicBezTo>
                      <a:cubicBezTo>
                        <a:pt x="1373" y="1751"/>
                        <a:pt x="1349" y="1803"/>
                        <a:pt x="1325" y="1871"/>
                      </a:cubicBezTo>
                      <a:cubicBezTo>
                        <a:pt x="1324" y="1874"/>
                        <a:pt x="1323" y="1876"/>
                        <a:pt x="1322" y="1879"/>
                      </a:cubicBezTo>
                      <a:cubicBezTo>
                        <a:pt x="1212" y="1964"/>
                        <a:pt x="1051" y="2062"/>
                        <a:pt x="849" y="2156"/>
                      </a:cubicBezTo>
                      <a:moveTo>
                        <a:pt x="1616" y="2485"/>
                      </a:moveTo>
                      <a:lnTo>
                        <a:pt x="1616" y="2485"/>
                      </a:lnTo>
                      <a:cubicBezTo>
                        <a:pt x="1596" y="2700"/>
                        <a:pt x="1557" y="2900"/>
                        <a:pt x="1505" y="3048"/>
                      </a:cubicBezTo>
                      <a:cubicBezTo>
                        <a:pt x="1451" y="3203"/>
                        <a:pt x="1399" y="3255"/>
                        <a:pt x="1371" y="3253"/>
                      </a:cubicBezTo>
                      <a:cubicBezTo>
                        <a:pt x="1343" y="3251"/>
                        <a:pt x="1301" y="3190"/>
                        <a:pt x="1276" y="3027"/>
                      </a:cubicBezTo>
                      <a:cubicBezTo>
                        <a:pt x="1252" y="2872"/>
                        <a:pt x="1251" y="2668"/>
                        <a:pt x="1270" y="2453"/>
                      </a:cubicBezTo>
                      <a:cubicBezTo>
                        <a:pt x="1289" y="2250"/>
                        <a:pt x="1325" y="2060"/>
                        <a:pt x="1373" y="1914"/>
                      </a:cubicBezTo>
                      <a:cubicBezTo>
                        <a:pt x="1430" y="1869"/>
                        <a:pt x="1475" y="1825"/>
                        <a:pt x="1506" y="1786"/>
                      </a:cubicBezTo>
                      <a:cubicBezTo>
                        <a:pt x="1529" y="1832"/>
                        <a:pt x="1566" y="1883"/>
                        <a:pt x="1613" y="1937"/>
                      </a:cubicBezTo>
                      <a:cubicBezTo>
                        <a:pt x="1633" y="2088"/>
                        <a:pt x="1635" y="2282"/>
                        <a:pt x="1616" y="2485"/>
                      </a:cubicBezTo>
                      <a:moveTo>
                        <a:pt x="2285" y="1986"/>
                      </a:moveTo>
                      <a:lnTo>
                        <a:pt x="2285" y="1986"/>
                      </a:lnTo>
                      <a:cubicBezTo>
                        <a:pt x="2683" y="2267"/>
                        <a:pt x="2869" y="2523"/>
                        <a:pt x="2828" y="2582"/>
                      </a:cubicBezTo>
                      <a:cubicBezTo>
                        <a:pt x="2812" y="2605"/>
                        <a:pt x="2738" y="2610"/>
                        <a:pt x="2584" y="2550"/>
                      </a:cubicBezTo>
                      <a:cubicBezTo>
                        <a:pt x="2438" y="2494"/>
                        <a:pt x="2261" y="2394"/>
                        <a:pt x="2084" y="2269"/>
                      </a:cubicBezTo>
                      <a:cubicBezTo>
                        <a:pt x="1900" y="2138"/>
                        <a:pt x="1761" y="2014"/>
                        <a:pt x="1669" y="1911"/>
                      </a:cubicBezTo>
                      <a:cubicBezTo>
                        <a:pt x="1669" y="1908"/>
                        <a:pt x="1668" y="1906"/>
                        <a:pt x="1668" y="1903"/>
                      </a:cubicBezTo>
                      <a:cubicBezTo>
                        <a:pt x="1657" y="1832"/>
                        <a:pt x="1642" y="1775"/>
                        <a:pt x="1624" y="1731"/>
                      </a:cubicBezTo>
                      <a:cubicBezTo>
                        <a:pt x="1632" y="1732"/>
                        <a:pt x="1640" y="1732"/>
                        <a:pt x="1649" y="1732"/>
                      </a:cubicBezTo>
                      <a:cubicBezTo>
                        <a:pt x="1695" y="1732"/>
                        <a:pt x="1750" y="1726"/>
                        <a:pt x="1810" y="1714"/>
                      </a:cubicBezTo>
                      <a:cubicBezTo>
                        <a:pt x="1937" y="1766"/>
                        <a:pt x="2101" y="1855"/>
                        <a:pt x="2285" y="1986"/>
                      </a:cubicBezTo>
                      <a:moveTo>
                        <a:pt x="1815" y="1652"/>
                      </a:moveTo>
                      <a:lnTo>
                        <a:pt x="1815" y="1652"/>
                      </a:lnTo>
                      <a:cubicBezTo>
                        <a:pt x="1748" y="1626"/>
                        <a:pt x="1687" y="1608"/>
                        <a:pt x="1636" y="1602"/>
                      </a:cubicBezTo>
                      <a:cubicBezTo>
                        <a:pt x="1664" y="1559"/>
                        <a:pt x="1690" y="1501"/>
                        <a:pt x="1714" y="1433"/>
                      </a:cubicBezTo>
                      <a:cubicBezTo>
                        <a:pt x="1834" y="1340"/>
                        <a:pt x="2001" y="1242"/>
                        <a:pt x="2187" y="1156"/>
                      </a:cubicBezTo>
                      <a:cubicBezTo>
                        <a:pt x="2383" y="1066"/>
                        <a:pt x="2575" y="1000"/>
                        <a:pt x="2729" y="971"/>
                      </a:cubicBezTo>
                      <a:cubicBezTo>
                        <a:pt x="2789" y="960"/>
                        <a:pt x="2837" y="955"/>
                        <a:pt x="2873" y="955"/>
                      </a:cubicBezTo>
                      <a:cubicBezTo>
                        <a:pt x="2936" y="955"/>
                        <a:pt x="2967" y="968"/>
                        <a:pt x="2975" y="984"/>
                      </a:cubicBezTo>
                      <a:cubicBezTo>
                        <a:pt x="3005" y="1050"/>
                        <a:pt x="2775" y="1267"/>
                        <a:pt x="2332" y="1472"/>
                      </a:cubicBezTo>
                      <a:cubicBezTo>
                        <a:pt x="2127" y="1566"/>
                        <a:pt x="1950" y="1624"/>
                        <a:pt x="1815" y="165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6"/>
                <p:cNvSpPr/>
                <p:nvPr/>
              </p:nvSpPr>
              <p:spPr>
                <a:xfrm>
                  <a:off x="7665840" y="829800"/>
                  <a:ext cx="246600" cy="2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" h="685" extrusionOk="0">
                      <a:moveTo>
                        <a:pt x="224" y="664"/>
                      </a:moveTo>
                      <a:lnTo>
                        <a:pt x="224" y="664"/>
                      </a:lnTo>
                      <a:cubicBezTo>
                        <a:pt x="47" y="599"/>
                        <a:pt x="-44" y="402"/>
                        <a:pt x="21" y="225"/>
                      </a:cubicBezTo>
                      <a:cubicBezTo>
                        <a:pt x="87" y="47"/>
                        <a:pt x="284" y="-44"/>
                        <a:pt x="461" y="22"/>
                      </a:cubicBezTo>
                      <a:cubicBezTo>
                        <a:pt x="638" y="87"/>
                        <a:pt x="729" y="284"/>
                        <a:pt x="664" y="461"/>
                      </a:cubicBezTo>
                      <a:cubicBezTo>
                        <a:pt x="599" y="639"/>
                        <a:pt x="402" y="730"/>
                        <a:pt x="224" y="66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0" name="Google Shape;180;p6"/>
              <p:cNvSpPr/>
              <p:nvPr/>
            </p:nvSpPr>
            <p:spPr>
              <a:xfrm rot="3622575">
                <a:off x="202334" y="3803994"/>
                <a:ext cx="70402" cy="70402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181" name="Google Shape;181;p6"/>
              <p:cNvSpPr/>
              <p:nvPr/>
            </p:nvSpPr>
            <p:spPr>
              <a:xfrm rot="3620717">
                <a:off x="-193481" y="4949029"/>
                <a:ext cx="141884" cy="141884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182" name="Google Shape;182;p6"/>
              <p:cNvSpPr/>
              <p:nvPr/>
            </p:nvSpPr>
            <p:spPr>
              <a:xfrm rot="3622575">
                <a:off x="-10643" y="5085537"/>
                <a:ext cx="70402" cy="70402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183" name="Google Shape;183;p6"/>
              <p:cNvSpPr/>
              <p:nvPr/>
            </p:nvSpPr>
            <p:spPr>
              <a:xfrm rot="3622575">
                <a:off x="275967" y="4302024"/>
                <a:ext cx="70402" cy="70402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</p:grpSp>
        <p:grpSp>
          <p:nvGrpSpPr>
            <p:cNvPr id="184" name="Google Shape;184;p6"/>
            <p:cNvGrpSpPr/>
            <p:nvPr/>
          </p:nvGrpSpPr>
          <p:grpSpPr>
            <a:xfrm rot="-4801572" flipH="1">
              <a:off x="7792597" y="-507486"/>
              <a:ext cx="1720361" cy="1908289"/>
              <a:chOff x="8145594" y="2374771"/>
              <a:chExt cx="1720338" cy="1908264"/>
            </a:xfrm>
          </p:grpSpPr>
          <p:sp>
            <p:nvSpPr>
              <p:cNvPr id="185" name="Google Shape;185;p6"/>
              <p:cNvSpPr/>
              <p:nvPr/>
            </p:nvSpPr>
            <p:spPr>
              <a:xfrm rot="2675060">
                <a:off x="8893067" y="3065488"/>
                <a:ext cx="531823" cy="1204156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9324" extrusionOk="0">
                    <a:moveTo>
                      <a:pt x="4118" y="5690"/>
                    </a:moveTo>
                    <a:lnTo>
                      <a:pt x="4118" y="5690"/>
                    </a:lnTo>
                    <a:cubicBezTo>
                      <a:pt x="2555" y="6818"/>
                      <a:pt x="2417" y="7956"/>
                      <a:pt x="2443" y="8446"/>
                    </a:cubicBezTo>
                    <a:cubicBezTo>
                      <a:pt x="2334" y="8157"/>
                      <a:pt x="2219" y="7796"/>
                      <a:pt x="2125" y="7369"/>
                    </a:cubicBezTo>
                    <a:cubicBezTo>
                      <a:pt x="2039" y="6978"/>
                      <a:pt x="1965" y="6502"/>
                      <a:pt x="1936" y="5952"/>
                    </a:cubicBezTo>
                    <a:cubicBezTo>
                      <a:pt x="2166" y="5855"/>
                      <a:pt x="3355" y="5264"/>
                      <a:pt x="3645" y="3392"/>
                    </a:cubicBezTo>
                    <a:cubicBezTo>
                      <a:pt x="2345" y="4066"/>
                      <a:pt x="2011" y="5217"/>
                      <a:pt x="1926" y="5720"/>
                    </a:cubicBezTo>
                    <a:cubicBezTo>
                      <a:pt x="1902" y="4915"/>
                      <a:pt x="1974" y="3965"/>
                      <a:pt x="2233" y="2898"/>
                    </a:cubicBezTo>
                    <a:cubicBezTo>
                      <a:pt x="2484" y="2775"/>
                      <a:pt x="3704" y="2064"/>
                      <a:pt x="3266" y="0"/>
                    </a:cubicBezTo>
                    <a:cubicBezTo>
                      <a:pt x="2107" y="1149"/>
                      <a:pt x="2137" y="2444"/>
                      <a:pt x="2174" y="2814"/>
                    </a:cubicBezTo>
                    <a:cubicBezTo>
                      <a:pt x="2074" y="3215"/>
                      <a:pt x="2001" y="3601"/>
                      <a:pt x="1949" y="3969"/>
                    </a:cubicBezTo>
                    <a:cubicBezTo>
                      <a:pt x="1905" y="3467"/>
                      <a:pt x="1657" y="2642"/>
                      <a:pt x="656" y="1793"/>
                    </a:cubicBezTo>
                    <a:cubicBezTo>
                      <a:pt x="721" y="3262"/>
                      <a:pt x="1701" y="4250"/>
                      <a:pt x="1894" y="4431"/>
                    </a:cubicBezTo>
                    <a:cubicBezTo>
                      <a:pt x="1786" y="5547"/>
                      <a:pt x="1873" y="6479"/>
                      <a:pt x="2008" y="7181"/>
                    </a:cubicBezTo>
                    <a:cubicBezTo>
                      <a:pt x="1821" y="6615"/>
                      <a:pt x="1314" y="5545"/>
                      <a:pt x="0" y="4591"/>
                    </a:cubicBezTo>
                    <a:cubicBezTo>
                      <a:pt x="352" y="6890"/>
                      <a:pt x="1923" y="7517"/>
                      <a:pt x="2095" y="7580"/>
                    </a:cubicBezTo>
                    <a:cubicBezTo>
                      <a:pt x="2365" y="8680"/>
                      <a:pt x="2759" y="9300"/>
                      <a:pt x="2763" y="9306"/>
                    </a:cubicBezTo>
                    <a:cubicBezTo>
                      <a:pt x="2770" y="9318"/>
                      <a:pt x="2783" y="9324"/>
                      <a:pt x="2795" y="9324"/>
                    </a:cubicBezTo>
                    <a:cubicBezTo>
                      <a:pt x="2802" y="9324"/>
                      <a:pt x="2810" y="9322"/>
                      <a:pt x="2816" y="9318"/>
                    </a:cubicBezTo>
                    <a:cubicBezTo>
                      <a:pt x="2834" y="9307"/>
                      <a:pt x="2839" y="9283"/>
                      <a:pt x="2828" y="9265"/>
                    </a:cubicBezTo>
                    <a:cubicBezTo>
                      <a:pt x="2825" y="9262"/>
                      <a:pt x="2696" y="9059"/>
                      <a:pt x="2537" y="8682"/>
                    </a:cubicBezTo>
                    <a:cubicBezTo>
                      <a:pt x="2811" y="8604"/>
                      <a:pt x="3939" y="8138"/>
                      <a:pt x="4118" y="56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6"/>
              <p:cNvSpPr/>
              <p:nvPr/>
            </p:nvSpPr>
            <p:spPr>
              <a:xfrm rot="-458987">
                <a:off x="8931883" y="2683957"/>
                <a:ext cx="310356" cy="702707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9324" extrusionOk="0">
                    <a:moveTo>
                      <a:pt x="4118" y="5690"/>
                    </a:moveTo>
                    <a:lnTo>
                      <a:pt x="4118" y="5690"/>
                    </a:lnTo>
                    <a:cubicBezTo>
                      <a:pt x="2555" y="6818"/>
                      <a:pt x="2417" y="7956"/>
                      <a:pt x="2443" y="8446"/>
                    </a:cubicBezTo>
                    <a:cubicBezTo>
                      <a:pt x="2334" y="8157"/>
                      <a:pt x="2219" y="7796"/>
                      <a:pt x="2125" y="7369"/>
                    </a:cubicBezTo>
                    <a:cubicBezTo>
                      <a:pt x="2039" y="6978"/>
                      <a:pt x="1965" y="6502"/>
                      <a:pt x="1936" y="5952"/>
                    </a:cubicBezTo>
                    <a:cubicBezTo>
                      <a:pt x="2166" y="5855"/>
                      <a:pt x="3355" y="5264"/>
                      <a:pt x="3645" y="3392"/>
                    </a:cubicBezTo>
                    <a:cubicBezTo>
                      <a:pt x="2345" y="4066"/>
                      <a:pt x="2011" y="5217"/>
                      <a:pt x="1926" y="5720"/>
                    </a:cubicBezTo>
                    <a:cubicBezTo>
                      <a:pt x="1902" y="4915"/>
                      <a:pt x="1974" y="3965"/>
                      <a:pt x="2233" y="2898"/>
                    </a:cubicBezTo>
                    <a:cubicBezTo>
                      <a:pt x="2484" y="2775"/>
                      <a:pt x="3704" y="2064"/>
                      <a:pt x="3266" y="0"/>
                    </a:cubicBezTo>
                    <a:cubicBezTo>
                      <a:pt x="2107" y="1149"/>
                      <a:pt x="2137" y="2444"/>
                      <a:pt x="2174" y="2814"/>
                    </a:cubicBezTo>
                    <a:cubicBezTo>
                      <a:pt x="2074" y="3215"/>
                      <a:pt x="2001" y="3601"/>
                      <a:pt x="1949" y="3969"/>
                    </a:cubicBezTo>
                    <a:cubicBezTo>
                      <a:pt x="1905" y="3467"/>
                      <a:pt x="1657" y="2642"/>
                      <a:pt x="656" y="1793"/>
                    </a:cubicBezTo>
                    <a:cubicBezTo>
                      <a:pt x="721" y="3262"/>
                      <a:pt x="1701" y="4250"/>
                      <a:pt x="1894" y="4431"/>
                    </a:cubicBezTo>
                    <a:cubicBezTo>
                      <a:pt x="1786" y="5547"/>
                      <a:pt x="1873" y="6479"/>
                      <a:pt x="2008" y="7181"/>
                    </a:cubicBezTo>
                    <a:cubicBezTo>
                      <a:pt x="1821" y="6615"/>
                      <a:pt x="1314" y="5545"/>
                      <a:pt x="0" y="4591"/>
                    </a:cubicBezTo>
                    <a:cubicBezTo>
                      <a:pt x="352" y="6890"/>
                      <a:pt x="1923" y="7517"/>
                      <a:pt x="2095" y="7580"/>
                    </a:cubicBezTo>
                    <a:cubicBezTo>
                      <a:pt x="2365" y="8680"/>
                      <a:pt x="2759" y="9300"/>
                      <a:pt x="2763" y="9306"/>
                    </a:cubicBezTo>
                    <a:cubicBezTo>
                      <a:pt x="2770" y="9318"/>
                      <a:pt x="2783" y="9324"/>
                      <a:pt x="2795" y="9324"/>
                    </a:cubicBezTo>
                    <a:cubicBezTo>
                      <a:pt x="2802" y="9324"/>
                      <a:pt x="2810" y="9322"/>
                      <a:pt x="2816" y="9318"/>
                    </a:cubicBezTo>
                    <a:cubicBezTo>
                      <a:pt x="2834" y="9307"/>
                      <a:pt x="2839" y="9283"/>
                      <a:pt x="2828" y="9265"/>
                    </a:cubicBezTo>
                    <a:cubicBezTo>
                      <a:pt x="2825" y="9262"/>
                      <a:pt x="2696" y="9059"/>
                      <a:pt x="2537" y="8682"/>
                    </a:cubicBezTo>
                    <a:cubicBezTo>
                      <a:pt x="2811" y="8604"/>
                      <a:pt x="3939" y="8138"/>
                      <a:pt x="4118" y="56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187;p6"/>
              <p:cNvGrpSpPr/>
              <p:nvPr/>
            </p:nvGrpSpPr>
            <p:grpSpPr>
              <a:xfrm rot="2674789">
                <a:off x="8721243" y="2433510"/>
                <a:ext cx="283646" cy="283646"/>
                <a:chOff x="7864874" y="496066"/>
                <a:chExt cx="948960" cy="948960"/>
              </a:xfrm>
            </p:grpSpPr>
            <p:sp>
              <p:nvSpPr>
                <p:cNvPr id="188" name="Google Shape;188;p6"/>
                <p:cNvSpPr/>
                <p:nvPr/>
              </p:nvSpPr>
              <p:spPr>
                <a:xfrm>
                  <a:off x="7864874" y="496066"/>
                  <a:ext cx="948960" cy="94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6" h="2636" extrusionOk="0">
                      <a:moveTo>
                        <a:pt x="2636" y="1439"/>
                      </a:moveTo>
                      <a:lnTo>
                        <a:pt x="2636" y="1439"/>
                      </a:lnTo>
                      <a:cubicBezTo>
                        <a:pt x="2644" y="1349"/>
                        <a:pt x="2356" y="1248"/>
                        <a:pt x="1992" y="1215"/>
                      </a:cubicBezTo>
                      <a:cubicBezTo>
                        <a:pt x="1975" y="1214"/>
                        <a:pt x="1958" y="1212"/>
                        <a:pt x="1942" y="1211"/>
                      </a:cubicBezTo>
                      <a:cubicBezTo>
                        <a:pt x="1957" y="1204"/>
                        <a:pt x="1972" y="1198"/>
                        <a:pt x="1987" y="1191"/>
                      </a:cubicBezTo>
                      <a:cubicBezTo>
                        <a:pt x="2319" y="1037"/>
                        <a:pt x="2558" y="846"/>
                        <a:pt x="2520" y="764"/>
                      </a:cubicBezTo>
                      <a:cubicBezTo>
                        <a:pt x="2481" y="681"/>
                        <a:pt x="2181" y="739"/>
                        <a:pt x="1849" y="892"/>
                      </a:cubicBezTo>
                      <a:cubicBezTo>
                        <a:pt x="1834" y="898"/>
                        <a:pt x="1819" y="906"/>
                        <a:pt x="1805" y="913"/>
                      </a:cubicBezTo>
                      <a:cubicBezTo>
                        <a:pt x="1814" y="900"/>
                        <a:pt x="1824" y="887"/>
                        <a:pt x="1834" y="873"/>
                      </a:cubicBezTo>
                      <a:cubicBezTo>
                        <a:pt x="2045" y="574"/>
                        <a:pt x="2156" y="290"/>
                        <a:pt x="2082" y="237"/>
                      </a:cubicBezTo>
                      <a:cubicBezTo>
                        <a:pt x="2008" y="185"/>
                        <a:pt x="1776" y="384"/>
                        <a:pt x="1565" y="683"/>
                      </a:cubicBezTo>
                      <a:cubicBezTo>
                        <a:pt x="1556" y="697"/>
                        <a:pt x="1546" y="710"/>
                        <a:pt x="1537" y="724"/>
                      </a:cubicBezTo>
                      <a:cubicBezTo>
                        <a:pt x="1539" y="707"/>
                        <a:pt x="1541" y="691"/>
                        <a:pt x="1542" y="674"/>
                      </a:cubicBezTo>
                      <a:cubicBezTo>
                        <a:pt x="1575" y="310"/>
                        <a:pt x="1529" y="9"/>
                        <a:pt x="1439" y="0"/>
                      </a:cubicBezTo>
                      <a:cubicBezTo>
                        <a:pt x="1348" y="-8"/>
                        <a:pt x="1248" y="280"/>
                        <a:pt x="1214" y="644"/>
                      </a:cubicBezTo>
                      <a:cubicBezTo>
                        <a:pt x="1213" y="661"/>
                        <a:pt x="1211" y="678"/>
                        <a:pt x="1210" y="694"/>
                      </a:cubicBezTo>
                      <a:cubicBezTo>
                        <a:pt x="1204" y="679"/>
                        <a:pt x="1197" y="663"/>
                        <a:pt x="1190" y="648"/>
                      </a:cubicBezTo>
                      <a:cubicBezTo>
                        <a:pt x="1037" y="316"/>
                        <a:pt x="846" y="78"/>
                        <a:pt x="763" y="116"/>
                      </a:cubicBezTo>
                      <a:cubicBezTo>
                        <a:pt x="681" y="154"/>
                        <a:pt x="738" y="454"/>
                        <a:pt x="891" y="786"/>
                      </a:cubicBezTo>
                      <a:cubicBezTo>
                        <a:pt x="898" y="801"/>
                        <a:pt x="905" y="816"/>
                        <a:pt x="913" y="831"/>
                      </a:cubicBezTo>
                      <a:cubicBezTo>
                        <a:pt x="899" y="822"/>
                        <a:pt x="886" y="812"/>
                        <a:pt x="872" y="802"/>
                      </a:cubicBezTo>
                      <a:cubicBezTo>
                        <a:pt x="574" y="591"/>
                        <a:pt x="289" y="480"/>
                        <a:pt x="237" y="554"/>
                      </a:cubicBezTo>
                      <a:cubicBezTo>
                        <a:pt x="184" y="628"/>
                        <a:pt x="384" y="860"/>
                        <a:pt x="682" y="1071"/>
                      </a:cubicBezTo>
                      <a:cubicBezTo>
                        <a:pt x="696" y="1080"/>
                        <a:pt x="710" y="1090"/>
                        <a:pt x="724" y="1099"/>
                      </a:cubicBezTo>
                      <a:cubicBezTo>
                        <a:pt x="707" y="1097"/>
                        <a:pt x="691" y="1095"/>
                        <a:pt x="674" y="1094"/>
                      </a:cubicBezTo>
                      <a:cubicBezTo>
                        <a:pt x="310" y="1060"/>
                        <a:pt x="8" y="1106"/>
                        <a:pt x="0" y="1197"/>
                      </a:cubicBezTo>
                      <a:cubicBezTo>
                        <a:pt x="-9" y="1288"/>
                        <a:pt x="280" y="1388"/>
                        <a:pt x="643" y="1422"/>
                      </a:cubicBezTo>
                      <a:cubicBezTo>
                        <a:pt x="660" y="1423"/>
                        <a:pt x="677" y="1424"/>
                        <a:pt x="693" y="1425"/>
                      </a:cubicBezTo>
                      <a:cubicBezTo>
                        <a:pt x="678" y="1432"/>
                        <a:pt x="663" y="1438"/>
                        <a:pt x="648" y="1446"/>
                      </a:cubicBezTo>
                      <a:cubicBezTo>
                        <a:pt x="316" y="1599"/>
                        <a:pt x="78" y="1789"/>
                        <a:pt x="116" y="1872"/>
                      </a:cubicBezTo>
                      <a:cubicBezTo>
                        <a:pt x="154" y="1955"/>
                        <a:pt x="453" y="1898"/>
                        <a:pt x="785" y="1745"/>
                      </a:cubicBezTo>
                      <a:cubicBezTo>
                        <a:pt x="801" y="1737"/>
                        <a:pt x="816" y="1730"/>
                        <a:pt x="831" y="1723"/>
                      </a:cubicBezTo>
                      <a:cubicBezTo>
                        <a:pt x="821" y="1736"/>
                        <a:pt x="811" y="1750"/>
                        <a:pt x="802" y="1764"/>
                      </a:cubicBezTo>
                      <a:cubicBezTo>
                        <a:pt x="590" y="2062"/>
                        <a:pt x="479" y="2347"/>
                        <a:pt x="554" y="2399"/>
                      </a:cubicBezTo>
                      <a:cubicBezTo>
                        <a:pt x="628" y="2452"/>
                        <a:pt x="859" y="2252"/>
                        <a:pt x="1070" y="1954"/>
                      </a:cubicBezTo>
                      <a:cubicBezTo>
                        <a:pt x="1080" y="1940"/>
                        <a:pt x="1089" y="1926"/>
                        <a:pt x="1099" y="1912"/>
                      </a:cubicBezTo>
                      <a:cubicBezTo>
                        <a:pt x="1097" y="1929"/>
                        <a:pt x="1095" y="1945"/>
                        <a:pt x="1093" y="1962"/>
                      </a:cubicBezTo>
                      <a:cubicBezTo>
                        <a:pt x="1060" y="2326"/>
                        <a:pt x="1106" y="2628"/>
                        <a:pt x="1196" y="2636"/>
                      </a:cubicBezTo>
                      <a:cubicBezTo>
                        <a:pt x="1287" y="2644"/>
                        <a:pt x="1387" y="2356"/>
                        <a:pt x="1421" y="1992"/>
                      </a:cubicBezTo>
                      <a:cubicBezTo>
                        <a:pt x="1422" y="1975"/>
                        <a:pt x="1424" y="1959"/>
                        <a:pt x="1425" y="1942"/>
                      </a:cubicBezTo>
                      <a:cubicBezTo>
                        <a:pt x="1432" y="1958"/>
                        <a:pt x="1438" y="1973"/>
                        <a:pt x="1445" y="1988"/>
                      </a:cubicBezTo>
                      <a:cubicBezTo>
                        <a:pt x="1598" y="2320"/>
                        <a:pt x="1789" y="2558"/>
                        <a:pt x="1871" y="2520"/>
                      </a:cubicBezTo>
                      <a:cubicBezTo>
                        <a:pt x="1954" y="2482"/>
                        <a:pt x="1897" y="2182"/>
                        <a:pt x="1744" y="1850"/>
                      </a:cubicBezTo>
                      <a:cubicBezTo>
                        <a:pt x="1737" y="1835"/>
                        <a:pt x="1730" y="1820"/>
                        <a:pt x="1723" y="1805"/>
                      </a:cubicBezTo>
                      <a:cubicBezTo>
                        <a:pt x="1736" y="1815"/>
                        <a:pt x="1749" y="1825"/>
                        <a:pt x="1763" y="1834"/>
                      </a:cubicBezTo>
                      <a:cubicBezTo>
                        <a:pt x="2061" y="2045"/>
                        <a:pt x="2346" y="2156"/>
                        <a:pt x="2398" y="2082"/>
                      </a:cubicBezTo>
                      <a:cubicBezTo>
                        <a:pt x="2451" y="2007"/>
                        <a:pt x="2252" y="1776"/>
                        <a:pt x="1953" y="1566"/>
                      </a:cubicBezTo>
                      <a:cubicBezTo>
                        <a:pt x="1939" y="1556"/>
                        <a:pt x="1926" y="1547"/>
                        <a:pt x="1912" y="1538"/>
                      </a:cubicBezTo>
                      <a:cubicBezTo>
                        <a:pt x="1928" y="1539"/>
                        <a:pt x="1945" y="1541"/>
                        <a:pt x="1962" y="1543"/>
                      </a:cubicBezTo>
                      <a:cubicBezTo>
                        <a:pt x="2326" y="1576"/>
                        <a:pt x="2627" y="1530"/>
                        <a:pt x="2636" y="143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189;p6"/>
                <p:cNvSpPr/>
                <p:nvPr/>
              </p:nvSpPr>
              <p:spPr>
                <a:xfrm>
                  <a:off x="8239634" y="870466"/>
                  <a:ext cx="199800" cy="19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" h="555" extrusionOk="0">
                      <a:moveTo>
                        <a:pt x="393" y="530"/>
                      </a:moveTo>
                      <a:lnTo>
                        <a:pt x="393" y="530"/>
                      </a:lnTo>
                      <a:cubicBezTo>
                        <a:pt x="253" y="594"/>
                        <a:pt x="89" y="533"/>
                        <a:pt x="25" y="394"/>
                      </a:cubicBezTo>
                      <a:cubicBezTo>
                        <a:pt x="-39" y="255"/>
                        <a:pt x="21" y="91"/>
                        <a:pt x="160" y="26"/>
                      </a:cubicBezTo>
                      <a:cubicBezTo>
                        <a:pt x="299" y="-38"/>
                        <a:pt x="464" y="23"/>
                        <a:pt x="529" y="162"/>
                      </a:cubicBezTo>
                      <a:cubicBezTo>
                        <a:pt x="593" y="301"/>
                        <a:pt x="532" y="466"/>
                        <a:pt x="393" y="53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0" name="Google Shape;190;p6"/>
              <p:cNvGrpSpPr/>
              <p:nvPr/>
            </p:nvGrpSpPr>
            <p:grpSpPr>
              <a:xfrm rot="2675637">
                <a:off x="8878047" y="3179702"/>
                <a:ext cx="475856" cy="475856"/>
                <a:chOff x="7193160" y="357120"/>
                <a:chExt cx="1192320" cy="1192320"/>
              </a:xfrm>
            </p:grpSpPr>
            <p:sp>
              <p:nvSpPr>
                <p:cNvPr id="191" name="Google Shape;191;p6"/>
                <p:cNvSpPr/>
                <p:nvPr/>
              </p:nvSpPr>
              <p:spPr>
                <a:xfrm>
                  <a:off x="7209720" y="373320"/>
                  <a:ext cx="1159560" cy="1159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1" h="3221" extrusionOk="0">
                      <a:moveTo>
                        <a:pt x="3220" y="1335"/>
                      </a:moveTo>
                      <a:lnTo>
                        <a:pt x="3220" y="1335"/>
                      </a:lnTo>
                      <a:cubicBezTo>
                        <a:pt x="3201" y="1224"/>
                        <a:pt x="2825" y="1196"/>
                        <a:pt x="2380" y="1272"/>
                      </a:cubicBezTo>
                      <a:cubicBezTo>
                        <a:pt x="2360" y="1276"/>
                        <a:pt x="2339" y="1280"/>
                        <a:pt x="2320" y="1284"/>
                      </a:cubicBezTo>
                      <a:cubicBezTo>
                        <a:pt x="2336" y="1271"/>
                        <a:pt x="2352" y="1258"/>
                        <a:pt x="2367" y="1245"/>
                      </a:cubicBezTo>
                      <a:cubicBezTo>
                        <a:pt x="2715" y="956"/>
                        <a:pt x="2937" y="653"/>
                        <a:pt x="2865" y="566"/>
                      </a:cubicBezTo>
                      <a:cubicBezTo>
                        <a:pt x="2794" y="480"/>
                        <a:pt x="2455" y="644"/>
                        <a:pt x="2108" y="933"/>
                      </a:cubicBezTo>
                      <a:cubicBezTo>
                        <a:pt x="2092" y="946"/>
                        <a:pt x="2076" y="960"/>
                        <a:pt x="2061" y="972"/>
                      </a:cubicBezTo>
                      <a:cubicBezTo>
                        <a:pt x="2068" y="953"/>
                        <a:pt x="2076" y="934"/>
                        <a:pt x="2083" y="915"/>
                      </a:cubicBezTo>
                      <a:cubicBezTo>
                        <a:pt x="2239" y="492"/>
                        <a:pt x="2281" y="117"/>
                        <a:pt x="2175" y="79"/>
                      </a:cubicBezTo>
                      <a:cubicBezTo>
                        <a:pt x="2070" y="39"/>
                        <a:pt x="1858" y="351"/>
                        <a:pt x="1702" y="775"/>
                      </a:cubicBezTo>
                      <a:cubicBezTo>
                        <a:pt x="1695" y="794"/>
                        <a:pt x="1688" y="813"/>
                        <a:pt x="1681" y="833"/>
                      </a:cubicBezTo>
                      <a:cubicBezTo>
                        <a:pt x="1678" y="813"/>
                        <a:pt x="1675" y="792"/>
                        <a:pt x="1672" y="772"/>
                      </a:cubicBezTo>
                      <a:cubicBezTo>
                        <a:pt x="1595" y="327"/>
                        <a:pt x="1443" y="-18"/>
                        <a:pt x="1333" y="1"/>
                      </a:cubicBezTo>
                      <a:cubicBezTo>
                        <a:pt x="1223" y="20"/>
                        <a:pt x="1195" y="396"/>
                        <a:pt x="1271" y="841"/>
                      </a:cubicBezTo>
                      <a:cubicBezTo>
                        <a:pt x="1275" y="861"/>
                        <a:pt x="1279" y="881"/>
                        <a:pt x="1283" y="901"/>
                      </a:cubicBezTo>
                      <a:cubicBezTo>
                        <a:pt x="1270" y="885"/>
                        <a:pt x="1257" y="869"/>
                        <a:pt x="1244" y="853"/>
                      </a:cubicBezTo>
                      <a:cubicBezTo>
                        <a:pt x="955" y="507"/>
                        <a:pt x="651" y="283"/>
                        <a:pt x="565" y="355"/>
                      </a:cubicBezTo>
                      <a:cubicBezTo>
                        <a:pt x="479" y="427"/>
                        <a:pt x="643" y="766"/>
                        <a:pt x="932" y="1113"/>
                      </a:cubicBezTo>
                      <a:cubicBezTo>
                        <a:pt x="944" y="1129"/>
                        <a:pt x="958" y="1145"/>
                        <a:pt x="971" y="1160"/>
                      </a:cubicBezTo>
                      <a:cubicBezTo>
                        <a:pt x="952" y="1152"/>
                        <a:pt x="933" y="1145"/>
                        <a:pt x="914" y="1138"/>
                      </a:cubicBezTo>
                      <a:cubicBezTo>
                        <a:pt x="490" y="981"/>
                        <a:pt x="116" y="940"/>
                        <a:pt x="77" y="1045"/>
                      </a:cubicBezTo>
                      <a:cubicBezTo>
                        <a:pt x="38" y="1151"/>
                        <a:pt x="350" y="1363"/>
                        <a:pt x="773" y="1519"/>
                      </a:cubicBezTo>
                      <a:cubicBezTo>
                        <a:pt x="792" y="1526"/>
                        <a:pt x="812" y="1533"/>
                        <a:pt x="831" y="1539"/>
                      </a:cubicBezTo>
                      <a:cubicBezTo>
                        <a:pt x="811" y="1543"/>
                        <a:pt x="791" y="1545"/>
                        <a:pt x="770" y="1549"/>
                      </a:cubicBezTo>
                      <a:cubicBezTo>
                        <a:pt x="326" y="1626"/>
                        <a:pt x="-19" y="1777"/>
                        <a:pt x="0" y="1887"/>
                      </a:cubicBezTo>
                      <a:cubicBezTo>
                        <a:pt x="19" y="1998"/>
                        <a:pt x="394" y="2026"/>
                        <a:pt x="839" y="1950"/>
                      </a:cubicBezTo>
                      <a:cubicBezTo>
                        <a:pt x="860" y="1946"/>
                        <a:pt x="879" y="1942"/>
                        <a:pt x="900" y="1938"/>
                      </a:cubicBezTo>
                      <a:cubicBezTo>
                        <a:pt x="884" y="1951"/>
                        <a:pt x="868" y="1964"/>
                        <a:pt x="852" y="1977"/>
                      </a:cubicBezTo>
                      <a:cubicBezTo>
                        <a:pt x="505" y="2265"/>
                        <a:pt x="282" y="2569"/>
                        <a:pt x="354" y="2656"/>
                      </a:cubicBezTo>
                      <a:cubicBezTo>
                        <a:pt x="425" y="2742"/>
                        <a:pt x="764" y="2578"/>
                        <a:pt x="1112" y="2289"/>
                      </a:cubicBezTo>
                      <a:cubicBezTo>
                        <a:pt x="1128" y="2276"/>
                        <a:pt x="1143" y="2263"/>
                        <a:pt x="1159" y="2249"/>
                      </a:cubicBezTo>
                      <a:cubicBezTo>
                        <a:pt x="1151" y="2268"/>
                        <a:pt x="1143" y="2287"/>
                        <a:pt x="1136" y="2307"/>
                      </a:cubicBezTo>
                      <a:cubicBezTo>
                        <a:pt x="980" y="2730"/>
                        <a:pt x="939" y="3105"/>
                        <a:pt x="1044" y="3143"/>
                      </a:cubicBezTo>
                      <a:cubicBezTo>
                        <a:pt x="1150" y="3182"/>
                        <a:pt x="1362" y="2871"/>
                        <a:pt x="1517" y="2448"/>
                      </a:cubicBezTo>
                      <a:cubicBezTo>
                        <a:pt x="1525" y="2428"/>
                        <a:pt x="1531" y="2409"/>
                        <a:pt x="1538" y="2389"/>
                      </a:cubicBezTo>
                      <a:cubicBezTo>
                        <a:pt x="1541" y="2409"/>
                        <a:pt x="1544" y="2430"/>
                        <a:pt x="1548" y="2450"/>
                      </a:cubicBezTo>
                      <a:cubicBezTo>
                        <a:pt x="1624" y="2895"/>
                        <a:pt x="1776" y="3240"/>
                        <a:pt x="1886" y="3221"/>
                      </a:cubicBezTo>
                      <a:cubicBezTo>
                        <a:pt x="1997" y="3202"/>
                        <a:pt x="2024" y="2826"/>
                        <a:pt x="1948" y="2381"/>
                      </a:cubicBezTo>
                      <a:cubicBezTo>
                        <a:pt x="1945" y="2361"/>
                        <a:pt x="1941" y="2341"/>
                        <a:pt x="1937" y="2321"/>
                      </a:cubicBezTo>
                      <a:cubicBezTo>
                        <a:pt x="1950" y="2337"/>
                        <a:pt x="1963" y="2353"/>
                        <a:pt x="1976" y="2369"/>
                      </a:cubicBezTo>
                      <a:cubicBezTo>
                        <a:pt x="2264" y="2716"/>
                        <a:pt x="2568" y="2939"/>
                        <a:pt x="2654" y="2867"/>
                      </a:cubicBezTo>
                      <a:cubicBezTo>
                        <a:pt x="2740" y="2795"/>
                        <a:pt x="2577" y="2456"/>
                        <a:pt x="2288" y="2109"/>
                      </a:cubicBezTo>
                      <a:cubicBezTo>
                        <a:pt x="2275" y="2093"/>
                        <a:pt x="2262" y="2078"/>
                        <a:pt x="2248" y="2062"/>
                      </a:cubicBezTo>
                      <a:cubicBezTo>
                        <a:pt x="2267" y="2070"/>
                        <a:pt x="2286" y="2077"/>
                        <a:pt x="2306" y="2084"/>
                      </a:cubicBezTo>
                      <a:cubicBezTo>
                        <a:pt x="2729" y="2240"/>
                        <a:pt x="3104" y="2282"/>
                        <a:pt x="3142" y="2176"/>
                      </a:cubicBezTo>
                      <a:cubicBezTo>
                        <a:pt x="3181" y="2071"/>
                        <a:pt x="2869" y="1859"/>
                        <a:pt x="2447" y="1703"/>
                      </a:cubicBezTo>
                      <a:cubicBezTo>
                        <a:pt x="2427" y="1696"/>
                        <a:pt x="2407" y="1690"/>
                        <a:pt x="2388" y="1683"/>
                      </a:cubicBezTo>
                      <a:cubicBezTo>
                        <a:pt x="2408" y="1679"/>
                        <a:pt x="2429" y="1677"/>
                        <a:pt x="2449" y="1673"/>
                      </a:cubicBezTo>
                      <a:cubicBezTo>
                        <a:pt x="2893" y="1596"/>
                        <a:pt x="3239" y="1445"/>
                        <a:pt x="3220" y="133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" name="Google Shape;192;p6"/>
                <p:cNvSpPr/>
                <p:nvPr/>
              </p:nvSpPr>
              <p:spPr>
                <a:xfrm>
                  <a:off x="7198920" y="362880"/>
                  <a:ext cx="1180800" cy="118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0" h="3280" extrusionOk="0">
                      <a:moveTo>
                        <a:pt x="3279" y="1359"/>
                      </a:moveTo>
                      <a:lnTo>
                        <a:pt x="3279" y="1359"/>
                      </a:lnTo>
                      <a:cubicBezTo>
                        <a:pt x="3254" y="1214"/>
                        <a:pt x="2853" y="1202"/>
                        <a:pt x="2454" y="1264"/>
                      </a:cubicBezTo>
                      <a:cubicBezTo>
                        <a:pt x="2760" y="1001"/>
                        <a:pt x="3012" y="690"/>
                        <a:pt x="2918" y="576"/>
                      </a:cubicBezTo>
                      <a:cubicBezTo>
                        <a:pt x="2873" y="522"/>
                        <a:pt x="2768" y="534"/>
                        <a:pt x="2607" y="611"/>
                      </a:cubicBezTo>
                      <a:cubicBezTo>
                        <a:pt x="2473" y="676"/>
                        <a:pt x="2315" y="781"/>
                        <a:pt x="2157" y="908"/>
                      </a:cubicBezTo>
                      <a:cubicBezTo>
                        <a:pt x="2292" y="527"/>
                        <a:pt x="2353" y="131"/>
                        <a:pt x="2215" y="80"/>
                      </a:cubicBezTo>
                      <a:cubicBezTo>
                        <a:pt x="2149" y="55"/>
                        <a:pt x="2064" y="118"/>
                        <a:pt x="1964" y="266"/>
                      </a:cubicBezTo>
                      <a:cubicBezTo>
                        <a:pt x="1879" y="389"/>
                        <a:pt x="1795" y="558"/>
                        <a:pt x="1722" y="747"/>
                      </a:cubicBezTo>
                      <a:cubicBezTo>
                        <a:pt x="1648" y="350"/>
                        <a:pt x="1503" y="-24"/>
                        <a:pt x="1358" y="1"/>
                      </a:cubicBezTo>
                      <a:cubicBezTo>
                        <a:pt x="1213" y="26"/>
                        <a:pt x="1202" y="427"/>
                        <a:pt x="1264" y="826"/>
                      </a:cubicBezTo>
                      <a:cubicBezTo>
                        <a:pt x="1001" y="519"/>
                        <a:pt x="689" y="267"/>
                        <a:pt x="576" y="361"/>
                      </a:cubicBezTo>
                      <a:cubicBezTo>
                        <a:pt x="464" y="455"/>
                        <a:pt x="654" y="809"/>
                        <a:pt x="908" y="1123"/>
                      </a:cubicBezTo>
                      <a:cubicBezTo>
                        <a:pt x="526" y="989"/>
                        <a:pt x="130" y="927"/>
                        <a:pt x="80" y="1064"/>
                      </a:cubicBezTo>
                      <a:cubicBezTo>
                        <a:pt x="29" y="1202"/>
                        <a:pt x="370" y="1412"/>
                        <a:pt x="747" y="1558"/>
                      </a:cubicBezTo>
                      <a:cubicBezTo>
                        <a:pt x="548" y="1595"/>
                        <a:pt x="366" y="1647"/>
                        <a:pt x="229" y="1707"/>
                      </a:cubicBezTo>
                      <a:cubicBezTo>
                        <a:pt x="66" y="1780"/>
                        <a:pt x="-11" y="1851"/>
                        <a:pt x="1" y="1922"/>
                      </a:cubicBezTo>
                      <a:cubicBezTo>
                        <a:pt x="16" y="2013"/>
                        <a:pt x="183" y="2052"/>
                        <a:pt x="404" y="2052"/>
                      </a:cubicBezTo>
                      <a:cubicBezTo>
                        <a:pt x="532" y="2052"/>
                        <a:pt x="680" y="2038"/>
                        <a:pt x="826" y="2015"/>
                      </a:cubicBezTo>
                      <a:cubicBezTo>
                        <a:pt x="519" y="2278"/>
                        <a:pt x="267" y="2590"/>
                        <a:pt x="361" y="2703"/>
                      </a:cubicBezTo>
                      <a:cubicBezTo>
                        <a:pt x="380" y="2726"/>
                        <a:pt x="409" y="2737"/>
                        <a:pt x="447" y="2737"/>
                      </a:cubicBezTo>
                      <a:cubicBezTo>
                        <a:pt x="502" y="2737"/>
                        <a:pt x="577" y="2714"/>
                        <a:pt x="672" y="2668"/>
                      </a:cubicBezTo>
                      <a:cubicBezTo>
                        <a:pt x="807" y="2603"/>
                        <a:pt x="965" y="2499"/>
                        <a:pt x="1122" y="2372"/>
                      </a:cubicBezTo>
                      <a:cubicBezTo>
                        <a:pt x="988" y="2753"/>
                        <a:pt x="926" y="3149"/>
                        <a:pt x="1064" y="3200"/>
                      </a:cubicBezTo>
                      <a:cubicBezTo>
                        <a:pt x="1073" y="3204"/>
                        <a:pt x="1083" y="3205"/>
                        <a:pt x="1093" y="3205"/>
                      </a:cubicBezTo>
                      <a:cubicBezTo>
                        <a:pt x="1230" y="3205"/>
                        <a:pt x="1422" y="2884"/>
                        <a:pt x="1558" y="2533"/>
                      </a:cubicBezTo>
                      <a:cubicBezTo>
                        <a:pt x="1595" y="2731"/>
                        <a:pt x="1647" y="2914"/>
                        <a:pt x="1707" y="3050"/>
                      </a:cubicBezTo>
                      <a:cubicBezTo>
                        <a:pt x="1775" y="3203"/>
                        <a:pt x="1841" y="3280"/>
                        <a:pt x="1907" y="3280"/>
                      </a:cubicBezTo>
                      <a:cubicBezTo>
                        <a:pt x="1912" y="3280"/>
                        <a:pt x="1916" y="3280"/>
                        <a:pt x="1921" y="3279"/>
                      </a:cubicBezTo>
                      <a:cubicBezTo>
                        <a:pt x="2066" y="3254"/>
                        <a:pt x="2078" y="2853"/>
                        <a:pt x="2015" y="2454"/>
                      </a:cubicBezTo>
                      <a:cubicBezTo>
                        <a:pt x="2146" y="2608"/>
                        <a:pt x="2283" y="2739"/>
                        <a:pt x="2403" y="2828"/>
                      </a:cubicBezTo>
                      <a:cubicBezTo>
                        <a:pt x="2505" y="2902"/>
                        <a:pt x="2584" y="2939"/>
                        <a:pt x="2641" y="2939"/>
                      </a:cubicBezTo>
                      <a:cubicBezTo>
                        <a:pt x="2666" y="2939"/>
                        <a:pt x="2687" y="2932"/>
                        <a:pt x="2703" y="2918"/>
                      </a:cubicBezTo>
                      <a:cubicBezTo>
                        <a:pt x="2758" y="2873"/>
                        <a:pt x="2746" y="2769"/>
                        <a:pt x="2668" y="2607"/>
                      </a:cubicBezTo>
                      <a:cubicBezTo>
                        <a:pt x="2603" y="2473"/>
                        <a:pt x="2498" y="2315"/>
                        <a:pt x="2372" y="2157"/>
                      </a:cubicBezTo>
                      <a:cubicBezTo>
                        <a:pt x="2602" y="2238"/>
                        <a:pt x="2838" y="2293"/>
                        <a:pt x="3000" y="2293"/>
                      </a:cubicBezTo>
                      <a:cubicBezTo>
                        <a:pt x="3106" y="2293"/>
                        <a:pt x="3180" y="2270"/>
                        <a:pt x="3200" y="2216"/>
                      </a:cubicBezTo>
                      <a:cubicBezTo>
                        <a:pt x="3251" y="2078"/>
                        <a:pt x="2909" y="1868"/>
                        <a:pt x="2533" y="1722"/>
                      </a:cubicBezTo>
                      <a:cubicBezTo>
                        <a:pt x="2930" y="1648"/>
                        <a:pt x="3304" y="1503"/>
                        <a:pt x="3279" y="1359"/>
                      </a:cubicBezTo>
                      <a:moveTo>
                        <a:pt x="2633" y="664"/>
                      </a:moveTo>
                      <a:lnTo>
                        <a:pt x="2633" y="664"/>
                      </a:lnTo>
                      <a:cubicBezTo>
                        <a:pt x="2729" y="618"/>
                        <a:pt x="2793" y="602"/>
                        <a:pt x="2832" y="602"/>
                      </a:cubicBezTo>
                      <a:cubicBezTo>
                        <a:pt x="2853" y="602"/>
                        <a:pt x="2867" y="607"/>
                        <a:pt x="2873" y="614"/>
                      </a:cubicBezTo>
                      <a:cubicBezTo>
                        <a:pt x="2919" y="670"/>
                        <a:pt x="2754" y="939"/>
                        <a:pt x="2378" y="1251"/>
                      </a:cubicBezTo>
                      <a:lnTo>
                        <a:pt x="2378" y="1251"/>
                      </a:lnTo>
                      <a:cubicBezTo>
                        <a:pt x="2364" y="1263"/>
                        <a:pt x="2351" y="1274"/>
                        <a:pt x="2337" y="1285"/>
                      </a:cubicBezTo>
                      <a:cubicBezTo>
                        <a:pt x="2194" y="1313"/>
                        <a:pt x="2056" y="1349"/>
                        <a:pt x="1939" y="1391"/>
                      </a:cubicBezTo>
                      <a:cubicBezTo>
                        <a:pt x="2002" y="1283"/>
                        <a:pt x="2063" y="1154"/>
                        <a:pt x="2116" y="1019"/>
                      </a:cubicBezTo>
                      <a:cubicBezTo>
                        <a:pt x="2129" y="1008"/>
                        <a:pt x="2142" y="996"/>
                        <a:pt x="2157" y="984"/>
                      </a:cubicBezTo>
                      <a:cubicBezTo>
                        <a:pt x="2323" y="846"/>
                        <a:pt x="2492" y="733"/>
                        <a:pt x="2633" y="664"/>
                      </a:cubicBezTo>
                      <a:moveTo>
                        <a:pt x="1567" y="1927"/>
                      </a:moveTo>
                      <a:lnTo>
                        <a:pt x="1567" y="1927"/>
                      </a:lnTo>
                      <a:cubicBezTo>
                        <a:pt x="1587" y="1900"/>
                        <a:pt x="1605" y="1873"/>
                        <a:pt x="1620" y="1847"/>
                      </a:cubicBezTo>
                      <a:cubicBezTo>
                        <a:pt x="1631" y="1875"/>
                        <a:pt x="1644" y="1905"/>
                        <a:pt x="1659" y="1936"/>
                      </a:cubicBezTo>
                      <a:cubicBezTo>
                        <a:pt x="1646" y="2039"/>
                        <a:pt x="1619" y="2159"/>
                        <a:pt x="1581" y="2285"/>
                      </a:cubicBezTo>
                      <a:cubicBezTo>
                        <a:pt x="1566" y="2154"/>
                        <a:pt x="1561" y="2031"/>
                        <a:pt x="1567" y="1927"/>
                      </a:cubicBezTo>
                      <a:moveTo>
                        <a:pt x="1713" y="1352"/>
                      </a:moveTo>
                      <a:lnTo>
                        <a:pt x="1713" y="1352"/>
                      </a:lnTo>
                      <a:cubicBezTo>
                        <a:pt x="1692" y="1380"/>
                        <a:pt x="1674" y="1407"/>
                        <a:pt x="1658" y="1433"/>
                      </a:cubicBezTo>
                      <a:cubicBezTo>
                        <a:pt x="1648" y="1404"/>
                        <a:pt x="1635" y="1374"/>
                        <a:pt x="1620" y="1343"/>
                      </a:cubicBezTo>
                      <a:cubicBezTo>
                        <a:pt x="1633" y="1248"/>
                        <a:pt x="1658" y="1129"/>
                        <a:pt x="1699" y="994"/>
                      </a:cubicBezTo>
                      <a:cubicBezTo>
                        <a:pt x="1713" y="1125"/>
                        <a:pt x="1718" y="1248"/>
                        <a:pt x="1713" y="1352"/>
                      </a:cubicBezTo>
                      <a:moveTo>
                        <a:pt x="1749" y="1556"/>
                      </a:moveTo>
                      <a:lnTo>
                        <a:pt x="1749" y="1556"/>
                      </a:lnTo>
                      <a:cubicBezTo>
                        <a:pt x="1746" y="1556"/>
                        <a:pt x="1743" y="1556"/>
                        <a:pt x="1740" y="1557"/>
                      </a:cubicBezTo>
                      <a:cubicBezTo>
                        <a:pt x="1741" y="1554"/>
                        <a:pt x="1743" y="1551"/>
                        <a:pt x="1743" y="1547"/>
                      </a:cubicBezTo>
                      <a:cubicBezTo>
                        <a:pt x="1753" y="1541"/>
                        <a:pt x="1763" y="1535"/>
                        <a:pt x="1774" y="1528"/>
                      </a:cubicBezTo>
                      <a:cubicBezTo>
                        <a:pt x="1766" y="1539"/>
                        <a:pt x="1757" y="1548"/>
                        <a:pt x="1749" y="1556"/>
                      </a:cubicBezTo>
                      <a:moveTo>
                        <a:pt x="1556" y="1532"/>
                      </a:moveTo>
                      <a:lnTo>
                        <a:pt x="1556" y="1532"/>
                      </a:lnTo>
                      <a:cubicBezTo>
                        <a:pt x="1556" y="1535"/>
                        <a:pt x="1556" y="1537"/>
                        <a:pt x="1557" y="1540"/>
                      </a:cubicBezTo>
                      <a:cubicBezTo>
                        <a:pt x="1553" y="1539"/>
                        <a:pt x="1550" y="1537"/>
                        <a:pt x="1547" y="1536"/>
                      </a:cubicBezTo>
                      <a:cubicBezTo>
                        <a:pt x="1541" y="1527"/>
                        <a:pt x="1536" y="1518"/>
                        <a:pt x="1529" y="1508"/>
                      </a:cubicBezTo>
                      <a:cubicBezTo>
                        <a:pt x="1540" y="1517"/>
                        <a:pt x="1548" y="1525"/>
                        <a:pt x="1556" y="1532"/>
                      </a:cubicBezTo>
                      <a:moveTo>
                        <a:pt x="1517" y="1595"/>
                      </a:moveTo>
                      <a:lnTo>
                        <a:pt x="1517" y="1595"/>
                      </a:lnTo>
                      <a:cubicBezTo>
                        <a:pt x="1514" y="1595"/>
                        <a:pt x="1512" y="1596"/>
                        <a:pt x="1509" y="1596"/>
                      </a:cubicBezTo>
                      <a:cubicBezTo>
                        <a:pt x="1500" y="1592"/>
                        <a:pt x="1490" y="1587"/>
                        <a:pt x="1480" y="1581"/>
                      </a:cubicBezTo>
                      <a:cubicBezTo>
                        <a:pt x="1492" y="1583"/>
                        <a:pt x="1503" y="1586"/>
                        <a:pt x="1513" y="1588"/>
                      </a:cubicBezTo>
                      <a:cubicBezTo>
                        <a:pt x="1514" y="1590"/>
                        <a:pt x="1516" y="1593"/>
                        <a:pt x="1517" y="1595"/>
                      </a:cubicBezTo>
                      <a:moveTo>
                        <a:pt x="1511" y="1662"/>
                      </a:moveTo>
                      <a:lnTo>
                        <a:pt x="1511" y="1662"/>
                      </a:lnTo>
                      <a:cubicBezTo>
                        <a:pt x="1509" y="1664"/>
                        <a:pt x="1507" y="1666"/>
                        <a:pt x="1504" y="1668"/>
                      </a:cubicBezTo>
                      <a:cubicBezTo>
                        <a:pt x="1494" y="1668"/>
                        <a:pt x="1484" y="1669"/>
                        <a:pt x="1472" y="1669"/>
                      </a:cubicBezTo>
                      <a:cubicBezTo>
                        <a:pt x="1483" y="1665"/>
                        <a:pt x="1493" y="1662"/>
                        <a:pt x="1503" y="1659"/>
                      </a:cubicBezTo>
                      <a:cubicBezTo>
                        <a:pt x="1505" y="1660"/>
                        <a:pt x="1508" y="1661"/>
                        <a:pt x="1511" y="1662"/>
                      </a:cubicBezTo>
                      <a:moveTo>
                        <a:pt x="1531" y="1725"/>
                      </a:moveTo>
                      <a:lnTo>
                        <a:pt x="1531" y="1725"/>
                      </a:lnTo>
                      <a:cubicBezTo>
                        <a:pt x="1533" y="1724"/>
                        <a:pt x="1536" y="1724"/>
                        <a:pt x="1539" y="1724"/>
                      </a:cubicBezTo>
                      <a:cubicBezTo>
                        <a:pt x="1538" y="1726"/>
                        <a:pt x="1537" y="1729"/>
                        <a:pt x="1536" y="1732"/>
                      </a:cubicBezTo>
                      <a:cubicBezTo>
                        <a:pt x="1528" y="1738"/>
                        <a:pt x="1519" y="1743"/>
                        <a:pt x="1509" y="1749"/>
                      </a:cubicBezTo>
                      <a:cubicBezTo>
                        <a:pt x="1517" y="1740"/>
                        <a:pt x="1524" y="1732"/>
                        <a:pt x="1531" y="1725"/>
                      </a:cubicBezTo>
                      <a:moveTo>
                        <a:pt x="1760" y="1470"/>
                      </a:moveTo>
                      <a:lnTo>
                        <a:pt x="1760" y="1470"/>
                      </a:lnTo>
                      <a:cubicBezTo>
                        <a:pt x="1764" y="1443"/>
                        <a:pt x="1768" y="1414"/>
                        <a:pt x="1770" y="1382"/>
                      </a:cubicBezTo>
                      <a:cubicBezTo>
                        <a:pt x="1770" y="1379"/>
                        <a:pt x="1771" y="1377"/>
                        <a:pt x="1771" y="1374"/>
                      </a:cubicBezTo>
                      <a:cubicBezTo>
                        <a:pt x="1829" y="1297"/>
                        <a:pt x="1911" y="1207"/>
                        <a:pt x="2015" y="1110"/>
                      </a:cubicBezTo>
                      <a:cubicBezTo>
                        <a:pt x="1958" y="1240"/>
                        <a:pt x="1901" y="1346"/>
                        <a:pt x="1847" y="1427"/>
                      </a:cubicBezTo>
                      <a:cubicBezTo>
                        <a:pt x="1816" y="1441"/>
                        <a:pt x="1786" y="1455"/>
                        <a:pt x="1760" y="1470"/>
                      </a:cubicBezTo>
                      <a:moveTo>
                        <a:pt x="1692" y="1513"/>
                      </a:moveTo>
                      <a:lnTo>
                        <a:pt x="1692" y="1513"/>
                      </a:lnTo>
                      <a:cubicBezTo>
                        <a:pt x="1689" y="1514"/>
                        <a:pt x="1687" y="1516"/>
                        <a:pt x="1684" y="1518"/>
                      </a:cubicBezTo>
                      <a:cubicBezTo>
                        <a:pt x="1684" y="1515"/>
                        <a:pt x="1683" y="1512"/>
                        <a:pt x="1683" y="1508"/>
                      </a:cubicBezTo>
                      <a:cubicBezTo>
                        <a:pt x="1688" y="1499"/>
                        <a:pt x="1693" y="1489"/>
                        <a:pt x="1699" y="1479"/>
                      </a:cubicBezTo>
                      <a:cubicBezTo>
                        <a:pt x="1697" y="1491"/>
                        <a:pt x="1694" y="1502"/>
                        <a:pt x="1692" y="1513"/>
                      </a:cubicBezTo>
                      <a:moveTo>
                        <a:pt x="1621" y="1503"/>
                      </a:moveTo>
                      <a:lnTo>
                        <a:pt x="1621" y="1503"/>
                      </a:lnTo>
                      <a:cubicBezTo>
                        <a:pt x="1620" y="1506"/>
                        <a:pt x="1619" y="1509"/>
                        <a:pt x="1618" y="1512"/>
                      </a:cubicBezTo>
                      <a:cubicBezTo>
                        <a:pt x="1615" y="1509"/>
                        <a:pt x="1614" y="1507"/>
                        <a:pt x="1611" y="1504"/>
                      </a:cubicBezTo>
                      <a:cubicBezTo>
                        <a:pt x="1610" y="1493"/>
                        <a:pt x="1610" y="1481"/>
                        <a:pt x="1610" y="1468"/>
                      </a:cubicBezTo>
                      <a:cubicBezTo>
                        <a:pt x="1615" y="1481"/>
                        <a:pt x="1618" y="1492"/>
                        <a:pt x="1621" y="1503"/>
                      </a:cubicBezTo>
                      <a:moveTo>
                        <a:pt x="1552" y="1451"/>
                      </a:moveTo>
                      <a:lnTo>
                        <a:pt x="1552" y="1451"/>
                      </a:lnTo>
                      <a:cubicBezTo>
                        <a:pt x="1531" y="1434"/>
                        <a:pt x="1508" y="1416"/>
                        <a:pt x="1481" y="1398"/>
                      </a:cubicBezTo>
                      <a:cubicBezTo>
                        <a:pt x="1479" y="1397"/>
                        <a:pt x="1477" y="1395"/>
                        <a:pt x="1475" y="1394"/>
                      </a:cubicBezTo>
                      <a:cubicBezTo>
                        <a:pt x="1438" y="1304"/>
                        <a:pt x="1400" y="1189"/>
                        <a:pt x="1368" y="1050"/>
                      </a:cubicBezTo>
                      <a:cubicBezTo>
                        <a:pt x="1452" y="1165"/>
                        <a:pt x="1516" y="1267"/>
                        <a:pt x="1559" y="1353"/>
                      </a:cubicBezTo>
                      <a:cubicBezTo>
                        <a:pt x="1555" y="1388"/>
                        <a:pt x="1553" y="1421"/>
                        <a:pt x="1552" y="1451"/>
                      </a:cubicBezTo>
                      <a:moveTo>
                        <a:pt x="1469" y="1519"/>
                      </a:moveTo>
                      <a:lnTo>
                        <a:pt x="1469" y="1519"/>
                      </a:lnTo>
                      <a:cubicBezTo>
                        <a:pt x="1442" y="1516"/>
                        <a:pt x="1414" y="1512"/>
                        <a:pt x="1381" y="1509"/>
                      </a:cubicBezTo>
                      <a:cubicBezTo>
                        <a:pt x="1379" y="1509"/>
                        <a:pt x="1376" y="1509"/>
                        <a:pt x="1374" y="1509"/>
                      </a:cubicBezTo>
                      <a:cubicBezTo>
                        <a:pt x="1291" y="1446"/>
                        <a:pt x="1201" y="1362"/>
                        <a:pt x="1110" y="1266"/>
                      </a:cubicBezTo>
                      <a:cubicBezTo>
                        <a:pt x="1232" y="1319"/>
                        <a:pt x="1340" y="1376"/>
                        <a:pt x="1427" y="1433"/>
                      </a:cubicBezTo>
                      <a:cubicBezTo>
                        <a:pt x="1441" y="1465"/>
                        <a:pt x="1455" y="1494"/>
                        <a:pt x="1469" y="1519"/>
                      </a:cubicBezTo>
                      <a:moveTo>
                        <a:pt x="1359" y="1572"/>
                      </a:moveTo>
                      <a:lnTo>
                        <a:pt x="1359" y="1572"/>
                      </a:lnTo>
                      <a:cubicBezTo>
                        <a:pt x="1385" y="1591"/>
                        <a:pt x="1409" y="1607"/>
                        <a:pt x="1432" y="1621"/>
                      </a:cubicBezTo>
                      <a:cubicBezTo>
                        <a:pt x="1407" y="1631"/>
                        <a:pt x="1380" y="1642"/>
                        <a:pt x="1351" y="1656"/>
                      </a:cubicBezTo>
                      <a:cubicBezTo>
                        <a:pt x="1349" y="1657"/>
                        <a:pt x="1347" y="1659"/>
                        <a:pt x="1344" y="1660"/>
                      </a:cubicBezTo>
                      <a:cubicBezTo>
                        <a:pt x="1241" y="1646"/>
                        <a:pt x="1121" y="1619"/>
                        <a:pt x="995" y="1581"/>
                      </a:cubicBezTo>
                      <a:cubicBezTo>
                        <a:pt x="1090" y="1571"/>
                        <a:pt x="1181" y="1564"/>
                        <a:pt x="1263" y="1564"/>
                      </a:cubicBezTo>
                      <a:cubicBezTo>
                        <a:pt x="1294" y="1564"/>
                        <a:pt x="1324" y="1565"/>
                        <a:pt x="1353" y="1567"/>
                      </a:cubicBezTo>
                      <a:cubicBezTo>
                        <a:pt x="1355" y="1568"/>
                        <a:pt x="1357" y="1570"/>
                        <a:pt x="1359" y="1572"/>
                      </a:cubicBezTo>
                      <a:moveTo>
                        <a:pt x="1362" y="1721"/>
                      </a:moveTo>
                      <a:lnTo>
                        <a:pt x="1362" y="1721"/>
                      </a:lnTo>
                      <a:cubicBezTo>
                        <a:pt x="1394" y="1725"/>
                        <a:pt x="1424" y="1726"/>
                        <a:pt x="1450" y="1727"/>
                      </a:cubicBezTo>
                      <a:cubicBezTo>
                        <a:pt x="1434" y="1748"/>
                        <a:pt x="1416" y="1771"/>
                        <a:pt x="1398" y="1798"/>
                      </a:cubicBezTo>
                      <a:cubicBezTo>
                        <a:pt x="1397" y="1800"/>
                        <a:pt x="1395" y="1803"/>
                        <a:pt x="1394" y="1804"/>
                      </a:cubicBezTo>
                      <a:cubicBezTo>
                        <a:pt x="1297" y="1845"/>
                        <a:pt x="1180" y="1881"/>
                        <a:pt x="1051" y="1911"/>
                      </a:cubicBezTo>
                      <a:cubicBezTo>
                        <a:pt x="1158" y="1833"/>
                        <a:pt x="1261" y="1767"/>
                        <a:pt x="1355" y="1720"/>
                      </a:cubicBezTo>
                      <a:cubicBezTo>
                        <a:pt x="1357" y="1721"/>
                        <a:pt x="1360" y="1721"/>
                        <a:pt x="1362" y="1721"/>
                      </a:cubicBezTo>
                      <a:moveTo>
                        <a:pt x="1440" y="1849"/>
                      </a:moveTo>
                      <a:lnTo>
                        <a:pt x="1440" y="1849"/>
                      </a:lnTo>
                      <a:cubicBezTo>
                        <a:pt x="1470" y="1836"/>
                        <a:pt x="1496" y="1823"/>
                        <a:pt x="1519" y="1810"/>
                      </a:cubicBezTo>
                      <a:cubicBezTo>
                        <a:pt x="1516" y="1837"/>
                        <a:pt x="1512" y="1865"/>
                        <a:pt x="1509" y="1898"/>
                      </a:cubicBezTo>
                      <a:cubicBezTo>
                        <a:pt x="1509" y="1900"/>
                        <a:pt x="1509" y="1903"/>
                        <a:pt x="1509" y="1906"/>
                      </a:cubicBezTo>
                      <a:cubicBezTo>
                        <a:pt x="1450" y="1984"/>
                        <a:pt x="1368" y="2073"/>
                        <a:pt x="1265" y="2170"/>
                      </a:cubicBezTo>
                      <a:cubicBezTo>
                        <a:pt x="1319" y="2048"/>
                        <a:pt x="1376" y="1939"/>
                        <a:pt x="1433" y="1852"/>
                      </a:cubicBezTo>
                      <a:cubicBezTo>
                        <a:pt x="1435" y="1851"/>
                        <a:pt x="1438" y="1850"/>
                        <a:pt x="1440" y="1849"/>
                      </a:cubicBezTo>
                      <a:moveTo>
                        <a:pt x="1588" y="1768"/>
                      </a:moveTo>
                      <a:lnTo>
                        <a:pt x="1588" y="1768"/>
                      </a:lnTo>
                      <a:cubicBezTo>
                        <a:pt x="1590" y="1766"/>
                        <a:pt x="1592" y="1764"/>
                        <a:pt x="1595" y="1762"/>
                      </a:cubicBezTo>
                      <a:cubicBezTo>
                        <a:pt x="1596" y="1764"/>
                        <a:pt x="1596" y="1767"/>
                        <a:pt x="1596" y="1770"/>
                      </a:cubicBezTo>
                      <a:cubicBezTo>
                        <a:pt x="1592" y="1779"/>
                        <a:pt x="1587" y="1789"/>
                        <a:pt x="1581" y="1799"/>
                      </a:cubicBezTo>
                      <a:cubicBezTo>
                        <a:pt x="1583" y="1788"/>
                        <a:pt x="1585" y="1778"/>
                        <a:pt x="1588" y="1768"/>
                      </a:cubicBezTo>
                      <a:moveTo>
                        <a:pt x="1658" y="1777"/>
                      </a:moveTo>
                      <a:lnTo>
                        <a:pt x="1658" y="1777"/>
                      </a:lnTo>
                      <a:cubicBezTo>
                        <a:pt x="1659" y="1775"/>
                        <a:pt x="1660" y="1771"/>
                        <a:pt x="1662" y="1768"/>
                      </a:cubicBezTo>
                      <a:cubicBezTo>
                        <a:pt x="1664" y="1771"/>
                        <a:pt x="1665" y="1772"/>
                        <a:pt x="1667" y="1775"/>
                      </a:cubicBezTo>
                      <a:cubicBezTo>
                        <a:pt x="1668" y="1785"/>
                        <a:pt x="1669" y="1797"/>
                        <a:pt x="1669" y="1809"/>
                      </a:cubicBezTo>
                      <a:cubicBezTo>
                        <a:pt x="1664" y="1798"/>
                        <a:pt x="1661" y="1787"/>
                        <a:pt x="1658" y="1777"/>
                      </a:cubicBezTo>
                      <a:moveTo>
                        <a:pt x="1721" y="1918"/>
                      </a:moveTo>
                      <a:lnTo>
                        <a:pt x="1721" y="1918"/>
                      </a:lnTo>
                      <a:cubicBezTo>
                        <a:pt x="1725" y="1886"/>
                        <a:pt x="1726" y="1856"/>
                        <a:pt x="1727" y="1830"/>
                      </a:cubicBezTo>
                      <a:cubicBezTo>
                        <a:pt x="1750" y="1849"/>
                        <a:pt x="1776" y="1868"/>
                        <a:pt x="1805" y="1887"/>
                      </a:cubicBezTo>
                      <a:cubicBezTo>
                        <a:pt x="1842" y="1976"/>
                        <a:pt x="1879" y="2092"/>
                        <a:pt x="1911" y="2230"/>
                      </a:cubicBezTo>
                      <a:cubicBezTo>
                        <a:pt x="1827" y="2115"/>
                        <a:pt x="1764" y="2012"/>
                        <a:pt x="1720" y="1926"/>
                      </a:cubicBezTo>
                      <a:cubicBezTo>
                        <a:pt x="1720" y="1923"/>
                        <a:pt x="1721" y="1920"/>
                        <a:pt x="1721" y="1918"/>
                      </a:cubicBezTo>
                      <a:moveTo>
                        <a:pt x="1725" y="1750"/>
                      </a:moveTo>
                      <a:lnTo>
                        <a:pt x="1725" y="1750"/>
                      </a:lnTo>
                      <a:cubicBezTo>
                        <a:pt x="1724" y="1747"/>
                        <a:pt x="1723" y="1744"/>
                        <a:pt x="1723" y="1740"/>
                      </a:cubicBezTo>
                      <a:cubicBezTo>
                        <a:pt x="1726" y="1741"/>
                        <a:pt x="1729" y="1742"/>
                        <a:pt x="1732" y="1743"/>
                      </a:cubicBezTo>
                      <a:cubicBezTo>
                        <a:pt x="1738" y="1753"/>
                        <a:pt x="1744" y="1763"/>
                        <a:pt x="1750" y="1773"/>
                      </a:cubicBezTo>
                      <a:cubicBezTo>
                        <a:pt x="1741" y="1766"/>
                        <a:pt x="1732" y="1758"/>
                        <a:pt x="1725" y="1750"/>
                      </a:cubicBezTo>
                      <a:moveTo>
                        <a:pt x="1811" y="1761"/>
                      </a:moveTo>
                      <a:lnTo>
                        <a:pt x="1811" y="1761"/>
                      </a:lnTo>
                      <a:cubicBezTo>
                        <a:pt x="1840" y="1766"/>
                        <a:pt x="1872" y="1769"/>
                        <a:pt x="1906" y="1771"/>
                      </a:cubicBezTo>
                      <a:cubicBezTo>
                        <a:pt x="1989" y="1835"/>
                        <a:pt x="2079" y="1918"/>
                        <a:pt x="2170" y="2015"/>
                      </a:cubicBezTo>
                      <a:cubicBezTo>
                        <a:pt x="2040" y="1958"/>
                        <a:pt x="1934" y="1901"/>
                        <a:pt x="1853" y="1848"/>
                      </a:cubicBezTo>
                      <a:cubicBezTo>
                        <a:pt x="1840" y="1817"/>
                        <a:pt x="1826" y="1787"/>
                        <a:pt x="1811" y="1761"/>
                      </a:cubicBezTo>
                      <a:moveTo>
                        <a:pt x="1768" y="1693"/>
                      </a:moveTo>
                      <a:lnTo>
                        <a:pt x="1768" y="1693"/>
                      </a:lnTo>
                      <a:cubicBezTo>
                        <a:pt x="1766" y="1690"/>
                        <a:pt x="1764" y="1688"/>
                        <a:pt x="1762" y="1685"/>
                      </a:cubicBezTo>
                      <a:cubicBezTo>
                        <a:pt x="1765" y="1684"/>
                        <a:pt x="1767" y="1684"/>
                        <a:pt x="1770" y="1683"/>
                      </a:cubicBezTo>
                      <a:cubicBezTo>
                        <a:pt x="1780" y="1688"/>
                        <a:pt x="1790" y="1694"/>
                        <a:pt x="1800" y="1700"/>
                      </a:cubicBezTo>
                      <a:cubicBezTo>
                        <a:pt x="1789" y="1698"/>
                        <a:pt x="1778" y="1696"/>
                        <a:pt x="1768" y="1693"/>
                      </a:cubicBezTo>
                      <a:moveTo>
                        <a:pt x="1920" y="1708"/>
                      </a:moveTo>
                      <a:lnTo>
                        <a:pt x="1920" y="1708"/>
                      </a:lnTo>
                      <a:cubicBezTo>
                        <a:pt x="1895" y="1689"/>
                        <a:pt x="1870" y="1674"/>
                        <a:pt x="1847" y="1659"/>
                      </a:cubicBezTo>
                      <a:cubicBezTo>
                        <a:pt x="1875" y="1648"/>
                        <a:pt x="1905" y="1636"/>
                        <a:pt x="1937" y="1620"/>
                      </a:cubicBezTo>
                      <a:cubicBezTo>
                        <a:pt x="2032" y="1633"/>
                        <a:pt x="2151" y="1659"/>
                        <a:pt x="2286" y="1699"/>
                      </a:cubicBezTo>
                      <a:cubicBezTo>
                        <a:pt x="2145" y="1715"/>
                        <a:pt x="2024" y="1719"/>
                        <a:pt x="1927" y="1713"/>
                      </a:cubicBezTo>
                      <a:cubicBezTo>
                        <a:pt x="1925" y="1712"/>
                        <a:pt x="1923" y="1710"/>
                        <a:pt x="1920" y="1708"/>
                      </a:cubicBezTo>
                      <a:moveTo>
                        <a:pt x="1778" y="1622"/>
                      </a:moveTo>
                      <a:lnTo>
                        <a:pt x="1778" y="1622"/>
                      </a:lnTo>
                      <a:cubicBezTo>
                        <a:pt x="1775" y="1620"/>
                        <a:pt x="1771" y="1619"/>
                        <a:pt x="1768" y="1618"/>
                      </a:cubicBezTo>
                      <a:cubicBezTo>
                        <a:pt x="1771" y="1615"/>
                        <a:pt x="1773" y="1614"/>
                        <a:pt x="1776" y="1611"/>
                      </a:cubicBezTo>
                      <a:cubicBezTo>
                        <a:pt x="1785" y="1611"/>
                        <a:pt x="1795" y="1610"/>
                        <a:pt x="1806" y="1610"/>
                      </a:cubicBezTo>
                      <a:cubicBezTo>
                        <a:pt x="1808" y="1610"/>
                        <a:pt x="1809" y="1611"/>
                        <a:pt x="1811" y="1611"/>
                      </a:cubicBezTo>
                      <a:cubicBezTo>
                        <a:pt x="1799" y="1615"/>
                        <a:pt x="1788" y="1618"/>
                        <a:pt x="1778" y="1622"/>
                      </a:cubicBezTo>
                      <a:moveTo>
                        <a:pt x="1829" y="1553"/>
                      </a:moveTo>
                      <a:lnTo>
                        <a:pt x="1829" y="1553"/>
                      </a:lnTo>
                      <a:cubicBezTo>
                        <a:pt x="1848" y="1530"/>
                        <a:pt x="1867" y="1503"/>
                        <a:pt x="1887" y="1475"/>
                      </a:cubicBezTo>
                      <a:cubicBezTo>
                        <a:pt x="1976" y="1438"/>
                        <a:pt x="2091" y="1400"/>
                        <a:pt x="2229" y="1368"/>
                      </a:cubicBezTo>
                      <a:cubicBezTo>
                        <a:pt x="2115" y="1452"/>
                        <a:pt x="2012" y="1516"/>
                        <a:pt x="1926" y="1559"/>
                      </a:cubicBezTo>
                      <a:cubicBezTo>
                        <a:pt x="1892" y="1555"/>
                        <a:pt x="1859" y="1554"/>
                        <a:pt x="1829" y="1553"/>
                      </a:cubicBezTo>
                      <a:moveTo>
                        <a:pt x="2012" y="299"/>
                      </a:moveTo>
                      <a:lnTo>
                        <a:pt x="2012" y="299"/>
                      </a:lnTo>
                      <a:cubicBezTo>
                        <a:pt x="2096" y="176"/>
                        <a:pt x="2156" y="133"/>
                        <a:pt x="2186" y="133"/>
                      </a:cubicBezTo>
                      <a:cubicBezTo>
                        <a:pt x="2189" y="133"/>
                        <a:pt x="2192" y="134"/>
                        <a:pt x="2195" y="135"/>
                      </a:cubicBezTo>
                      <a:cubicBezTo>
                        <a:pt x="2263" y="160"/>
                        <a:pt x="2254" y="476"/>
                        <a:pt x="2085" y="934"/>
                      </a:cubicBezTo>
                      <a:cubicBezTo>
                        <a:pt x="2079" y="951"/>
                        <a:pt x="2072" y="967"/>
                        <a:pt x="2066" y="984"/>
                      </a:cubicBezTo>
                      <a:cubicBezTo>
                        <a:pt x="1956" y="1079"/>
                        <a:pt x="1855" y="1180"/>
                        <a:pt x="1774" y="1276"/>
                      </a:cubicBezTo>
                      <a:cubicBezTo>
                        <a:pt x="1775" y="1153"/>
                        <a:pt x="1764" y="1012"/>
                        <a:pt x="1741" y="865"/>
                      </a:cubicBezTo>
                      <a:cubicBezTo>
                        <a:pt x="1748" y="848"/>
                        <a:pt x="1753" y="831"/>
                        <a:pt x="1759" y="814"/>
                      </a:cubicBezTo>
                      <a:cubicBezTo>
                        <a:pt x="1834" y="611"/>
                        <a:pt x="1924" y="428"/>
                        <a:pt x="2012" y="299"/>
                      </a:cubicBezTo>
                      <a:moveTo>
                        <a:pt x="1368" y="59"/>
                      </a:moveTo>
                      <a:lnTo>
                        <a:pt x="1368" y="59"/>
                      </a:lnTo>
                      <a:cubicBezTo>
                        <a:pt x="1370" y="59"/>
                        <a:pt x="1371" y="59"/>
                        <a:pt x="1373" y="59"/>
                      </a:cubicBezTo>
                      <a:cubicBezTo>
                        <a:pt x="1446" y="59"/>
                        <a:pt x="1592" y="335"/>
                        <a:pt x="1673" y="806"/>
                      </a:cubicBezTo>
                      <a:cubicBezTo>
                        <a:pt x="1675" y="824"/>
                        <a:pt x="1678" y="841"/>
                        <a:pt x="1681" y="858"/>
                      </a:cubicBezTo>
                      <a:cubicBezTo>
                        <a:pt x="1633" y="996"/>
                        <a:pt x="1596" y="1134"/>
                        <a:pt x="1574" y="1257"/>
                      </a:cubicBezTo>
                      <a:cubicBezTo>
                        <a:pt x="1512" y="1149"/>
                        <a:pt x="1431" y="1031"/>
                        <a:pt x="1340" y="917"/>
                      </a:cubicBezTo>
                      <a:cubicBezTo>
                        <a:pt x="1337" y="900"/>
                        <a:pt x="1333" y="883"/>
                        <a:pt x="1330" y="865"/>
                      </a:cubicBezTo>
                      <a:cubicBezTo>
                        <a:pt x="1248" y="384"/>
                        <a:pt x="1297" y="71"/>
                        <a:pt x="1368" y="59"/>
                      </a:cubicBezTo>
                      <a:moveTo>
                        <a:pt x="614" y="407"/>
                      </a:moveTo>
                      <a:lnTo>
                        <a:pt x="614" y="407"/>
                      </a:lnTo>
                      <a:cubicBezTo>
                        <a:pt x="620" y="401"/>
                        <a:pt x="628" y="399"/>
                        <a:pt x="640" y="399"/>
                      </a:cubicBezTo>
                      <a:cubicBezTo>
                        <a:pt x="729" y="399"/>
                        <a:pt x="973" y="567"/>
                        <a:pt x="1251" y="901"/>
                      </a:cubicBezTo>
                      <a:cubicBezTo>
                        <a:pt x="1263" y="915"/>
                        <a:pt x="1273" y="929"/>
                        <a:pt x="1284" y="943"/>
                      </a:cubicBezTo>
                      <a:cubicBezTo>
                        <a:pt x="1313" y="1085"/>
                        <a:pt x="1349" y="1224"/>
                        <a:pt x="1392" y="1342"/>
                      </a:cubicBezTo>
                      <a:cubicBezTo>
                        <a:pt x="1286" y="1279"/>
                        <a:pt x="1158" y="1218"/>
                        <a:pt x="1019" y="1164"/>
                      </a:cubicBezTo>
                      <a:cubicBezTo>
                        <a:pt x="1007" y="1151"/>
                        <a:pt x="996" y="1137"/>
                        <a:pt x="984" y="1123"/>
                      </a:cubicBezTo>
                      <a:cubicBezTo>
                        <a:pt x="672" y="748"/>
                        <a:pt x="558" y="453"/>
                        <a:pt x="614" y="407"/>
                      </a:cubicBezTo>
                      <a:moveTo>
                        <a:pt x="135" y="1085"/>
                      </a:moveTo>
                      <a:lnTo>
                        <a:pt x="135" y="1085"/>
                      </a:lnTo>
                      <a:cubicBezTo>
                        <a:pt x="144" y="1060"/>
                        <a:pt x="193" y="1045"/>
                        <a:pt x="274" y="1045"/>
                      </a:cubicBezTo>
                      <a:cubicBezTo>
                        <a:pt x="412" y="1045"/>
                        <a:pt x="645" y="1088"/>
                        <a:pt x="933" y="1194"/>
                      </a:cubicBezTo>
                      <a:cubicBezTo>
                        <a:pt x="950" y="1200"/>
                        <a:pt x="967" y="1207"/>
                        <a:pt x="984" y="1214"/>
                      </a:cubicBezTo>
                      <a:cubicBezTo>
                        <a:pt x="1082" y="1327"/>
                        <a:pt x="1182" y="1426"/>
                        <a:pt x="1276" y="1505"/>
                      </a:cubicBezTo>
                      <a:cubicBezTo>
                        <a:pt x="1153" y="1505"/>
                        <a:pt x="1011" y="1516"/>
                        <a:pt x="864" y="1538"/>
                      </a:cubicBezTo>
                      <a:cubicBezTo>
                        <a:pt x="847" y="1532"/>
                        <a:pt x="830" y="1526"/>
                        <a:pt x="813" y="1520"/>
                      </a:cubicBezTo>
                      <a:cubicBezTo>
                        <a:pt x="356" y="1351"/>
                        <a:pt x="110" y="1153"/>
                        <a:pt x="135" y="1085"/>
                      </a:cubicBezTo>
                      <a:moveTo>
                        <a:pt x="59" y="1911"/>
                      </a:moveTo>
                      <a:lnTo>
                        <a:pt x="59" y="1911"/>
                      </a:lnTo>
                      <a:cubicBezTo>
                        <a:pt x="54" y="1884"/>
                        <a:pt x="102" y="1828"/>
                        <a:pt x="253" y="1762"/>
                      </a:cubicBezTo>
                      <a:cubicBezTo>
                        <a:pt x="396" y="1698"/>
                        <a:pt x="593" y="1644"/>
                        <a:pt x="805" y="1607"/>
                      </a:cubicBezTo>
                      <a:cubicBezTo>
                        <a:pt x="824" y="1604"/>
                        <a:pt x="841" y="1602"/>
                        <a:pt x="859" y="1599"/>
                      </a:cubicBezTo>
                      <a:cubicBezTo>
                        <a:pt x="1000" y="1648"/>
                        <a:pt x="1136" y="1684"/>
                        <a:pt x="1258" y="1706"/>
                      </a:cubicBezTo>
                      <a:cubicBezTo>
                        <a:pt x="1151" y="1766"/>
                        <a:pt x="1034" y="1846"/>
                        <a:pt x="917" y="1939"/>
                      </a:cubicBezTo>
                      <a:cubicBezTo>
                        <a:pt x="899" y="1943"/>
                        <a:pt x="882" y="1946"/>
                        <a:pt x="864" y="1949"/>
                      </a:cubicBezTo>
                      <a:cubicBezTo>
                        <a:pt x="383" y="2032"/>
                        <a:pt x="71" y="1983"/>
                        <a:pt x="59" y="1911"/>
                      </a:cubicBezTo>
                      <a:moveTo>
                        <a:pt x="646" y="2616"/>
                      </a:moveTo>
                      <a:lnTo>
                        <a:pt x="646" y="2616"/>
                      </a:lnTo>
                      <a:cubicBezTo>
                        <a:pt x="498" y="2687"/>
                        <a:pt x="424" y="2687"/>
                        <a:pt x="406" y="2665"/>
                      </a:cubicBezTo>
                      <a:cubicBezTo>
                        <a:pt x="360" y="2610"/>
                        <a:pt x="526" y="2341"/>
                        <a:pt x="900" y="2029"/>
                      </a:cubicBezTo>
                      <a:cubicBezTo>
                        <a:pt x="914" y="2017"/>
                        <a:pt x="928" y="2006"/>
                        <a:pt x="942" y="1995"/>
                      </a:cubicBezTo>
                      <a:cubicBezTo>
                        <a:pt x="1089" y="1966"/>
                        <a:pt x="1226" y="1930"/>
                        <a:pt x="1342" y="1888"/>
                      </a:cubicBezTo>
                      <a:cubicBezTo>
                        <a:pt x="1279" y="1994"/>
                        <a:pt x="1218" y="2122"/>
                        <a:pt x="1163" y="2261"/>
                      </a:cubicBezTo>
                      <a:cubicBezTo>
                        <a:pt x="1150" y="2272"/>
                        <a:pt x="1136" y="2284"/>
                        <a:pt x="1122" y="2295"/>
                      </a:cubicBezTo>
                      <a:cubicBezTo>
                        <a:pt x="956" y="2434"/>
                        <a:pt x="788" y="2547"/>
                        <a:pt x="646" y="2616"/>
                      </a:cubicBezTo>
                      <a:moveTo>
                        <a:pt x="1084" y="3145"/>
                      </a:moveTo>
                      <a:lnTo>
                        <a:pt x="1084" y="3145"/>
                      </a:lnTo>
                      <a:cubicBezTo>
                        <a:pt x="1016" y="3120"/>
                        <a:pt x="1025" y="2804"/>
                        <a:pt x="1194" y="2346"/>
                      </a:cubicBezTo>
                      <a:cubicBezTo>
                        <a:pt x="1200" y="2329"/>
                        <a:pt x="1207" y="2313"/>
                        <a:pt x="1213" y="2296"/>
                      </a:cubicBezTo>
                      <a:cubicBezTo>
                        <a:pt x="1328" y="2196"/>
                        <a:pt x="1428" y="2096"/>
                        <a:pt x="1505" y="2004"/>
                      </a:cubicBezTo>
                      <a:cubicBezTo>
                        <a:pt x="1505" y="2127"/>
                        <a:pt x="1516" y="2268"/>
                        <a:pt x="1538" y="2415"/>
                      </a:cubicBezTo>
                      <a:cubicBezTo>
                        <a:pt x="1532" y="2432"/>
                        <a:pt x="1526" y="2450"/>
                        <a:pt x="1520" y="2466"/>
                      </a:cubicBezTo>
                      <a:cubicBezTo>
                        <a:pt x="1351" y="2924"/>
                        <a:pt x="1152" y="3169"/>
                        <a:pt x="1084" y="3145"/>
                      </a:cubicBezTo>
                      <a:moveTo>
                        <a:pt x="1911" y="3221"/>
                      </a:moveTo>
                      <a:lnTo>
                        <a:pt x="1911" y="3221"/>
                      </a:lnTo>
                      <a:cubicBezTo>
                        <a:pt x="1884" y="3226"/>
                        <a:pt x="1828" y="3177"/>
                        <a:pt x="1761" y="3027"/>
                      </a:cubicBezTo>
                      <a:cubicBezTo>
                        <a:pt x="1698" y="2883"/>
                        <a:pt x="1643" y="2687"/>
                        <a:pt x="1607" y="2474"/>
                      </a:cubicBezTo>
                      <a:cubicBezTo>
                        <a:pt x="1604" y="2456"/>
                        <a:pt x="1601" y="2439"/>
                        <a:pt x="1599" y="2421"/>
                      </a:cubicBezTo>
                      <a:cubicBezTo>
                        <a:pt x="1647" y="2280"/>
                        <a:pt x="1684" y="2144"/>
                        <a:pt x="1705" y="2022"/>
                      </a:cubicBezTo>
                      <a:cubicBezTo>
                        <a:pt x="1767" y="2131"/>
                        <a:pt x="1849" y="2249"/>
                        <a:pt x="1939" y="2363"/>
                      </a:cubicBezTo>
                      <a:cubicBezTo>
                        <a:pt x="1943" y="2380"/>
                        <a:pt x="1946" y="2397"/>
                        <a:pt x="1949" y="2415"/>
                      </a:cubicBezTo>
                      <a:cubicBezTo>
                        <a:pt x="2032" y="2896"/>
                        <a:pt x="1983" y="3209"/>
                        <a:pt x="1911" y="3221"/>
                      </a:cubicBezTo>
                      <a:moveTo>
                        <a:pt x="2665" y="2874"/>
                      </a:moveTo>
                      <a:lnTo>
                        <a:pt x="2665" y="2874"/>
                      </a:lnTo>
                      <a:cubicBezTo>
                        <a:pt x="2644" y="2891"/>
                        <a:pt x="2571" y="2878"/>
                        <a:pt x="2438" y="2780"/>
                      </a:cubicBezTo>
                      <a:cubicBezTo>
                        <a:pt x="2312" y="2687"/>
                        <a:pt x="2166" y="2545"/>
                        <a:pt x="2029" y="2379"/>
                      </a:cubicBezTo>
                      <a:cubicBezTo>
                        <a:pt x="2017" y="2365"/>
                        <a:pt x="2006" y="2351"/>
                        <a:pt x="1995" y="2338"/>
                      </a:cubicBezTo>
                      <a:cubicBezTo>
                        <a:pt x="1967" y="2195"/>
                        <a:pt x="1931" y="2057"/>
                        <a:pt x="1889" y="1939"/>
                      </a:cubicBezTo>
                      <a:cubicBezTo>
                        <a:pt x="1997" y="2002"/>
                        <a:pt x="2126" y="2063"/>
                        <a:pt x="2261" y="2116"/>
                      </a:cubicBezTo>
                      <a:cubicBezTo>
                        <a:pt x="2272" y="2129"/>
                        <a:pt x="2284" y="2143"/>
                        <a:pt x="2295" y="2157"/>
                      </a:cubicBezTo>
                      <a:cubicBezTo>
                        <a:pt x="2433" y="2323"/>
                        <a:pt x="2547" y="2492"/>
                        <a:pt x="2615" y="2633"/>
                      </a:cubicBezTo>
                      <a:cubicBezTo>
                        <a:pt x="2687" y="2782"/>
                        <a:pt x="2687" y="2855"/>
                        <a:pt x="2665" y="2874"/>
                      </a:cubicBezTo>
                      <a:moveTo>
                        <a:pt x="3144" y="2195"/>
                      </a:moveTo>
                      <a:lnTo>
                        <a:pt x="3144" y="2195"/>
                      </a:lnTo>
                      <a:cubicBezTo>
                        <a:pt x="3120" y="2263"/>
                        <a:pt x="2803" y="2255"/>
                        <a:pt x="2346" y="2086"/>
                      </a:cubicBezTo>
                      <a:cubicBezTo>
                        <a:pt x="2329" y="2079"/>
                        <a:pt x="2312" y="2073"/>
                        <a:pt x="2295" y="2066"/>
                      </a:cubicBezTo>
                      <a:cubicBezTo>
                        <a:pt x="2198" y="1953"/>
                        <a:pt x="2098" y="1854"/>
                        <a:pt x="2004" y="1775"/>
                      </a:cubicBezTo>
                      <a:cubicBezTo>
                        <a:pt x="2007" y="1775"/>
                        <a:pt x="2010" y="1775"/>
                        <a:pt x="2013" y="1775"/>
                      </a:cubicBezTo>
                      <a:cubicBezTo>
                        <a:pt x="2136" y="1775"/>
                        <a:pt x="2275" y="1762"/>
                        <a:pt x="2414" y="1742"/>
                      </a:cubicBezTo>
                      <a:cubicBezTo>
                        <a:pt x="2431" y="1748"/>
                        <a:pt x="2448" y="1753"/>
                        <a:pt x="2466" y="1760"/>
                      </a:cubicBezTo>
                      <a:lnTo>
                        <a:pt x="2466" y="1760"/>
                      </a:lnTo>
                      <a:cubicBezTo>
                        <a:pt x="2923" y="1929"/>
                        <a:pt x="3170" y="2127"/>
                        <a:pt x="3144" y="2195"/>
                      </a:cubicBezTo>
                      <a:moveTo>
                        <a:pt x="2474" y="1673"/>
                      </a:moveTo>
                      <a:lnTo>
                        <a:pt x="2474" y="1673"/>
                      </a:lnTo>
                      <a:cubicBezTo>
                        <a:pt x="2456" y="1676"/>
                        <a:pt x="2438" y="1679"/>
                        <a:pt x="2421" y="1681"/>
                      </a:cubicBezTo>
                      <a:cubicBezTo>
                        <a:pt x="2284" y="1634"/>
                        <a:pt x="2146" y="1596"/>
                        <a:pt x="2023" y="1574"/>
                      </a:cubicBezTo>
                      <a:cubicBezTo>
                        <a:pt x="2131" y="1512"/>
                        <a:pt x="2249" y="1431"/>
                        <a:pt x="2363" y="1340"/>
                      </a:cubicBezTo>
                      <a:cubicBezTo>
                        <a:pt x="2380" y="1337"/>
                        <a:pt x="2397" y="1334"/>
                        <a:pt x="2415" y="1331"/>
                      </a:cubicBezTo>
                      <a:cubicBezTo>
                        <a:pt x="2594" y="1300"/>
                        <a:pt x="2748" y="1287"/>
                        <a:pt x="2873" y="1287"/>
                      </a:cubicBezTo>
                      <a:cubicBezTo>
                        <a:pt x="3087" y="1287"/>
                        <a:pt x="3213" y="1323"/>
                        <a:pt x="3221" y="1369"/>
                      </a:cubicBezTo>
                      <a:cubicBezTo>
                        <a:pt x="3233" y="1440"/>
                        <a:pt x="2955" y="1590"/>
                        <a:pt x="2474" y="167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3" name="Google Shape;193;p6"/>
                <p:cNvSpPr/>
                <p:nvPr/>
              </p:nvSpPr>
              <p:spPr>
                <a:xfrm>
                  <a:off x="7203600" y="417240"/>
                  <a:ext cx="1171440" cy="1072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4" h="2978" extrusionOk="0">
                      <a:moveTo>
                        <a:pt x="2458" y="1362"/>
                      </a:moveTo>
                      <a:lnTo>
                        <a:pt x="2458" y="1362"/>
                      </a:lnTo>
                      <a:cubicBezTo>
                        <a:pt x="2241" y="1342"/>
                        <a:pt x="2043" y="1345"/>
                        <a:pt x="1894" y="1366"/>
                      </a:cubicBezTo>
                      <a:cubicBezTo>
                        <a:pt x="2007" y="1266"/>
                        <a:pt x="2138" y="1117"/>
                        <a:pt x="2264" y="939"/>
                      </a:cubicBezTo>
                      <a:cubicBezTo>
                        <a:pt x="2524" y="571"/>
                        <a:pt x="2661" y="220"/>
                        <a:pt x="2570" y="155"/>
                      </a:cubicBezTo>
                      <a:cubicBezTo>
                        <a:pt x="2478" y="90"/>
                        <a:pt x="2193" y="336"/>
                        <a:pt x="1933" y="705"/>
                      </a:cubicBezTo>
                      <a:cubicBezTo>
                        <a:pt x="1806" y="883"/>
                        <a:pt x="1710" y="1056"/>
                        <a:pt x="1653" y="1196"/>
                      </a:cubicBezTo>
                      <a:cubicBezTo>
                        <a:pt x="1624" y="1048"/>
                        <a:pt x="1560" y="860"/>
                        <a:pt x="1469" y="662"/>
                      </a:cubicBezTo>
                      <a:cubicBezTo>
                        <a:pt x="1280" y="253"/>
                        <a:pt x="1044" y="-42"/>
                        <a:pt x="943" y="5"/>
                      </a:cubicBezTo>
                      <a:cubicBezTo>
                        <a:pt x="841" y="53"/>
                        <a:pt x="912" y="423"/>
                        <a:pt x="1100" y="832"/>
                      </a:cubicBezTo>
                      <a:cubicBezTo>
                        <a:pt x="1191" y="1030"/>
                        <a:pt x="1293" y="1201"/>
                        <a:pt x="1386" y="1319"/>
                      </a:cubicBezTo>
                      <a:cubicBezTo>
                        <a:pt x="1243" y="1271"/>
                        <a:pt x="1049" y="1232"/>
                        <a:pt x="832" y="1212"/>
                      </a:cubicBezTo>
                      <a:cubicBezTo>
                        <a:pt x="383" y="1171"/>
                        <a:pt x="10" y="1228"/>
                        <a:pt x="0" y="1339"/>
                      </a:cubicBezTo>
                      <a:cubicBezTo>
                        <a:pt x="-10" y="1451"/>
                        <a:pt x="346" y="1575"/>
                        <a:pt x="795" y="1616"/>
                      </a:cubicBezTo>
                      <a:cubicBezTo>
                        <a:pt x="1012" y="1636"/>
                        <a:pt x="1210" y="1633"/>
                        <a:pt x="1360" y="1612"/>
                      </a:cubicBezTo>
                      <a:cubicBezTo>
                        <a:pt x="1247" y="1712"/>
                        <a:pt x="1115" y="1861"/>
                        <a:pt x="989" y="2039"/>
                      </a:cubicBezTo>
                      <a:cubicBezTo>
                        <a:pt x="729" y="2407"/>
                        <a:pt x="593" y="2758"/>
                        <a:pt x="684" y="2823"/>
                      </a:cubicBezTo>
                      <a:cubicBezTo>
                        <a:pt x="775" y="2888"/>
                        <a:pt x="1061" y="2642"/>
                        <a:pt x="1321" y="2273"/>
                      </a:cubicBezTo>
                      <a:cubicBezTo>
                        <a:pt x="1447" y="2095"/>
                        <a:pt x="1543" y="1922"/>
                        <a:pt x="1599" y="1782"/>
                      </a:cubicBezTo>
                      <a:cubicBezTo>
                        <a:pt x="1630" y="1930"/>
                        <a:pt x="1693" y="2118"/>
                        <a:pt x="1784" y="2315"/>
                      </a:cubicBezTo>
                      <a:cubicBezTo>
                        <a:pt x="1973" y="2725"/>
                        <a:pt x="2209" y="3020"/>
                        <a:pt x="2310" y="2973"/>
                      </a:cubicBezTo>
                      <a:cubicBezTo>
                        <a:pt x="2412" y="2925"/>
                        <a:pt x="2342" y="2555"/>
                        <a:pt x="2153" y="2146"/>
                      </a:cubicBezTo>
                      <a:cubicBezTo>
                        <a:pt x="2062" y="1948"/>
                        <a:pt x="1959" y="1777"/>
                        <a:pt x="1867" y="1659"/>
                      </a:cubicBezTo>
                      <a:cubicBezTo>
                        <a:pt x="2010" y="1707"/>
                        <a:pt x="2205" y="1746"/>
                        <a:pt x="2421" y="1766"/>
                      </a:cubicBezTo>
                      <a:cubicBezTo>
                        <a:pt x="2871" y="1807"/>
                        <a:pt x="3243" y="1750"/>
                        <a:pt x="3254" y="1639"/>
                      </a:cubicBezTo>
                      <a:cubicBezTo>
                        <a:pt x="3264" y="1527"/>
                        <a:pt x="2908" y="1403"/>
                        <a:pt x="2458" y="136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194;p6"/>
                <p:cNvSpPr/>
                <p:nvPr/>
              </p:nvSpPr>
              <p:spPr>
                <a:xfrm>
                  <a:off x="7193160" y="406800"/>
                  <a:ext cx="1192320" cy="1092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" h="3036" extrusionOk="0">
                      <a:moveTo>
                        <a:pt x="3067" y="1475"/>
                      </a:moveTo>
                      <a:lnTo>
                        <a:pt x="3067" y="1475"/>
                      </a:lnTo>
                      <a:cubicBezTo>
                        <a:pt x="2915" y="1422"/>
                        <a:pt x="2710" y="1381"/>
                        <a:pt x="2490" y="1361"/>
                      </a:cubicBezTo>
                      <a:cubicBezTo>
                        <a:pt x="2323" y="1346"/>
                        <a:pt x="2153" y="1343"/>
                        <a:pt x="2009" y="1355"/>
                      </a:cubicBezTo>
                      <a:cubicBezTo>
                        <a:pt x="2112" y="1253"/>
                        <a:pt x="2219" y="1123"/>
                        <a:pt x="2317" y="985"/>
                      </a:cubicBezTo>
                      <a:cubicBezTo>
                        <a:pt x="2560" y="642"/>
                        <a:pt x="2740" y="248"/>
                        <a:pt x="2615" y="160"/>
                      </a:cubicBezTo>
                      <a:cubicBezTo>
                        <a:pt x="2491" y="72"/>
                        <a:pt x="2180" y="373"/>
                        <a:pt x="1937" y="717"/>
                      </a:cubicBezTo>
                      <a:cubicBezTo>
                        <a:pt x="1840" y="855"/>
                        <a:pt x="1753" y="1000"/>
                        <a:pt x="1691" y="1131"/>
                      </a:cubicBezTo>
                      <a:cubicBezTo>
                        <a:pt x="1654" y="991"/>
                        <a:pt x="1595" y="832"/>
                        <a:pt x="1525" y="679"/>
                      </a:cubicBezTo>
                      <a:cubicBezTo>
                        <a:pt x="1433" y="479"/>
                        <a:pt x="1326" y="299"/>
                        <a:pt x="1225" y="173"/>
                      </a:cubicBezTo>
                      <a:cubicBezTo>
                        <a:pt x="1113" y="33"/>
                        <a:pt x="1024" y="-22"/>
                        <a:pt x="960" y="8"/>
                      </a:cubicBezTo>
                      <a:cubicBezTo>
                        <a:pt x="895" y="37"/>
                        <a:pt x="879" y="142"/>
                        <a:pt x="912" y="318"/>
                      </a:cubicBezTo>
                      <a:cubicBezTo>
                        <a:pt x="943" y="476"/>
                        <a:pt x="1010" y="674"/>
                        <a:pt x="1103" y="874"/>
                      </a:cubicBezTo>
                      <a:cubicBezTo>
                        <a:pt x="1176" y="1032"/>
                        <a:pt x="1258" y="1178"/>
                        <a:pt x="1339" y="1294"/>
                      </a:cubicBezTo>
                      <a:cubicBezTo>
                        <a:pt x="1202" y="1256"/>
                        <a:pt x="1038" y="1228"/>
                        <a:pt x="864" y="1211"/>
                      </a:cubicBezTo>
                      <a:cubicBezTo>
                        <a:pt x="445" y="1173"/>
                        <a:pt x="14" y="1214"/>
                        <a:pt x="0" y="1366"/>
                      </a:cubicBezTo>
                      <a:cubicBezTo>
                        <a:pt x="-7" y="1437"/>
                        <a:pt x="75" y="1502"/>
                        <a:pt x="244" y="1561"/>
                      </a:cubicBezTo>
                      <a:cubicBezTo>
                        <a:pt x="397" y="1614"/>
                        <a:pt x="601" y="1655"/>
                        <a:pt x="821" y="1675"/>
                      </a:cubicBezTo>
                      <a:cubicBezTo>
                        <a:pt x="920" y="1684"/>
                        <a:pt x="1017" y="1688"/>
                        <a:pt x="1108" y="1688"/>
                      </a:cubicBezTo>
                      <a:cubicBezTo>
                        <a:pt x="1177" y="1688"/>
                        <a:pt x="1242" y="1686"/>
                        <a:pt x="1304" y="1680"/>
                      </a:cubicBezTo>
                      <a:cubicBezTo>
                        <a:pt x="1202" y="1780"/>
                        <a:pt x="1095" y="1908"/>
                        <a:pt x="994" y="2051"/>
                      </a:cubicBezTo>
                      <a:cubicBezTo>
                        <a:pt x="752" y="2394"/>
                        <a:pt x="571" y="2788"/>
                        <a:pt x="696" y="2876"/>
                      </a:cubicBezTo>
                      <a:cubicBezTo>
                        <a:pt x="711" y="2887"/>
                        <a:pt x="728" y="2892"/>
                        <a:pt x="748" y="2892"/>
                      </a:cubicBezTo>
                      <a:cubicBezTo>
                        <a:pt x="894" y="2892"/>
                        <a:pt x="1160" y="2621"/>
                        <a:pt x="1374" y="2319"/>
                      </a:cubicBezTo>
                      <a:cubicBezTo>
                        <a:pt x="1475" y="2176"/>
                        <a:pt x="1560" y="2033"/>
                        <a:pt x="1620" y="1904"/>
                      </a:cubicBezTo>
                      <a:cubicBezTo>
                        <a:pt x="1657" y="2045"/>
                        <a:pt x="1716" y="2204"/>
                        <a:pt x="1787" y="2357"/>
                      </a:cubicBezTo>
                      <a:cubicBezTo>
                        <a:pt x="1949" y="2708"/>
                        <a:pt x="2174" y="3036"/>
                        <a:pt x="2317" y="3036"/>
                      </a:cubicBezTo>
                      <a:cubicBezTo>
                        <a:pt x="2329" y="3036"/>
                        <a:pt x="2341" y="3034"/>
                        <a:pt x="2352" y="3028"/>
                      </a:cubicBezTo>
                      <a:cubicBezTo>
                        <a:pt x="2416" y="2999"/>
                        <a:pt x="2432" y="2894"/>
                        <a:pt x="2399" y="2718"/>
                      </a:cubicBezTo>
                      <a:cubicBezTo>
                        <a:pt x="2369" y="2560"/>
                        <a:pt x="2301" y="2362"/>
                        <a:pt x="2209" y="2162"/>
                      </a:cubicBezTo>
                      <a:lnTo>
                        <a:pt x="2209" y="2162"/>
                      </a:lnTo>
                      <a:cubicBezTo>
                        <a:pt x="2136" y="2004"/>
                        <a:pt x="2054" y="1858"/>
                        <a:pt x="1973" y="1742"/>
                      </a:cubicBezTo>
                      <a:cubicBezTo>
                        <a:pt x="2112" y="1780"/>
                        <a:pt x="2280" y="1809"/>
                        <a:pt x="2448" y="1824"/>
                      </a:cubicBezTo>
                      <a:cubicBezTo>
                        <a:pt x="2545" y="1833"/>
                        <a:pt x="2643" y="1838"/>
                        <a:pt x="2736" y="1838"/>
                      </a:cubicBezTo>
                      <a:cubicBezTo>
                        <a:pt x="3044" y="1838"/>
                        <a:pt x="3301" y="1787"/>
                        <a:pt x="3312" y="1670"/>
                      </a:cubicBezTo>
                      <a:cubicBezTo>
                        <a:pt x="3318" y="1599"/>
                        <a:pt x="3236" y="1534"/>
                        <a:pt x="3067" y="1475"/>
                      </a:cubicBezTo>
                      <a:moveTo>
                        <a:pt x="1985" y="751"/>
                      </a:moveTo>
                      <a:lnTo>
                        <a:pt x="1985" y="751"/>
                      </a:lnTo>
                      <a:cubicBezTo>
                        <a:pt x="2241" y="389"/>
                        <a:pt x="2475" y="202"/>
                        <a:pt x="2560" y="202"/>
                      </a:cubicBezTo>
                      <a:cubicBezTo>
                        <a:pt x="2569" y="202"/>
                        <a:pt x="2576" y="204"/>
                        <a:pt x="2582" y="208"/>
                      </a:cubicBezTo>
                      <a:cubicBezTo>
                        <a:pt x="2641" y="250"/>
                        <a:pt x="2550" y="553"/>
                        <a:pt x="2269" y="951"/>
                      </a:cubicBezTo>
                      <a:cubicBezTo>
                        <a:pt x="2138" y="1136"/>
                        <a:pt x="2014" y="1274"/>
                        <a:pt x="1912" y="1366"/>
                      </a:cubicBezTo>
                      <a:cubicBezTo>
                        <a:pt x="1840" y="1377"/>
                        <a:pt x="1778" y="1392"/>
                        <a:pt x="1731" y="1411"/>
                      </a:cubicBezTo>
                      <a:cubicBezTo>
                        <a:pt x="1733" y="1360"/>
                        <a:pt x="1727" y="1297"/>
                        <a:pt x="1713" y="1226"/>
                      </a:cubicBezTo>
                      <a:cubicBezTo>
                        <a:pt x="1766" y="1099"/>
                        <a:pt x="1855" y="935"/>
                        <a:pt x="1985" y="751"/>
                      </a:cubicBezTo>
                      <a:moveTo>
                        <a:pt x="1642" y="1591"/>
                      </a:moveTo>
                      <a:lnTo>
                        <a:pt x="1642" y="1591"/>
                      </a:lnTo>
                      <a:cubicBezTo>
                        <a:pt x="1645" y="1589"/>
                        <a:pt x="1647" y="1586"/>
                        <a:pt x="1649" y="1584"/>
                      </a:cubicBezTo>
                      <a:cubicBezTo>
                        <a:pt x="1651" y="1586"/>
                        <a:pt x="1653" y="1588"/>
                        <a:pt x="1654" y="1590"/>
                      </a:cubicBezTo>
                      <a:cubicBezTo>
                        <a:pt x="1655" y="1613"/>
                        <a:pt x="1651" y="1646"/>
                        <a:pt x="1640" y="1689"/>
                      </a:cubicBezTo>
                      <a:cubicBezTo>
                        <a:pt x="1636" y="1648"/>
                        <a:pt x="1637" y="1615"/>
                        <a:pt x="1642" y="1591"/>
                      </a:cubicBezTo>
                      <a:moveTo>
                        <a:pt x="1601" y="1473"/>
                      </a:moveTo>
                      <a:lnTo>
                        <a:pt x="1601" y="1473"/>
                      </a:lnTo>
                      <a:cubicBezTo>
                        <a:pt x="1602" y="1475"/>
                        <a:pt x="1602" y="1478"/>
                        <a:pt x="1603" y="1480"/>
                      </a:cubicBezTo>
                      <a:cubicBezTo>
                        <a:pt x="1599" y="1480"/>
                        <a:pt x="1597" y="1480"/>
                        <a:pt x="1594" y="1481"/>
                      </a:cubicBezTo>
                      <a:cubicBezTo>
                        <a:pt x="1573" y="1470"/>
                        <a:pt x="1547" y="1450"/>
                        <a:pt x="1517" y="1420"/>
                      </a:cubicBezTo>
                      <a:cubicBezTo>
                        <a:pt x="1556" y="1439"/>
                        <a:pt x="1584" y="1457"/>
                        <a:pt x="1601" y="1473"/>
                      </a:cubicBezTo>
                      <a:moveTo>
                        <a:pt x="1669" y="1446"/>
                      </a:moveTo>
                      <a:lnTo>
                        <a:pt x="1669" y="1446"/>
                      </a:lnTo>
                      <a:cubicBezTo>
                        <a:pt x="1667" y="1449"/>
                        <a:pt x="1664" y="1450"/>
                        <a:pt x="1662" y="1452"/>
                      </a:cubicBezTo>
                      <a:cubicBezTo>
                        <a:pt x="1659" y="1450"/>
                        <a:pt x="1658" y="1447"/>
                        <a:pt x="1655" y="1444"/>
                      </a:cubicBezTo>
                      <a:cubicBezTo>
                        <a:pt x="1655" y="1419"/>
                        <a:pt x="1660" y="1385"/>
                        <a:pt x="1672" y="1345"/>
                      </a:cubicBezTo>
                      <a:cubicBezTo>
                        <a:pt x="1675" y="1387"/>
                        <a:pt x="1674" y="1422"/>
                        <a:pt x="1669" y="1446"/>
                      </a:cubicBezTo>
                      <a:moveTo>
                        <a:pt x="1597" y="1546"/>
                      </a:moveTo>
                      <a:lnTo>
                        <a:pt x="1597" y="1546"/>
                      </a:lnTo>
                      <a:cubicBezTo>
                        <a:pt x="1595" y="1548"/>
                        <a:pt x="1595" y="1551"/>
                        <a:pt x="1594" y="1553"/>
                      </a:cubicBezTo>
                      <a:cubicBezTo>
                        <a:pt x="1574" y="1565"/>
                        <a:pt x="1544" y="1577"/>
                        <a:pt x="1502" y="1589"/>
                      </a:cubicBezTo>
                      <a:cubicBezTo>
                        <a:pt x="1537" y="1565"/>
                        <a:pt x="1566" y="1551"/>
                        <a:pt x="1588" y="1543"/>
                      </a:cubicBezTo>
                      <a:cubicBezTo>
                        <a:pt x="1590" y="1544"/>
                        <a:pt x="1594" y="1545"/>
                        <a:pt x="1597" y="1546"/>
                      </a:cubicBezTo>
                      <a:moveTo>
                        <a:pt x="1712" y="1566"/>
                      </a:moveTo>
                      <a:lnTo>
                        <a:pt x="1712" y="1566"/>
                      </a:lnTo>
                      <a:cubicBezTo>
                        <a:pt x="1712" y="1562"/>
                        <a:pt x="1710" y="1559"/>
                        <a:pt x="1709" y="1556"/>
                      </a:cubicBezTo>
                      <a:cubicBezTo>
                        <a:pt x="1712" y="1555"/>
                        <a:pt x="1714" y="1555"/>
                        <a:pt x="1717" y="1554"/>
                      </a:cubicBezTo>
                      <a:cubicBezTo>
                        <a:pt x="1738" y="1566"/>
                        <a:pt x="1764" y="1586"/>
                        <a:pt x="1796" y="1617"/>
                      </a:cubicBezTo>
                      <a:cubicBezTo>
                        <a:pt x="1759" y="1600"/>
                        <a:pt x="1731" y="1582"/>
                        <a:pt x="1712" y="1566"/>
                      </a:cubicBezTo>
                      <a:moveTo>
                        <a:pt x="1715" y="1491"/>
                      </a:moveTo>
                      <a:lnTo>
                        <a:pt x="1715" y="1491"/>
                      </a:lnTo>
                      <a:cubicBezTo>
                        <a:pt x="1716" y="1488"/>
                        <a:pt x="1717" y="1485"/>
                        <a:pt x="1718" y="1482"/>
                      </a:cubicBezTo>
                      <a:cubicBezTo>
                        <a:pt x="1739" y="1469"/>
                        <a:pt x="1772" y="1456"/>
                        <a:pt x="1814" y="1445"/>
                      </a:cubicBezTo>
                      <a:cubicBezTo>
                        <a:pt x="1779" y="1469"/>
                        <a:pt x="1750" y="1485"/>
                        <a:pt x="1725" y="1493"/>
                      </a:cubicBezTo>
                      <a:cubicBezTo>
                        <a:pt x="1722" y="1492"/>
                        <a:pt x="1718" y="1492"/>
                        <a:pt x="1715" y="1491"/>
                      </a:cubicBezTo>
                      <a:moveTo>
                        <a:pt x="1156" y="849"/>
                      </a:moveTo>
                      <a:lnTo>
                        <a:pt x="1156" y="849"/>
                      </a:lnTo>
                      <a:cubicBezTo>
                        <a:pt x="1066" y="653"/>
                        <a:pt x="1000" y="460"/>
                        <a:pt x="970" y="306"/>
                      </a:cubicBezTo>
                      <a:cubicBezTo>
                        <a:pt x="939" y="144"/>
                        <a:pt x="958" y="73"/>
                        <a:pt x="984" y="61"/>
                      </a:cubicBezTo>
                      <a:cubicBezTo>
                        <a:pt x="987" y="60"/>
                        <a:pt x="991" y="59"/>
                        <a:pt x="995" y="59"/>
                      </a:cubicBezTo>
                      <a:cubicBezTo>
                        <a:pt x="1027" y="59"/>
                        <a:pt x="1089" y="97"/>
                        <a:pt x="1179" y="210"/>
                      </a:cubicBezTo>
                      <a:cubicBezTo>
                        <a:pt x="1277" y="332"/>
                        <a:pt x="1381" y="508"/>
                        <a:pt x="1471" y="703"/>
                      </a:cubicBezTo>
                      <a:cubicBezTo>
                        <a:pt x="1566" y="909"/>
                        <a:pt x="1623" y="1086"/>
                        <a:pt x="1652" y="1221"/>
                      </a:cubicBezTo>
                      <a:cubicBezTo>
                        <a:pt x="1625" y="1288"/>
                        <a:pt x="1608" y="1349"/>
                        <a:pt x="1602" y="1400"/>
                      </a:cubicBezTo>
                      <a:cubicBezTo>
                        <a:pt x="1562" y="1374"/>
                        <a:pt x="1509" y="1349"/>
                        <a:pt x="1440" y="1325"/>
                      </a:cubicBezTo>
                      <a:cubicBezTo>
                        <a:pt x="1438" y="1325"/>
                        <a:pt x="1436" y="1323"/>
                        <a:pt x="1433" y="1323"/>
                      </a:cubicBezTo>
                      <a:cubicBezTo>
                        <a:pt x="1340" y="1202"/>
                        <a:pt x="1242" y="1035"/>
                        <a:pt x="1156" y="849"/>
                      </a:cubicBezTo>
                      <a:moveTo>
                        <a:pt x="827" y="1616"/>
                      </a:moveTo>
                      <a:lnTo>
                        <a:pt x="827" y="1616"/>
                      </a:lnTo>
                      <a:cubicBezTo>
                        <a:pt x="611" y="1597"/>
                        <a:pt x="412" y="1557"/>
                        <a:pt x="264" y="1506"/>
                      </a:cubicBezTo>
                      <a:cubicBezTo>
                        <a:pt x="108" y="1451"/>
                        <a:pt x="56" y="1399"/>
                        <a:pt x="59" y="1371"/>
                      </a:cubicBezTo>
                      <a:cubicBezTo>
                        <a:pt x="64" y="1314"/>
                        <a:pt x="256" y="1257"/>
                        <a:pt x="574" y="1257"/>
                      </a:cubicBezTo>
                      <a:cubicBezTo>
                        <a:pt x="660" y="1257"/>
                        <a:pt x="755" y="1261"/>
                        <a:pt x="858" y="1270"/>
                      </a:cubicBezTo>
                      <a:cubicBezTo>
                        <a:pt x="1062" y="1289"/>
                        <a:pt x="1252" y="1326"/>
                        <a:pt x="1397" y="1373"/>
                      </a:cubicBezTo>
                      <a:cubicBezTo>
                        <a:pt x="1399" y="1375"/>
                        <a:pt x="1401" y="1377"/>
                        <a:pt x="1402" y="1380"/>
                      </a:cubicBezTo>
                      <a:cubicBezTo>
                        <a:pt x="1447" y="1435"/>
                        <a:pt x="1488" y="1477"/>
                        <a:pt x="1525" y="1506"/>
                      </a:cubicBezTo>
                      <a:cubicBezTo>
                        <a:pt x="1483" y="1528"/>
                        <a:pt x="1435" y="1561"/>
                        <a:pt x="1381" y="1608"/>
                      </a:cubicBezTo>
                      <a:cubicBezTo>
                        <a:pt x="1379" y="1610"/>
                        <a:pt x="1377" y="1612"/>
                        <a:pt x="1376" y="1613"/>
                      </a:cubicBezTo>
                      <a:cubicBezTo>
                        <a:pt x="1224" y="1634"/>
                        <a:pt x="1031" y="1635"/>
                        <a:pt x="827" y="1616"/>
                      </a:cubicBezTo>
                      <a:moveTo>
                        <a:pt x="1326" y="2285"/>
                      </a:moveTo>
                      <a:lnTo>
                        <a:pt x="1326" y="2285"/>
                      </a:lnTo>
                      <a:cubicBezTo>
                        <a:pt x="1044" y="2684"/>
                        <a:pt x="789" y="2870"/>
                        <a:pt x="730" y="2828"/>
                      </a:cubicBezTo>
                      <a:cubicBezTo>
                        <a:pt x="671" y="2786"/>
                        <a:pt x="761" y="2483"/>
                        <a:pt x="1043" y="2085"/>
                      </a:cubicBezTo>
                      <a:cubicBezTo>
                        <a:pt x="1161" y="1917"/>
                        <a:pt x="1288" y="1771"/>
                        <a:pt x="1401" y="1669"/>
                      </a:cubicBezTo>
                      <a:cubicBezTo>
                        <a:pt x="1404" y="1669"/>
                        <a:pt x="1406" y="1669"/>
                        <a:pt x="1409" y="1668"/>
                      </a:cubicBezTo>
                      <a:cubicBezTo>
                        <a:pt x="1480" y="1657"/>
                        <a:pt x="1537" y="1642"/>
                        <a:pt x="1581" y="1625"/>
                      </a:cubicBezTo>
                      <a:cubicBezTo>
                        <a:pt x="1578" y="1676"/>
                        <a:pt x="1584" y="1738"/>
                        <a:pt x="1598" y="1809"/>
                      </a:cubicBezTo>
                      <a:cubicBezTo>
                        <a:pt x="1539" y="1950"/>
                        <a:pt x="1444" y="2118"/>
                        <a:pt x="1326" y="2285"/>
                      </a:cubicBezTo>
                      <a:moveTo>
                        <a:pt x="2155" y="2187"/>
                      </a:moveTo>
                      <a:lnTo>
                        <a:pt x="2155" y="2187"/>
                      </a:lnTo>
                      <a:lnTo>
                        <a:pt x="2155" y="2187"/>
                      </a:lnTo>
                      <a:cubicBezTo>
                        <a:pt x="2246" y="2383"/>
                        <a:pt x="2311" y="2575"/>
                        <a:pt x="2341" y="2730"/>
                      </a:cubicBezTo>
                      <a:cubicBezTo>
                        <a:pt x="2372" y="2892"/>
                        <a:pt x="2353" y="2963"/>
                        <a:pt x="2327" y="2975"/>
                      </a:cubicBezTo>
                      <a:cubicBezTo>
                        <a:pt x="2262" y="3005"/>
                        <a:pt x="2044" y="2776"/>
                        <a:pt x="1840" y="2332"/>
                      </a:cubicBezTo>
                      <a:cubicBezTo>
                        <a:pt x="1745" y="2127"/>
                        <a:pt x="1687" y="1949"/>
                        <a:pt x="1659" y="1815"/>
                      </a:cubicBezTo>
                      <a:cubicBezTo>
                        <a:pt x="1660" y="1812"/>
                        <a:pt x="1662" y="1810"/>
                        <a:pt x="1662" y="1807"/>
                      </a:cubicBezTo>
                      <a:cubicBezTo>
                        <a:pt x="1689" y="1740"/>
                        <a:pt x="1704" y="1683"/>
                        <a:pt x="1710" y="1636"/>
                      </a:cubicBezTo>
                      <a:cubicBezTo>
                        <a:pt x="1754" y="1665"/>
                        <a:pt x="1811" y="1691"/>
                        <a:pt x="1879" y="1714"/>
                      </a:cubicBezTo>
                      <a:cubicBezTo>
                        <a:pt x="1972" y="1835"/>
                        <a:pt x="2070" y="2001"/>
                        <a:pt x="2155" y="2187"/>
                      </a:cubicBezTo>
                      <a:moveTo>
                        <a:pt x="2453" y="1766"/>
                      </a:moveTo>
                      <a:lnTo>
                        <a:pt x="2453" y="1766"/>
                      </a:lnTo>
                      <a:cubicBezTo>
                        <a:pt x="2228" y="1745"/>
                        <a:pt x="2045" y="1706"/>
                        <a:pt x="1914" y="1663"/>
                      </a:cubicBezTo>
                      <a:cubicBezTo>
                        <a:pt x="1913" y="1661"/>
                        <a:pt x="1911" y="1659"/>
                        <a:pt x="1909" y="1656"/>
                      </a:cubicBezTo>
                      <a:cubicBezTo>
                        <a:pt x="1865" y="1600"/>
                        <a:pt x="1823" y="1559"/>
                        <a:pt x="1786" y="1530"/>
                      </a:cubicBezTo>
                      <a:cubicBezTo>
                        <a:pt x="1832" y="1507"/>
                        <a:pt x="1883" y="1469"/>
                        <a:pt x="1937" y="1422"/>
                      </a:cubicBezTo>
                      <a:cubicBezTo>
                        <a:pt x="2011" y="1412"/>
                        <a:pt x="2100" y="1406"/>
                        <a:pt x="2202" y="1406"/>
                      </a:cubicBezTo>
                      <a:cubicBezTo>
                        <a:pt x="2287" y="1406"/>
                        <a:pt x="2382" y="1410"/>
                        <a:pt x="2485" y="1420"/>
                      </a:cubicBezTo>
                      <a:cubicBezTo>
                        <a:pt x="2700" y="1440"/>
                        <a:pt x="2900" y="1479"/>
                        <a:pt x="3048" y="1530"/>
                      </a:cubicBezTo>
                      <a:cubicBezTo>
                        <a:pt x="3203" y="1585"/>
                        <a:pt x="3256" y="1637"/>
                        <a:pt x="3253" y="1665"/>
                      </a:cubicBezTo>
                      <a:cubicBezTo>
                        <a:pt x="3246" y="1737"/>
                        <a:pt x="2939" y="1810"/>
                        <a:pt x="2453" y="176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Google Shape;195;p6"/>
                <p:cNvSpPr/>
                <p:nvPr/>
              </p:nvSpPr>
              <p:spPr>
                <a:xfrm>
                  <a:off x="7253280" y="367920"/>
                  <a:ext cx="1071720" cy="1171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7" h="3253" extrusionOk="0">
                      <a:moveTo>
                        <a:pt x="2972" y="942"/>
                      </a:moveTo>
                      <a:lnTo>
                        <a:pt x="2972" y="942"/>
                      </a:lnTo>
                      <a:cubicBezTo>
                        <a:pt x="2925" y="841"/>
                        <a:pt x="2555" y="911"/>
                        <a:pt x="2146" y="1100"/>
                      </a:cubicBezTo>
                      <a:cubicBezTo>
                        <a:pt x="1948" y="1191"/>
                        <a:pt x="1777" y="1293"/>
                        <a:pt x="1658" y="1386"/>
                      </a:cubicBezTo>
                      <a:cubicBezTo>
                        <a:pt x="1707" y="1243"/>
                        <a:pt x="1746" y="1048"/>
                        <a:pt x="1766" y="831"/>
                      </a:cubicBezTo>
                      <a:cubicBezTo>
                        <a:pt x="1807" y="382"/>
                        <a:pt x="1750" y="10"/>
                        <a:pt x="1638" y="0"/>
                      </a:cubicBezTo>
                      <a:cubicBezTo>
                        <a:pt x="1527" y="-11"/>
                        <a:pt x="1403" y="345"/>
                        <a:pt x="1361" y="794"/>
                      </a:cubicBezTo>
                      <a:cubicBezTo>
                        <a:pt x="1341" y="1011"/>
                        <a:pt x="1344" y="1210"/>
                        <a:pt x="1366" y="1359"/>
                      </a:cubicBezTo>
                      <a:cubicBezTo>
                        <a:pt x="1266" y="1246"/>
                        <a:pt x="1117" y="1115"/>
                        <a:pt x="939" y="989"/>
                      </a:cubicBezTo>
                      <a:cubicBezTo>
                        <a:pt x="571" y="728"/>
                        <a:pt x="220" y="592"/>
                        <a:pt x="155" y="683"/>
                      </a:cubicBezTo>
                      <a:cubicBezTo>
                        <a:pt x="90" y="775"/>
                        <a:pt x="336" y="1060"/>
                        <a:pt x="705" y="1320"/>
                      </a:cubicBezTo>
                      <a:cubicBezTo>
                        <a:pt x="882" y="1446"/>
                        <a:pt x="1056" y="1543"/>
                        <a:pt x="1196" y="1599"/>
                      </a:cubicBezTo>
                      <a:cubicBezTo>
                        <a:pt x="1048" y="1629"/>
                        <a:pt x="860" y="1692"/>
                        <a:pt x="662" y="1784"/>
                      </a:cubicBezTo>
                      <a:cubicBezTo>
                        <a:pt x="252" y="1973"/>
                        <a:pt x="-42" y="2208"/>
                        <a:pt x="5" y="2310"/>
                      </a:cubicBezTo>
                      <a:cubicBezTo>
                        <a:pt x="52" y="2412"/>
                        <a:pt x="423" y="2341"/>
                        <a:pt x="832" y="2153"/>
                      </a:cubicBezTo>
                      <a:cubicBezTo>
                        <a:pt x="1030" y="2061"/>
                        <a:pt x="1200" y="1959"/>
                        <a:pt x="1319" y="1867"/>
                      </a:cubicBezTo>
                      <a:cubicBezTo>
                        <a:pt x="1271" y="2009"/>
                        <a:pt x="1232" y="2204"/>
                        <a:pt x="1211" y="2421"/>
                      </a:cubicBezTo>
                      <a:cubicBezTo>
                        <a:pt x="1171" y="2870"/>
                        <a:pt x="1228" y="3242"/>
                        <a:pt x="1339" y="3253"/>
                      </a:cubicBezTo>
                      <a:cubicBezTo>
                        <a:pt x="1451" y="3263"/>
                        <a:pt x="1575" y="2907"/>
                        <a:pt x="1616" y="2458"/>
                      </a:cubicBezTo>
                      <a:cubicBezTo>
                        <a:pt x="1636" y="2241"/>
                        <a:pt x="1633" y="2042"/>
                        <a:pt x="1612" y="1893"/>
                      </a:cubicBezTo>
                      <a:cubicBezTo>
                        <a:pt x="1712" y="2006"/>
                        <a:pt x="1861" y="2137"/>
                        <a:pt x="2038" y="2263"/>
                      </a:cubicBezTo>
                      <a:cubicBezTo>
                        <a:pt x="2407" y="2524"/>
                        <a:pt x="2758" y="2660"/>
                        <a:pt x="2823" y="2569"/>
                      </a:cubicBezTo>
                      <a:cubicBezTo>
                        <a:pt x="2887" y="2477"/>
                        <a:pt x="2641" y="2192"/>
                        <a:pt x="2273" y="1932"/>
                      </a:cubicBezTo>
                      <a:cubicBezTo>
                        <a:pt x="2095" y="1805"/>
                        <a:pt x="1921" y="1709"/>
                        <a:pt x="1782" y="1653"/>
                      </a:cubicBezTo>
                      <a:cubicBezTo>
                        <a:pt x="1929" y="1623"/>
                        <a:pt x="2117" y="1560"/>
                        <a:pt x="2315" y="1468"/>
                      </a:cubicBezTo>
                      <a:cubicBezTo>
                        <a:pt x="2725" y="1280"/>
                        <a:pt x="3019" y="1044"/>
                        <a:pt x="2972" y="9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196;p6"/>
                <p:cNvSpPr/>
                <p:nvPr/>
              </p:nvSpPr>
              <p:spPr>
                <a:xfrm>
                  <a:off x="7242840" y="357120"/>
                  <a:ext cx="1092960" cy="1192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3312" extrusionOk="0">
                      <a:moveTo>
                        <a:pt x="3028" y="960"/>
                      </a:moveTo>
                      <a:lnTo>
                        <a:pt x="3028" y="960"/>
                      </a:lnTo>
                      <a:cubicBezTo>
                        <a:pt x="2998" y="895"/>
                        <a:pt x="2894" y="879"/>
                        <a:pt x="2718" y="913"/>
                      </a:cubicBezTo>
                      <a:cubicBezTo>
                        <a:pt x="2560" y="943"/>
                        <a:pt x="2362" y="1011"/>
                        <a:pt x="2162" y="1103"/>
                      </a:cubicBezTo>
                      <a:cubicBezTo>
                        <a:pt x="2004" y="1176"/>
                        <a:pt x="1858" y="1258"/>
                        <a:pt x="1742" y="1339"/>
                      </a:cubicBezTo>
                      <a:cubicBezTo>
                        <a:pt x="1780" y="1199"/>
                        <a:pt x="1808" y="1032"/>
                        <a:pt x="1824" y="864"/>
                      </a:cubicBezTo>
                      <a:cubicBezTo>
                        <a:pt x="1862" y="446"/>
                        <a:pt x="1822" y="14"/>
                        <a:pt x="1670" y="0"/>
                      </a:cubicBezTo>
                      <a:cubicBezTo>
                        <a:pt x="1599" y="-6"/>
                        <a:pt x="1533" y="76"/>
                        <a:pt x="1474" y="245"/>
                      </a:cubicBezTo>
                      <a:cubicBezTo>
                        <a:pt x="1422" y="397"/>
                        <a:pt x="1381" y="602"/>
                        <a:pt x="1361" y="821"/>
                      </a:cubicBezTo>
                      <a:cubicBezTo>
                        <a:pt x="1345" y="989"/>
                        <a:pt x="1342" y="1159"/>
                        <a:pt x="1355" y="1303"/>
                      </a:cubicBezTo>
                      <a:cubicBezTo>
                        <a:pt x="1255" y="1202"/>
                        <a:pt x="1127" y="1095"/>
                        <a:pt x="985" y="994"/>
                      </a:cubicBezTo>
                      <a:cubicBezTo>
                        <a:pt x="642" y="752"/>
                        <a:pt x="248" y="571"/>
                        <a:pt x="159" y="696"/>
                      </a:cubicBezTo>
                      <a:cubicBezTo>
                        <a:pt x="71" y="821"/>
                        <a:pt x="373" y="1132"/>
                        <a:pt x="716" y="1375"/>
                      </a:cubicBezTo>
                      <a:cubicBezTo>
                        <a:pt x="859" y="1475"/>
                        <a:pt x="1003" y="1560"/>
                        <a:pt x="1131" y="1620"/>
                      </a:cubicBezTo>
                      <a:cubicBezTo>
                        <a:pt x="991" y="1657"/>
                        <a:pt x="832" y="1716"/>
                        <a:pt x="679" y="1787"/>
                      </a:cubicBezTo>
                      <a:cubicBezTo>
                        <a:pt x="297" y="1963"/>
                        <a:pt x="-56" y="2213"/>
                        <a:pt x="7" y="2352"/>
                      </a:cubicBezTo>
                      <a:cubicBezTo>
                        <a:pt x="27" y="2395"/>
                        <a:pt x="79" y="2416"/>
                        <a:pt x="163" y="2416"/>
                      </a:cubicBezTo>
                      <a:cubicBezTo>
                        <a:pt x="205" y="2416"/>
                        <a:pt x="257" y="2411"/>
                        <a:pt x="317" y="2399"/>
                      </a:cubicBezTo>
                      <a:cubicBezTo>
                        <a:pt x="476" y="2369"/>
                        <a:pt x="673" y="2301"/>
                        <a:pt x="873" y="2209"/>
                      </a:cubicBezTo>
                      <a:cubicBezTo>
                        <a:pt x="1036" y="2134"/>
                        <a:pt x="1180" y="2052"/>
                        <a:pt x="1294" y="1973"/>
                      </a:cubicBezTo>
                      <a:cubicBezTo>
                        <a:pt x="1256" y="2110"/>
                        <a:pt x="1228" y="2274"/>
                        <a:pt x="1211" y="2448"/>
                      </a:cubicBezTo>
                      <a:cubicBezTo>
                        <a:pt x="1191" y="2667"/>
                        <a:pt x="1193" y="2876"/>
                        <a:pt x="1218" y="3036"/>
                      </a:cubicBezTo>
                      <a:cubicBezTo>
                        <a:pt x="1245" y="3212"/>
                        <a:pt x="1295" y="3306"/>
                        <a:pt x="1365" y="3312"/>
                      </a:cubicBezTo>
                      <a:cubicBezTo>
                        <a:pt x="1368" y="3312"/>
                        <a:pt x="1371" y="3312"/>
                        <a:pt x="1373" y="3312"/>
                      </a:cubicBezTo>
                      <a:cubicBezTo>
                        <a:pt x="1441" y="3312"/>
                        <a:pt x="1504" y="3230"/>
                        <a:pt x="1561" y="3067"/>
                      </a:cubicBezTo>
                      <a:cubicBezTo>
                        <a:pt x="1614" y="2915"/>
                        <a:pt x="1654" y="2710"/>
                        <a:pt x="1674" y="2490"/>
                      </a:cubicBezTo>
                      <a:cubicBezTo>
                        <a:pt x="1691" y="2316"/>
                        <a:pt x="1692" y="2150"/>
                        <a:pt x="1680" y="2009"/>
                      </a:cubicBezTo>
                      <a:cubicBezTo>
                        <a:pt x="1782" y="2111"/>
                        <a:pt x="1913" y="2220"/>
                        <a:pt x="2051" y="2317"/>
                      </a:cubicBezTo>
                      <a:cubicBezTo>
                        <a:pt x="2231" y="2444"/>
                        <a:pt x="2412" y="2547"/>
                        <a:pt x="2563" y="2605"/>
                      </a:cubicBezTo>
                      <a:cubicBezTo>
                        <a:pt x="2651" y="2640"/>
                        <a:pt x="2722" y="2657"/>
                        <a:pt x="2775" y="2657"/>
                      </a:cubicBezTo>
                      <a:cubicBezTo>
                        <a:pt x="2823" y="2657"/>
                        <a:pt x="2856" y="2643"/>
                        <a:pt x="2876" y="2616"/>
                      </a:cubicBezTo>
                      <a:cubicBezTo>
                        <a:pt x="2964" y="2491"/>
                        <a:pt x="2662" y="2180"/>
                        <a:pt x="2319" y="1938"/>
                      </a:cubicBezTo>
                      <a:cubicBezTo>
                        <a:pt x="2181" y="1840"/>
                        <a:pt x="2035" y="1753"/>
                        <a:pt x="1905" y="1691"/>
                      </a:cubicBezTo>
                      <a:cubicBezTo>
                        <a:pt x="2044" y="1655"/>
                        <a:pt x="2204" y="1596"/>
                        <a:pt x="2357" y="1525"/>
                      </a:cubicBezTo>
                      <a:cubicBezTo>
                        <a:pt x="2739" y="1349"/>
                        <a:pt x="3092" y="1098"/>
                        <a:pt x="3028" y="960"/>
                      </a:cubicBezTo>
                      <a:moveTo>
                        <a:pt x="1490" y="1597"/>
                      </a:moveTo>
                      <a:lnTo>
                        <a:pt x="1490" y="1597"/>
                      </a:lnTo>
                      <a:cubicBezTo>
                        <a:pt x="1487" y="1596"/>
                        <a:pt x="1484" y="1594"/>
                        <a:pt x="1482" y="1594"/>
                      </a:cubicBezTo>
                      <a:cubicBezTo>
                        <a:pt x="1469" y="1572"/>
                        <a:pt x="1456" y="1541"/>
                        <a:pt x="1446" y="1500"/>
                      </a:cubicBezTo>
                      <a:cubicBezTo>
                        <a:pt x="1470" y="1537"/>
                        <a:pt x="1485" y="1566"/>
                        <a:pt x="1493" y="1588"/>
                      </a:cubicBezTo>
                      <a:cubicBezTo>
                        <a:pt x="1491" y="1591"/>
                        <a:pt x="1491" y="1594"/>
                        <a:pt x="1490" y="1597"/>
                      </a:cubicBezTo>
                      <a:moveTo>
                        <a:pt x="1452" y="1650"/>
                      </a:moveTo>
                      <a:lnTo>
                        <a:pt x="1452" y="1650"/>
                      </a:lnTo>
                      <a:cubicBezTo>
                        <a:pt x="1450" y="1652"/>
                        <a:pt x="1448" y="1653"/>
                        <a:pt x="1446" y="1655"/>
                      </a:cubicBezTo>
                      <a:cubicBezTo>
                        <a:pt x="1422" y="1655"/>
                        <a:pt x="1390" y="1652"/>
                        <a:pt x="1347" y="1640"/>
                      </a:cubicBezTo>
                      <a:cubicBezTo>
                        <a:pt x="1388" y="1636"/>
                        <a:pt x="1422" y="1638"/>
                        <a:pt x="1446" y="1643"/>
                      </a:cubicBezTo>
                      <a:cubicBezTo>
                        <a:pt x="1448" y="1645"/>
                        <a:pt x="1450" y="1648"/>
                        <a:pt x="1452" y="1650"/>
                      </a:cubicBezTo>
                      <a:moveTo>
                        <a:pt x="1471" y="1712"/>
                      </a:moveTo>
                      <a:lnTo>
                        <a:pt x="1471" y="1712"/>
                      </a:lnTo>
                      <a:cubicBezTo>
                        <a:pt x="1474" y="1712"/>
                        <a:pt x="1477" y="1710"/>
                        <a:pt x="1480" y="1710"/>
                      </a:cubicBezTo>
                      <a:cubicBezTo>
                        <a:pt x="1480" y="1712"/>
                        <a:pt x="1481" y="1714"/>
                        <a:pt x="1482" y="1717"/>
                      </a:cubicBezTo>
                      <a:cubicBezTo>
                        <a:pt x="1469" y="1739"/>
                        <a:pt x="1448" y="1765"/>
                        <a:pt x="1420" y="1794"/>
                      </a:cubicBezTo>
                      <a:cubicBezTo>
                        <a:pt x="1438" y="1756"/>
                        <a:pt x="1456" y="1729"/>
                        <a:pt x="1471" y="1712"/>
                      </a:cubicBezTo>
                      <a:moveTo>
                        <a:pt x="1544" y="1721"/>
                      </a:moveTo>
                      <a:lnTo>
                        <a:pt x="1544" y="1721"/>
                      </a:lnTo>
                      <a:cubicBezTo>
                        <a:pt x="1545" y="1719"/>
                        <a:pt x="1545" y="1718"/>
                        <a:pt x="1545" y="1716"/>
                      </a:cubicBezTo>
                      <a:cubicBezTo>
                        <a:pt x="1548" y="1717"/>
                        <a:pt x="1550" y="1718"/>
                        <a:pt x="1553" y="1718"/>
                      </a:cubicBezTo>
                      <a:cubicBezTo>
                        <a:pt x="1565" y="1739"/>
                        <a:pt x="1578" y="1769"/>
                        <a:pt x="1589" y="1812"/>
                      </a:cubicBezTo>
                      <a:cubicBezTo>
                        <a:pt x="1566" y="1778"/>
                        <a:pt x="1550" y="1749"/>
                        <a:pt x="1542" y="1726"/>
                      </a:cubicBezTo>
                      <a:cubicBezTo>
                        <a:pt x="1543" y="1724"/>
                        <a:pt x="1544" y="1722"/>
                        <a:pt x="1544" y="1721"/>
                      </a:cubicBezTo>
                      <a:moveTo>
                        <a:pt x="1583" y="1662"/>
                      </a:moveTo>
                      <a:lnTo>
                        <a:pt x="1583" y="1662"/>
                      </a:lnTo>
                      <a:cubicBezTo>
                        <a:pt x="1586" y="1660"/>
                        <a:pt x="1588" y="1658"/>
                        <a:pt x="1591" y="1656"/>
                      </a:cubicBezTo>
                      <a:cubicBezTo>
                        <a:pt x="1592" y="1656"/>
                        <a:pt x="1593" y="1656"/>
                        <a:pt x="1594" y="1656"/>
                      </a:cubicBezTo>
                      <a:cubicBezTo>
                        <a:pt x="1619" y="1656"/>
                        <a:pt x="1651" y="1661"/>
                        <a:pt x="1690" y="1672"/>
                      </a:cubicBezTo>
                      <a:cubicBezTo>
                        <a:pt x="1649" y="1676"/>
                        <a:pt x="1615" y="1675"/>
                        <a:pt x="1590" y="1669"/>
                      </a:cubicBezTo>
                      <a:cubicBezTo>
                        <a:pt x="1588" y="1667"/>
                        <a:pt x="1586" y="1665"/>
                        <a:pt x="1583" y="1662"/>
                      </a:cubicBezTo>
                      <a:moveTo>
                        <a:pt x="1565" y="1601"/>
                      </a:moveTo>
                      <a:lnTo>
                        <a:pt x="1565" y="1601"/>
                      </a:lnTo>
                      <a:cubicBezTo>
                        <a:pt x="1562" y="1602"/>
                        <a:pt x="1558" y="1602"/>
                        <a:pt x="1556" y="1603"/>
                      </a:cubicBezTo>
                      <a:cubicBezTo>
                        <a:pt x="1556" y="1600"/>
                        <a:pt x="1556" y="1597"/>
                        <a:pt x="1555" y="1594"/>
                      </a:cubicBezTo>
                      <a:cubicBezTo>
                        <a:pt x="1566" y="1573"/>
                        <a:pt x="1586" y="1547"/>
                        <a:pt x="1617" y="1516"/>
                      </a:cubicBezTo>
                      <a:cubicBezTo>
                        <a:pt x="1599" y="1554"/>
                        <a:pt x="1581" y="1583"/>
                        <a:pt x="1565" y="1601"/>
                      </a:cubicBezTo>
                      <a:moveTo>
                        <a:pt x="1419" y="827"/>
                      </a:moveTo>
                      <a:lnTo>
                        <a:pt x="1419" y="827"/>
                      </a:lnTo>
                      <a:cubicBezTo>
                        <a:pt x="1439" y="612"/>
                        <a:pt x="1479" y="412"/>
                        <a:pt x="1530" y="264"/>
                      </a:cubicBezTo>
                      <a:cubicBezTo>
                        <a:pt x="1583" y="112"/>
                        <a:pt x="1634" y="59"/>
                        <a:pt x="1663" y="59"/>
                      </a:cubicBezTo>
                      <a:lnTo>
                        <a:pt x="1664" y="59"/>
                      </a:lnTo>
                      <a:cubicBezTo>
                        <a:pt x="1737" y="65"/>
                        <a:pt x="1810" y="373"/>
                        <a:pt x="1765" y="859"/>
                      </a:cubicBezTo>
                      <a:cubicBezTo>
                        <a:pt x="1745" y="1084"/>
                        <a:pt x="1706" y="1266"/>
                        <a:pt x="1663" y="1398"/>
                      </a:cubicBezTo>
                      <a:cubicBezTo>
                        <a:pt x="1661" y="1399"/>
                        <a:pt x="1659" y="1401"/>
                        <a:pt x="1656" y="1403"/>
                      </a:cubicBezTo>
                      <a:cubicBezTo>
                        <a:pt x="1600" y="1447"/>
                        <a:pt x="1558" y="1488"/>
                        <a:pt x="1530" y="1526"/>
                      </a:cubicBezTo>
                      <a:cubicBezTo>
                        <a:pt x="1508" y="1484"/>
                        <a:pt x="1474" y="1436"/>
                        <a:pt x="1428" y="1381"/>
                      </a:cubicBezTo>
                      <a:cubicBezTo>
                        <a:pt x="1426" y="1379"/>
                        <a:pt x="1424" y="1377"/>
                        <a:pt x="1422" y="1375"/>
                      </a:cubicBezTo>
                      <a:cubicBezTo>
                        <a:pt x="1404" y="1239"/>
                        <a:pt x="1399" y="1052"/>
                        <a:pt x="1419" y="827"/>
                      </a:cubicBezTo>
                      <a:moveTo>
                        <a:pt x="750" y="1326"/>
                      </a:moveTo>
                      <a:lnTo>
                        <a:pt x="750" y="1326"/>
                      </a:lnTo>
                      <a:cubicBezTo>
                        <a:pt x="352" y="1045"/>
                        <a:pt x="166" y="789"/>
                        <a:pt x="208" y="730"/>
                      </a:cubicBezTo>
                      <a:cubicBezTo>
                        <a:pt x="216" y="719"/>
                        <a:pt x="233" y="713"/>
                        <a:pt x="260" y="713"/>
                      </a:cubicBezTo>
                      <a:cubicBezTo>
                        <a:pt x="370" y="713"/>
                        <a:pt x="629" y="816"/>
                        <a:pt x="951" y="1043"/>
                      </a:cubicBezTo>
                      <a:lnTo>
                        <a:pt x="951" y="1043"/>
                      </a:lnTo>
                      <a:cubicBezTo>
                        <a:pt x="1118" y="1161"/>
                        <a:pt x="1264" y="1287"/>
                        <a:pt x="1366" y="1401"/>
                      </a:cubicBezTo>
                      <a:cubicBezTo>
                        <a:pt x="1376" y="1472"/>
                        <a:pt x="1391" y="1534"/>
                        <a:pt x="1411" y="1581"/>
                      </a:cubicBezTo>
                      <a:cubicBezTo>
                        <a:pt x="1360" y="1578"/>
                        <a:pt x="1298" y="1584"/>
                        <a:pt x="1227" y="1598"/>
                      </a:cubicBezTo>
                      <a:cubicBezTo>
                        <a:pt x="1086" y="1540"/>
                        <a:pt x="917" y="1445"/>
                        <a:pt x="750" y="1326"/>
                      </a:cubicBezTo>
                      <a:moveTo>
                        <a:pt x="849" y="2156"/>
                      </a:moveTo>
                      <a:lnTo>
                        <a:pt x="849" y="2156"/>
                      </a:lnTo>
                      <a:cubicBezTo>
                        <a:pt x="653" y="2246"/>
                        <a:pt x="460" y="2312"/>
                        <a:pt x="306" y="2341"/>
                      </a:cubicBezTo>
                      <a:cubicBezTo>
                        <a:pt x="144" y="2372"/>
                        <a:pt x="72" y="2353"/>
                        <a:pt x="61" y="2328"/>
                      </a:cubicBezTo>
                      <a:cubicBezTo>
                        <a:pt x="30" y="2262"/>
                        <a:pt x="260" y="2045"/>
                        <a:pt x="703" y="1840"/>
                      </a:cubicBezTo>
                      <a:cubicBezTo>
                        <a:pt x="909" y="1745"/>
                        <a:pt x="1086" y="1688"/>
                        <a:pt x="1221" y="1659"/>
                      </a:cubicBezTo>
                      <a:cubicBezTo>
                        <a:pt x="1224" y="1661"/>
                        <a:pt x="1226" y="1662"/>
                        <a:pt x="1229" y="1663"/>
                      </a:cubicBezTo>
                      <a:cubicBezTo>
                        <a:pt x="1295" y="1689"/>
                        <a:pt x="1352" y="1705"/>
                        <a:pt x="1399" y="1711"/>
                      </a:cubicBezTo>
                      <a:cubicBezTo>
                        <a:pt x="1373" y="1751"/>
                        <a:pt x="1349" y="1803"/>
                        <a:pt x="1325" y="1871"/>
                      </a:cubicBezTo>
                      <a:cubicBezTo>
                        <a:pt x="1324" y="1874"/>
                        <a:pt x="1323" y="1876"/>
                        <a:pt x="1322" y="1879"/>
                      </a:cubicBezTo>
                      <a:cubicBezTo>
                        <a:pt x="1212" y="1964"/>
                        <a:pt x="1051" y="2062"/>
                        <a:pt x="849" y="2156"/>
                      </a:cubicBezTo>
                      <a:moveTo>
                        <a:pt x="1616" y="2485"/>
                      </a:moveTo>
                      <a:lnTo>
                        <a:pt x="1616" y="2485"/>
                      </a:lnTo>
                      <a:cubicBezTo>
                        <a:pt x="1596" y="2700"/>
                        <a:pt x="1557" y="2900"/>
                        <a:pt x="1505" y="3048"/>
                      </a:cubicBezTo>
                      <a:cubicBezTo>
                        <a:pt x="1451" y="3203"/>
                        <a:pt x="1399" y="3255"/>
                        <a:pt x="1371" y="3253"/>
                      </a:cubicBezTo>
                      <a:cubicBezTo>
                        <a:pt x="1343" y="3251"/>
                        <a:pt x="1301" y="3190"/>
                        <a:pt x="1276" y="3027"/>
                      </a:cubicBezTo>
                      <a:cubicBezTo>
                        <a:pt x="1252" y="2872"/>
                        <a:pt x="1251" y="2668"/>
                        <a:pt x="1270" y="2453"/>
                      </a:cubicBezTo>
                      <a:cubicBezTo>
                        <a:pt x="1289" y="2250"/>
                        <a:pt x="1325" y="2060"/>
                        <a:pt x="1373" y="1914"/>
                      </a:cubicBezTo>
                      <a:cubicBezTo>
                        <a:pt x="1430" y="1869"/>
                        <a:pt x="1475" y="1825"/>
                        <a:pt x="1506" y="1786"/>
                      </a:cubicBezTo>
                      <a:cubicBezTo>
                        <a:pt x="1529" y="1832"/>
                        <a:pt x="1566" y="1883"/>
                        <a:pt x="1613" y="1937"/>
                      </a:cubicBezTo>
                      <a:cubicBezTo>
                        <a:pt x="1633" y="2088"/>
                        <a:pt x="1635" y="2282"/>
                        <a:pt x="1616" y="2485"/>
                      </a:cubicBezTo>
                      <a:moveTo>
                        <a:pt x="2285" y="1986"/>
                      </a:moveTo>
                      <a:lnTo>
                        <a:pt x="2285" y="1986"/>
                      </a:lnTo>
                      <a:cubicBezTo>
                        <a:pt x="2683" y="2267"/>
                        <a:pt x="2869" y="2523"/>
                        <a:pt x="2828" y="2582"/>
                      </a:cubicBezTo>
                      <a:cubicBezTo>
                        <a:pt x="2812" y="2605"/>
                        <a:pt x="2738" y="2610"/>
                        <a:pt x="2584" y="2550"/>
                      </a:cubicBezTo>
                      <a:cubicBezTo>
                        <a:pt x="2438" y="2494"/>
                        <a:pt x="2261" y="2394"/>
                        <a:pt x="2084" y="2269"/>
                      </a:cubicBezTo>
                      <a:cubicBezTo>
                        <a:pt x="1900" y="2138"/>
                        <a:pt x="1761" y="2014"/>
                        <a:pt x="1669" y="1911"/>
                      </a:cubicBezTo>
                      <a:cubicBezTo>
                        <a:pt x="1669" y="1908"/>
                        <a:pt x="1668" y="1906"/>
                        <a:pt x="1668" y="1903"/>
                      </a:cubicBezTo>
                      <a:cubicBezTo>
                        <a:pt x="1657" y="1832"/>
                        <a:pt x="1642" y="1775"/>
                        <a:pt x="1624" y="1731"/>
                      </a:cubicBezTo>
                      <a:cubicBezTo>
                        <a:pt x="1632" y="1732"/>
                        <a:pt x="1640" y="1732"/>
                        <a:pt x="1649" y="1732"/>
                      </a:cubicBezTo>
                      <a:cubicBezTo>
                        <a:pt x="1695" y="1732"/>
                        <a:pt x="1750" y="1726"/>
                        <a:pt x="1810" y="1714"/>
                      </a:cubicBezTo>
                      <a:cubicBezTo>
                        <a:pt x="1937" y="1766"/>
                        <a:pt x="2101" y="1855"/>
                        <a:pt x="2285" y="1986"/>
                      </a:cubicBezTo>
                      <a:moveTo>
                        <a:pt x="1815" y="1652"/>
                      </a:moveTo>
                      <a:lnTo>
                        <a:pt x="1815" y="1652"/>
                      </a:lnTo>
                      <a:cubicBezTo>
                        <a:pt x="1748" y="1626"/>
                        <a:pt x="1687" y="1608"/>
                        <a:pt x="1636" y="1602"/>
                      </a:cubicBezTo>
                      <a:cubicBezTo>
                        <a:pt x="1664" y="1559"/>
                        <a:pt x="1690" y="1501"/>
                        <a:pt x="1714" y="1433"/>
                      </a:cubicBezTo>
                      <a:cubicBezTo>
                        <a:pt x="1834" y="1340"/>
                        <a:pt x="2001" y="1242"/>
                        <a:pt x="2187" y="1156"/>
                      </a:cubicBezTo>
                      <a:cubicBezTo>
                        <a:pt x="2383" y="1066"/>
                        <a:pt x="2575" y="1000"/>
                        <a:pt x="2729" y="971"/>
                      </a:cubicBezTo>
                      <a:cubicBezTo>
                        <a:pt x="2789" y="960"/>
                        <a:pt x="2837" y="955"/>
                        <a:pt x="2873" y="955"/>
                      </a:cubicBezTo>
                      <a:cubicBezTo>
                        <a:pt x="2936" y="955"/>
                        <a:pt x="2967" y="968"/>
                        <a:pt x="2975" y="984"/>
                      </a:cubicBezTo>
                      <a:cubicBezTo>
                        <a:pt x="3005" y="1050"/>
                        <a:pt x="2775" y="1267"/>
                        <a:pt x="2332" y="1472"/>
                      </a:cubicBezTo>
                      <a:cubicBezTo>
                        <a:pt x="2127" y="1566"/>
                        <a:pt x="1950" y="1624"/>
                        <a:pt x="1815" y="165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7" name="Google Shape;197;p6"/>
                <p:cNvSpPr/>
                <p:nvPr/>
              </p:nvSpPr>
              <p:spPr>
                <a:xfrm>
                  <a:off x="7665840" y="829800"/>
                  <a:ext cx="246600" cy="2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" h="685" extrusionOk="0">
                      <a:moveTo>
                        <a:pt x="224" y="664"/>
                      </a:moveTo>
                      <a:lnTo>
                        <a:pt x="224" y="664"/>
                      </a:lnTo>
                      <a:cubicBezTo>
                        <a:pt x="47" y="599"/>
                        <a:pt x="-44" y="402"/>
                        <a:pt x="21" y="225"/>
                      </a:cubicBezTo>
                      <a:cubicBezTo>
                        <a:pt x="87" y="47"/>
                        <a:pt x="284" y="-44"/>
                        <a:pt x="461" y="22"/>
                      </a:cubicBezTo>
                      <a:cubicBezTo>
                        <a:pt x="638" y="87"/>
                        <a:pt x="729" y="284"/>
                        <a:pt x="664" y="461"/>
                      </a:cubicBezTo>
                      <a:cubicBezTo>
                        <a:pt x="599" y="639"/>
                        <a:pt x="402" y="730"/>
                        <a:pt x="224" y="66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98" name="Google Shape;198;p6"/>
              <p:cNvSpPr/>
              <p:nvPr/>
            </p:nvSpPr>
            <p:spPr>
              <a:xfrm rot="-1015092">
                <a:off x="8398169" y="2894180"/>
                <a:ext cx="531827" cy="120416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9324" extrusionOk="0">
                    <a:moveTo>
                      <a:pt x="4118" y="5690"/>
                    </a:moveTo>
                    <a:lnTo>
                      <a:pt x="4118" y="5690"/>
                    </a:lnTo>
                    <a:cubicBezTo>
                      <a:pt x="2555" y="6818"/>
                      <a:pt x="2417" y="7956"/>
                      <a:pt x="2443" y="8446"/>
                    </a:cubicBezTo>
                    <a:cubicBezTo>
                      <a:pt x="2334" y="8157"/>
                      <a:pt x="2219" y="7796"/>
                      <a:pt x="2125" y="7369"/>
                    </a:cubicBezTo>
                    <a:cubicBezTo>
                      <a:pt x="2039" y="6978"/>
                      <a:pt x="1965" y="6502"/>
                      <a:pt x="1936" y="5952"/>
                    </a:cubicBezTo>
                    <a:cubicBezTo>
                      <a:pt x="2166" y="5855"/>
                      <a:pt x="3355" y="5264"/>
                      <a:pt x="3645" y="3392"/>
                    </a:cubicBezTo>
                    <a:cubicBezTo>
                      <a:pt x="2345" y="4066"/>
                      <a:pt x="2011" y="5217"/>
                      <a:pt x="1926" y="5720"/>
                    </a:cubicBezTo>
                    <a:cubicBezTo>
                      <a:pt x="1902" y="4915"/>
                      <a:pt x="1974" y="3965"/>
                      <a:pt x="2233" y="2898"/>
                    </a:cubicBezTo>
                    <a:cubicBezTo>
                      <a:pt x="2484" y="2775"/>
                      <a:pt x="3704" y="2064"/>
                      <a:pt x="3266" y="0"/>
                    </a:cubicBezTo>
                    <a:cubicBezTo>
                      <a:pt x="2107" y="1149"/>
                      <a:pt x="2137" y="2444"/>
                      <a:pt x="2174" y="2814"/>
                    </a:cubicBezTo>
                    <a:cubicBezTo>
                      <a:pt x="2074" y="3215"/>
                      <a:pt x="2001" y="3601"/>
                      <a:pt x="1949" y="3969"/>
                    </a:cubicBezTo>
                    <a:cubicBezTo>
                      <a:pt x="1905" y="3467"/>
                      <a:pt x="1657" y="2642"/>
                      <a:pt x="656" y="1793"/>
                    </a:cubicBezTo>
                    <a:cubicBezTo>
                      <a:pt x="721" y="3262"/>
                      <a:pt x="1701" y="4250"/>
                      <a:pt x="1894" y="4431"/>
                    </a:cubicBezTo>
                    <a:cubicBezTo>
                      <a:pt x="1786" y="5547"/>
                      <a:pt x="1873" y="6479"/>
                      <a:pt x="2008" y="7181"/>
                    </a:cubicBezTo>
                    <a:cubicBezTo>
                      <a:pt x="1821" y="6615"/>
                      <a:pt x="1314" y="5545"/>
                      <a:pt x="0" y="4591"/>
                    </a:cubicBezTo>
                    <a:cubicBezTo>
                      <a:pt x="352" y="6890"/>
                      <a:pt x="1923" y="7517"/>
                      <a:pt x="2095" y="7580"/>
                    </a:cubicBezTo>
                    <a:cubicBezTo>
                      <a:pt x="2365" y="8680"/>
                      <a:pt x="2759" y="9300"/>
                      <a:pt x="2763" y="9306"/>
                    </a:cubicBezTo>
                    <a:cubicBezTo>
                      <a:pt x="2770" y="9318"/>
                      <a:pt x="2783" y="9324"/>
                      <a:pt x="2795" y="9324"/>
                    </a:cubicBezTo>
                    <a:cubicBezTo>
                      <a:pt x="2802" y="9324"/>
                      <a:pt x="2810" y="9322"/>
                      <a:pt x="2816" y="9318"/>
                    </a:cubicBezTo>
                    <a:cubicBezTo>
                      <a:pt x="2834" y="9307"/>
                      <a:pt x="2839" y="9283"/>
                      <a:pt x="2828" y="9265"/>
                    </a:cubicBezTo>
                    <a:cubicBezTo>
                      <a:pt x="2825" y="9262"/>
                      <a:pt x="2696" y="9059"/>
                      <a:pt x="2537" y="8682"/>
                    </a:cubicBezTo>
                    <a:cubicBezTo>
                      <a:pt x="2811" y="8604"/>
                      <a:pt x="3939" y="8138"/>
                      <a:pt x="4118" y="56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99" name="Google Shape;199;p6"/>
              <p:cNvGrpSpPr/>
              <p:nvPr/>
            </p:nvGrpSpPr>
            <p:grpSpPr>
              <a:xfrm rot="2674789">
                <a:off x="9523547" y="3530517"/>
                <a:ext cx="283646" cy="283646"/>
                <a:chOff x="11498614" y="-774519"/>
                <a:chExt cx="948960" cy="948960"/>
              </a:xfrm>
            </p:grpSpPr>
            <p:sp>
              <p:nvSpPr>
                <p:cNvPr id="200" name="Google Shape;200;p6"/>
                <p:cNvSpPr/>
                <p:nvPr/>
              </p:nvSpPr>
              <p:spPr>
                <a:xfrm>
                  <a:off x="11498614" y="-774519"/>
                  <a:ext cx="948960" cy="94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6" h="2636" extrusionOk="0">
                      <a:moveTo>
                        <a:pt x="2636" y="1439"/>
                      </a:moveTo>
                      <a:lnTo>
                        <a:pt x="2636" y="1439"/>
                      </a:lnTo>
                      <a:cubicBezTo>
                        <a:pt x="2644" y="1349"/>
                        <a:pt x="2356" y="1248"/>
                        <a:pt x="1992" y="1215"/>
                      </a:cubicBezTo>
                      <a:cubicBezTo>
                        <a:pt x="1975" y="1214"/>
                        <a:pt x="1958" y="1212"/>
                        <a:pt x="1942" y="1211"/>
                      </a:cubicBezTo>
                      <a:cubicBezTo>
                        <a:pt x="1957" y="1204"/>
                        <a:pt x="1972" y="1198"/>
                        <a:pt x="1987" y="1191"/>
                      </a:cubicBezTo>
                      <a:cubicBezTo>
                        <a:pt x="2319" y="1037"/>
                        <a:pt x="2558" y="846"/>
                        <a:pt x="2520" y="764"/>
                      </a:cubicBezTo>
                      <a:cubicBezTo>
                        <a:pt x="2481" y="681"/>
                        <a:pt x="2181" y="739"/>
                        <a:pt x="1849" y="892"/>
                      </a:cubicBezTo>
                      <a:cubicBezTo>
                        <a:pt x="1834" y="898"/>
                        <a:pt x="1819" y="906"/>
                        <a:pt x="1805" y="913"/>
                      </a:cubicBezTo>
                      <a:cubicBezTo>
                        <a:pt x="1814" y="900"/>
                        <a:pt x="1824" y="887"/>
                        <a:pt x="1834" y="873"/>
                      </a:cubicBezTo>
                      <a:cubicBezTo>
                        <a:pt x="2045" y="574"/>
                        <a:pt x="2156" y="290"/>
                        <a:pt x="2082" y="237"/>
                      </a:cubicBezTo>
                      <a:cubicBezTo>
                        <a:pt x="2008" y="185"/>
                        <a:pt x="1776" y="384"/>
                        <a:pt x="1565" y="683"/>
                      </a:cubicBezTo>
                      <a:cubicBezTo>
                        <a:pt x="1556" y="697"/>
                        <a:pt x="1546" y="710"/>
                        <a:pt x="1537" y="724"/>
                      </a:cubicBezTo>
                      <a:cubicBezTo>
                        <a:pt x="1539" y="707"/>
                        <a:pt x="1541" y="691"/>
                        <a:pt x="1542" y="674"/>
                      </a:cubicBezTo>
                      <a:cubicBezTo>
                        <a:pt x="1575" y="310"/>
                        <a:pt x="1529" y="9"/>
                        <a:pt x="1439" y="0"/>
                      </a:cubicBezTo>
                      <a:cubicBezTo>
                        <a:pt x="1348" y="-8"/>
                        <a:pt x="1248" y="280"/>
                        <a:pt x="1214" y="644"/>
                      </a:cubicBezTo>
                      <a:cubicBezTo>
                        <a:pt x="1213" y="661"/>
                        <a:pt x="1211" y="678"/>
                        <a:pt x="1210" y="694"/>
                      </a:cubicBezTo>
                      <a:cubicBezTo>
                        <a:pt x="1204" y="679"/>
                        <a:pt x="1197" y="663"/>
                        <a:pt x="1190" y="648"/>
                      </a:cubicBezTo>
                      <a:cubicBezTo>
                        <a:pt x="1037" y="316"/>
                        <a:pt x="846" y="78"/>
                        <a:pt x="763" y="116"/>
                      </a:cubicBezTo>
                      <a:cubicBezTo>
                        <a:pt x="681" y="154"/>
                        <a:pt x="738" y="454"/>
                        <a:pt x="891" y="786"/>
                      </a:cubicBezTo>
                      <a:cubicBezTo>
                        <a:pt x="898" y="801"/>
                        <a:pt x="905" y="816"/>
                        <a:pt x="913" y="831"/>
                      </a:cubicBezTo>
                      <a:cubicBezTo>
                        <a:pt x="899" y="822"/>
                        <a:pt x="886" y="812"/>
                        <a:pt x="872" y="802"/>
                      </a:cubicBezTo>
                      <a:cubicBezTo>
                        <a:pt x="574" y="591"/>
                        <a:pt x="289" y="480"/>
                        <a:pt x="237" y="554"/>
                      </a:cubicBezTo>
                      <a:cubicBezTo>
                        <a:pt x="184" y="628"/>
                        <a:pt x="384" y="860"/>
                        <a:pt x="682" y="1071"/>
                      </a:cubicBezTo>
                      <a:cubicBezTo>
                        <a:pt x="696" y="1080"/>
                        <a:pt x="710" y="1090"/>
                        <a:pt x="724" y="1099"/>
                      </a:cubicBezTo>
                      <a:cubicBezTo>
                        <a:pt x="707" y="1097"/>
                        <a:pt x="691" y="1095"/>
                        <a:pt x="674" y="1094"/>
                      </a:cubicBezTo>
                      <a:cubicBezTo>
                        <a:pt x="310" y="1060"/>
                        <a:pt x="8" y="1106"/>
                        <a:pt x="0" y="1197"/>
                      </a:cubicBezTo>
                      <a:cubicBezTo>
                        <a:pt x="-9" y="1288"/>
                        <a:pt x="280" y="1388"/>
                        <a:pt x="643" y="1422"/>
                      </a:cubicBezTo>
                      <a:cubicBezTo>
                        <a:pt x="660" y="1423"/>
                        <a:pt x="677" y="1424"/>
                        <a:pt x="693" y="1425"/>
                      </a:cubicBezTo>
                      <a:cubicBezTo>
                        <a:pt x="678" y="1432"/>
                        <a:pt x="663" y="1438"/>
                        <a:pt x="648" y="1446"/>
                      </a:cubicBezTo>
                      <a:cubicBezTo>
                        <a:pt x="316" y="1599"/>
                        <a:pt x="78" y="1789"/>
                        <a:pt x="116" y="1872"/>
                      </a:cubicBezTo>
                      <a:cubicBezTo>
                        <a:pt x="154" y="1955"/>
                        <a:pt x="453" y="1898"/>
                        <a:pt x="785" y="1745"/>
                      </a:cubicBezTo>
                      <a:cubicBezTo>
                        <a:pt x="801" y="1737"/>
                        <a:pt x="816" y="1730"/>
                        <a:pt x="831" y="1723"/>
                      </a:cubicBezTo>
                      <a:cubicBezTo>
                        <a:pt x="821" y="1736"/>
                        <a:pt x="811" y="1750"/>
                        <a:pt x="802" y="1764"/>
                      </a:cubicBezTo>
                      <a:cubicBezTo>
                        <a:pt x="590" y="2062"/>
                        <a:pt x="479" y="2347"/>
                        <a:pt x="554" y="2399"/>
                      </a:cubicBezTo>
                      <a:cubicBezTo>
                        <a:pt x="628" y="2452"/>
                        <a:pt x="859" y="2252"/>
                        <a:pt x="1070" y="1954"/>
                      </a:cubicBezTo>
                      <a:cubicBezTo>
                        <a:pt x="1080" y="1940"/>
                        <a:pt x="1089" y="1926"/>
                        <a:pt x="1099" y="1912"/>
                      </a:cubicBezTo>
                      <a:cubicBezTo>
                        <a:pt x="1097" y="1929"/>
                        <a:pt x="1095" y="1945"/>
                        <a:pt x="1093" y="1962"/>
                      </a:cubicBezTo>
                      <a:cubicBezTo>
                        <a:pt x="1060" y="2326"/>
                        <a:pt x="1106" y="2628"/>
                        <a:pt x="1196" y="2636"/>
                      </a:cubicBezTo>
                      <a:cubicBezTo>
                        <a:pt x="1287" y="2644"/>
                        <a:pt x="1387" y="2356"/>
                        <a:pt x="1421" y="1992"/>
                      </a:cubicBezTo>
                      <a:cubicBezTo>
                        <a:pt x="1422" y="1975"/>
                        <a:pt x="1424" y="1959"/>
                        <a:pt x="1425" y="1942"/>
                      </a:cubicBezTo>
                      <a:cubicBezTo>
                        <a:pt x="1432" y="1958"/>
                        <a:pt x="1438" y="1973"/>
                        <a:pt x="1445" y="1988"/>
                      </a:cubicBezTo>
                      <a:cubicBezTo>
                        <a:pt x="1598" y="2320"/>
                        <a:pt x="1789" y="2558"/>
                        <a:pt x="1871" y="2520"/>
                      </a:cubicBezTo>
                      <a:cubicBezTo>
                        <a:pt x="1954" y="2482"/>
                        <a:pt x="1897" y="2182"/>
                        <a:pt x="1744" y="1850"/>
                      </a:cubicBezTo>
                      <a:cubicBezTo>
                        <a:pt x="1737" y="1835"/>
                        <a:pt x="1730" y="1820"/>
                        <a:pt x="1723" y="1805"/>
                      </a:cubicBezTo>
                      <a:cubicBezTo>
                        <a:pt x="1736" y="1815"/>
                        <a:pt x="1749" y="1825"/>
                        <a:pt x="1763" y="1834"/>
                      </a:cubicBezTo>
                      <a:cubicBezTo>
                        <a:pt x="2061" y="2045"/>
                        <a:pt x="2346" y="2156"/>
                        <a:pt x="2398" y="2082"/>
                      </a:cubicBezTo>
                      <a:cubicBezTo>
                        <a:pt x="2451" y="2007"/>
                        <a:pt x="2252" y="1776"/>
                        <a:pt x="1953" y="1566"/>
                      </a:cubicBezTo>
                      <a:cubicBezTo>
                        <a:pt x="1939" y="1556"/>
                        <a:pt x="1926" y="1547"/>
                        <a:pt x="1912" y="1538"/>
                      </a:cubicBezTo>
                      <a:cubicBezTo>
                        <a:pt x="1928" y="1539"/>
                        <a:pt x="1945" y="1541"/>
                        <a:pt x="1962" y="1543"/>
                      </a:cubicBezTo>
                      <a:cubicBezTo>
                        <a:pt x="2326" y="1576"/>
                        <a:pt x="2627" y="1530"/>
                        <a:pt x="2636" y="143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1" name="Google Shape;201;p6"/>
                <p:cNvSpPr/>
                <p:nvPr/>
              </p:nvSpPr>
              <p:spPr>
                <a:xfrm>
                  <a:off x="11873374" y="-400119"/>
                  <a:ext cx="199800" cy="19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" h="555" extrusionOk="0">
                      <a:moveTo>
                        <a:pt x="393" y="530"/>
                      </a:moveTo>
                      <a:lnTo>
                        <a:pt x="393" y="530"/>
                      </a:lnTo>
                      <a:cubicBezTo>
                        <a:pt x="253" y="594"/>
                        <a:pt x="89" y="533"/>
                        <a:pt x="25" y="394"/>
                      </a:cubicBezTo>
                      <a:cubicBezTo>
                        <a:pt x="-39" y="255"/>
                        <a:pt x="21" y="91"/>
                        <a:pt x="160" y="26"/>
                      </a:cubicBezTo>
                      <a:cubicBezTo>
                        <a:pt x="299" y="-38"/>
                        <a:pt x="464" y="23"/>
                        <a:pt x="529" y="162"/>
                      </a:cubicBezTo>
                      <a:cubicBezTo>
                        <a:pt x="593" y="301"/>
                        <a:pt x="532" y="466"/>
                        <a:pt x="393" y="53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2" name="Google Shape;202;p6"/>
              <p:cNvGrpSpPr/>
              <p:nvPr/>
            </p:nvGrpSpPr>
            <p:grpSpPr>
              <a:xfrm rot="2675637">
                <a:off x="8244139" y="3267534"/>
                <a:ext cx="475856" cy="475856"/>
                <a:chOff x="7193160" y="357120"/>
                <a:chExt cx="1192320" cy="1192320"/>
              </a:xfrm>
            </p:grpSpPr>
            <p:sp>
              <p:nvSpPr>
                <p:cNvPr id="203" name="Google Shape;203;p6"/>
                <p:cNvSpPr/>
                <p:nvPr/>
              </p:nvSpPr>
              <p:spPr>
                <a:xfrm>
                  <a:off x="7203600" y="417240"/>
                  <a:ext cx="1171440" cy="1072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4" h="2978" extrusionOk="0">
                      <a:moveTo>
                        <a:pt x="2458" y="1362"/>
                      </a:moveTo>
                      <a:lnTo>
                        <a:pt x="2458" y="1362"/>
                      </a:lnTo>
                      <a:cubicBezTo>
                        <a:pt x="2241" y="1342"/>
                        <a:pt x="2043" y="1345"/>
                        <a:pt x="1894" y="1366"/>
                      </a:cubicBezTo>
                      <a:cubicBezTo>
                        <a:pt x="2007" y="1266"/>
                        <a:pt x="2138" y="1117"/>
                        <a:pt x="2264" y="939"/>
                      </a:cubicBezTo>
                      <a:cubicBezTo>
                        <a:pt x="2524" y="571"/>
                        <a:pt x="2661" y="220"/>
                        <a:pt x="2570" y="155"/>
                      </a:cubicBezTo>
                      <a:cubicBezTo>
                        <a:pt x="2478" y="90"/>
                        <a:pt x="2193" y="336"/>
                        <a:pt x="1933" y="705"/>
                      </a:cubicBezTo>
                      <a:cubicBezTo>
                        <a:pt x="1806" y="883"/>
                        <a:pt x="1710" y="1056"/>
                        <a:pt x="1653" y="1196"/>
                      </a:cubicBezTo>
                      <a:cubicBezTo>
                        <a:pt x="1624" y="1048"/>
                        <a:pt x="1560" y="860"/>
                        <a:pt x="1469" y="662"/>
                      </a:cubicBezTo>
                      <a:cubicBezTo>
                        <a:pt x="1280" y="253"/>
                        <a:pt x="1044" y="-42"/>
                        <a:pt x="943" y="5"/>
                      </a:cubicBezTo>
                      <a:cubicBezTo>
                        <a:pt x="841" y="53"/>
                        <a:pt x="912" y="423"/>
                        <a:pt x="1100" y="832"/>
                      </a:cubicBezTo>
                      <a:cubicBezTo>
                        <a:pt x="1191" y="1030"/>
                        <a:pt x="1293" y="1201"/>
                        <a:pt x="1386" y="1319"/>
                      </a:cubicBezTo>
                      <a:cubicBezTo>
                        <a:pt x="1243" y="1271"/>
                        <a:pt x="1049" y="1232"/>
                        <a:pt x="832" y="1212"/>
                      </a:cubicBezTo>
                      <a:cubicBezTo>
                        <a:pt x="383" y="1171"/>
                        <a:pt x="10" y="1228"/>
                        <a:pt x="0" y="1339"/>
                      </a:cubicBezTo>
                      <a:cubicBezTo>
                        <a:pt x="-10" y="1451"/>
                        <a:pt x="346" y="1575"/>
                        <a:pt x="795" y="1616"/>
                      </a:cubicBezTo>
                      <a:cubicBezTo>
                        <a:pt x="1012" y="1636"/>
                        <a:pt x="1210" y="1633"/>
                        <a:pt x="1360" y="1612"/>
                      </a:cubicBezTo>
                      <a:cubicBezTo>
                        <a:pt x="1247" y="1712"/>
                        <a:pt x="1115" y="1861"/>
                        <a:pt x="989" y="2039"/>
                      </a:cubicBezTo>
                      <a:cubicBezTo>
                        <a:pt x="729" y="2407"/>
                        <a:pt x="593" y="2758"/>
                        <a:pt x="684" y="2823"/>
                      </a:cubicBezTo>
                      <a:cubicBezTo>
                        <a:pt x="775" y="2888"/>
                        <a:pt x="1061" y="2642"/>
                        <a:pt x="1321" y="2273"/>
                      </a:cubicBezTo>
                      <a:cubicBezTo>
                        <a:pt x="1447" y="2095"/>
                        <a:pt x="1543" y="1922"/>
                        <a:pt x="1599" y="1782"/>
                      </a:cubicBezTo>
                      <a:cubicBezTo>
                        <a:pt x="1630" y="1930"/>
                        <a:pt x="1693" y="2118"/>
                        <a:pt x="1784" y="2315"/>
                      </a:cubicBezTo>
                      <a:cubicBezTo>
                        <a:pt x="1973" y="2725"/>
                        <a:pt x="2209" y="3020"/>
                        <a:pt x="2310" y="2973"/>
                      </a:cubicBezTo>
                      <a:cubicBezTo>
                        <a:pt x="2412" y="2925"/>
                        <a:pt x="2342" y="2555"/>
                        <a:pt x="2153" y="2146"/>
                      </a:cubicBezTo>
                      <a:cubicBezTo>
                        <a:pt x="2062" y="1948"/>
                        <a:pt x="1959" y="1777"/>
                        <a:pt x="1867" y="1659"/>
                      </a:cubicBezTo>
                      <a:cubicBezTo>
                        <a:pt x="2010" y="1707"/>
                        <a:pt x="2205" y="1746"/>
                        <a:pt x="2421" y="1766"/>
                      </a:cubicBezTo>
                      <a:cubicBezTo>
                        <a:pt x="2871" y="1807"/>
                        <a:pt x="3243" y="1750"/>
                        <a:pt x="3254" y="1639"/>
                      </a:cubicBezTo>
                      <a:cubicBezTo>
                        <a:pt x="3264" y="1527"/>
                        <a:pt x="2908" y="1403"/>
                        <a:pt x="2458" y="136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Google Shape;204;p6"/>
                <p:cNvSpPr/>
                <p:nvPr/>
              </p:nvSpPr>
              <p:spPr>
                <a:xfrm>
                  <a:off x="7193160" y="406800"/>
                  <a:ext cx="1192320" cy="1092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" h="3036" extrusionOk="0">
                      <a:moveTo>
                        <a:pt x="3067" y="1475"/>
                      </a:moveTo>
                      <a:lnTo>
                        <a:pt x="3067" y="1475"/>
                      </a:lnTo>
                      <a:cubicBezTo>
                        <a:pt x="2915" y="1422"/>
                        <a:pt x="2710" y="1381"/>
                        <a:pt x="2490" y="1361"/>
                      </a:cubicBezTo>
                      <a:cubicBezTo>
                        <a:pt x="2323" y="1346"/>
                        <a:pt x="2153" y="1343"/>
                        <a:pt x="2009" y="1355"/>
                      </a:cubicBezTo>
                      <a:cubicBezTo>
                        <a:pt x="2112" y="1253"/>
                        <a:pt x="2219" y="1123"/>
                        <a:pt x="2317" y="985"/>
                      </a:cubicBezTo>
                      <a:cubicBezTo>
                        <a:pt x="2560" y="642"/>
                        <a:pt x="2740" y="248"/>
                        <a:pt x="2615" y="160"/>
                      </a:cubicBezTo>
                      <a:cubicBezTo>
                        <a:pt x="2491" y="72"/>
                        <a:pt x="2180" y="373"/>
                        <a:pt x="1937" y="717"/>
                      </a:cubicBezTo>
                      <a:cubicBezTo>
                        <a:pt x="1840" y="855"/>
                        <a:pt x="1753" y="1000"/>
                        <a:pt x="1691" y="1131"/>
                      </a:cubicBezTo>
                      <a:cubicBezTo>
                        <a:pt x="1654" y="991"/>
                        <a:pt x="1595" y="832"/>
                        <a:pt x="1525" y="679"/>
                      </a:cubicBezTo>
                      <a:cubicBezTo>
                        <a:pt x="1433" y="479"/>
                        <a:pt x="1326" y="299"/>
                        <a:pt x="1225" y="173"/>
                      </a:cubicBezTo>
                      <a:cubicBezTo>
                        <a:pt x="1113" y="33"/>
                        <a:pt x="1024" y="-22"/>
                        <a:pt x="960" y="8"/>
                      </a:cubicBezTo>
                      <a:cubicBezTo>
                        <a:pt x="895" y="37"/>
                        <a:pt x="879" y="142"/>
                        <a:pt x="912" y="318"/>
                      </a:cubicBezTo>
                      <a:cubicBezTo>
                        <a:pt x="943" y="476"/>
                        <a:pt x="1010" y="674"/>
                        <a:pt x="1103" y="874"/>
                      </a:cubicBezTo>
                      <a:cubicBezTo>
                        <a:pt x="1176" y="1032"/>
                        <a:pt x="1258" y="1178"/>
                        <a:pt x="1339" y="1294"/>
                      </a:cubicBezTo>
                      <a:cubicBezTo>
                        <a:pt x="1202" y="1256"/>
                        <a:pt x="1038" y="1228"/>
                        <a:pt x="864" y="1211"/>
                      </a:cubicBezTo>
                      <a:cubicBezTo>
                        <a:pt x="445" y="1173"/>
                        <a:pt x="14" y="1214"/>
                        <a:pt x="0" y="1366"/>
                      </a:cubicBezTo>
                      <a:cubicBezTo>
                        <a:pt x="-7" y="1437"/>
                        <a:pt x="75" y="1502"/>
                        <a:pt x="244" y="1561"/>
                      </a:cubicBezTo>
                      <a:cubicBezTo>
                        <a:pt x="397" y="1614"/>
                        <a:pt x="601" y="1655"/>
                        <a:pt x="821" y="1675"/>
                      </a:cubicBezTo>
                      <a:cubicBezTo>
                        <a:pt x="920" y="1684"/>
                        <a:pt x="1017" y="1688"/>
                        <a:pt x="1108" y="1688"/>
                      </a:cubicBezTo>
                      <a:cubicBezTo>
                        <a:pt x="1177" y="1688"/>
                        <a:pt x="1242" y="1686"/>
                        <a:pt x="1304" y="1680"/>
                      </a:cubicBezTo>
                      <a:cubicBezTo>
                        <a:pt x="1202" y="1780"/>
                        <a:pt x="1095" y="1908"/>
                        <a:pt x="994" y="2051"/>
                      </a:cubicBezTo>
                      <a:cubicBezTo>
                        <a:pt x="752" y="2394"/>
                        <a:pt x="571" y="2788"/>
                        <a:pt x="696" y="2876"/>
                      </a:cubicBezTo>
                      <a:cubicBezTo>
                        <a:pt x="711" y="2887"/>
                        <a:pt x="728" y="2892"/>
                        <a:pt x="748" y="2892"/>
                      </a:cubicBezTo>
                      <a:cubicBezTo>
                        <a:pt x="894" y="2892"/>
                        <a:pt x="1160" y="2621"/>
                        <a:pt x="1374" y="2319"/>
                      </a:cubicBezTo>
                      <a:cubicBezTo>
                        <a:pt x="1475" y="2176"/>
                        <a:pt x="1560" y="2033"/>
                        <a:pt x="1620" y="1904"/>
                      </a:cubicBezTo>
                      <a:cubicBezTo>
                        <a:pt x="1657" y="2045"/>
                        <a:pt x="1716" y="2204"/>
                        <a:pt x="1787" y="2357"/>
                      </a:cubicBezTo>
                      <a:cubicBezTo>
                        <a:pt x="1949" y="2708"/>
                        <a:pt x="2174" y="3036"/>
                        <a:pt x="2317" y="3036"/>
                      </a:cubicBezTo>
                      <a:cubicBezTo>
                        <a:pt x="2329" y="3036"/>
                        <a:pt x="2341" y="3034"/>
                        <a:pt x="2352" y="3028"/>
                      </a:cubicBezTo>
                      <a:cubicBezTo>
                        <a:pt x="2416" y="2999"/>
                        <a:pt x="2432" y="2894"/>
                        <a:pt x="2399" y="2718"/>
                      </a:cubicBezTo>
                      <a:cubicBezTo>
                        <a:pt x="2369" y="2560"/>
                        <a:pt x="2301" y="2362"/>
                        <a:pt x="2209" y="2162"/>
                      </a:cubicBezTo>
                      <a:lnTo>
                        <a:pt x="2209" y="2162"/>
                      </a:lnTo>
                      <a:cubicBezTo>
                        <a:pt x="2136" y="2004"/>
                        <a:pt x="2054" y="1858"/>
                        <a:pt x="1973" y="1742"/>
                      </a:cubicBezTo>
                      <a:cubicBezTo>
                        <a:pt x="2112" y="1780"/>
                        <a:pt x="2280" y="1809"/>
                        <a:pt x="2448" y="1824"/>
                      </a:cubicBezTo>
                      <a:cubicBezTo>
                        <a:pt x="2545" y="1833"/>
                        <a:pt x="2643" y="1838"/>
                        <a:pt x="2736" y="1838"/>
                      </a:cubicBezTo>
                      <a:cubicBezTo>
                        <a:pt x="3044" y="1838"/>
                        <a:pt x="3301" y="1787"/>
                        <a:pt x="3312" y="1670"/>
                      </a:cubicBezTo>
                      <a:cubicBezTo>
                        <a:pt x="3318" y="1599"/>
                        <a:pt x="3236" y="1534"/>
                        <a:pt x="3067" y="1475"/>
                      </a:cubicBezTo>
                      <a:moveTo>
                        <a:pt x="1985" y="751"/>
                      </a:moveTo>
                      <a:lnTo>
                        <a:pt x="1985" y="751"/>
                      </a:lnTo>
                      <a:cubicBezTo>
                        <a:pt x="2241" y="389"/>
                        <a:pt x="2475" y="202"/>
                        <a:pt x="2560" y="202"/>
                      </a:cubicBezTo>
                      <a:cubicBezTo>
                        <a:pt x="2569" y="202"/>
                        <a:pt x="2576" y="204"/>
                        <a:pt x="2582" y="208"/>
                      </a:cubicBezTo>
                      <a:cubicBezTo>
                        <a:pt x="2641" y="250"/>
                        <a:pt x="2550" y="553"/>
                        <a:pt x="2269" y="951"/>
                      </a:cubicBezTo>
                      <a:cubicBezTo>
                        <a:pt x="2138" y="1136"/>
                        <a:pt x="2014" y="1274"/>
                        <a:pt x="1912" y="1366"/>
                      </a:cubicBezTo>
                      <a:cubicBezTo>
                        <a:pt x="1840" y="1377"/>
                        <a:pt x="1778" y="1392"/>
                        <a:pt x="1731" y="1411"/>
                      </a:cubicBezTo>
                      <a:cubicBezTo>
                        <a:pt x="1733" y="1360"/>
                        <a:pt x="1727" y="1297"/>
                        <a:pt x="1713" y="1226"/>
                      </a:cubicBezTo>
                      <a:cubicBezTo>
                        <a:pt x="1766" y="1099"/>
                        <a:pt x="1855" y="935"/>
                        <a:pt x="1985" y="751"/>
                      </a:cubicBezTo>
                      <a:moveTo>
                        <a:pt x="1642" y="1591"/>
                      </a:moveTo>
                      <a:lnTo>
                        <a:pt x="1642" y="1591"/>
                      </a:lnTo>
                      <a:cubicBezTo>
                        <a:pt x="1645" y="1589"/>
                        <a:pt x="1647" y="1586"/>
                        <a:pt x="1649" y="1584"/>
                      </a:cubicBezTo>
                      <a:cubicBezTo>
                        <a:pt x="1651" y="1586"/>
                        <a:pt x="1653" y="1588"/>
                        <a:pt x="1654" y="1590"/>
                      </a:cubicBezTo>
                      <a:cubicBezTo>
                        <a:pt x="1655" y="1613"/>
                        <a:pt x="1651" y="1646"/>
                        <a:pt x="1640" y="1689"/>
                      </a:cubicBezTo>
                      <a:cubicBezTo>
                        <a:pt x="1636" y="1648"/>
                        <a:pt x="1637" y="1615"/>
                        <a:pt x="1642" y="1591"/>
                      </a:cubicBezTo>
                      <a:moveTo>
                        <a:pt x="1601" y="1473"/>
                      </a:moveTo>
                      <a:lnTo>
                        <a:pt x="1601" y="1473"/>
                      </a:lnTo>
                      <a:cubicBezTo>
                        <a:pt x="1602" y="1475"/>
                        <a:pt x="1602" y="1478"/>
                        <a:pt x="1603" y="1480"/>
                      </a:cubicBezTo>
                      <a:cubicBezTo>
                        <a:pt x="1599" y="1480"/>
                        <a:pt x="1597" y="1480"/>
                        <a:pt x="1594" y="1481"/>
                      </a:cubicBezTo>
                      <a:cubicBezTo>
                        <a:pt x="1573" y="1470"/>
                        <a:pt x="1547" y="1450"/>
                        <a:pt x="1517" y="1420"/>
                      </a:cubicBezTo>
                      <a:cubicBezTo>
                        <a:pt x="1556" y="1439"/>
                        <a:pt x="1584" y="1457"/>
                        <a:pt x="1601" y="1473"/>
                      </a:cubicBezTo>
                      <a:moveTo>
                        <a:pt x="1669" y="1446"/>
                      </a:moveTo>
                      <a:lnTo>
                        <a:pt x="1669" y="1446"/>
                      </a:lnTo>
                      <a:cubicBezTo>
                        <a:pt x="1667" y="1449"/>
                        <a:pt x="1664" y="1450"/>
                        <a:pt x="1662" y="1452"/>
                      </a:cubicBezTo>
                      <a:cubicBezTo>
                        <a:pt x="1659" y="1450"/>
                        <a:pt x="1658" y="1447"/>
                        <a:pt x="1655" y="1444"/>
                      </a:cubicBezTo>
                      <a:cubicBezTo>
                        <a:pt x="1655" y="1419"/>
                        <a:pt x="1660" y="1385"/>
                        <a:pt x="1672" y="1345"/>
                      </a:cubicBezTo>
                      <a:cubicBezTo>
                        <a:pt x="1675" y="1387"/>
                        <a:pt x="1674" y="1422"/>
                        <a:pt x="1669" y="1446"/>
                      </a:cubicBezTo>
                      <a:moveTo>
                        <a:pt x="1597" y="1546"/>
                      </a:moveTo>
                      <a:lnTo>
                        <a:pt x="1597" y="1546"/>
                      </a:lnTo>
                      <a:cubicBezTo>
                        <a:pt x="1595" y="1548"/>
                        <a:pt x="1595" y="1551"/>
                        <a:pt x="1594" y="1553"/>
                      </a:cubicBezTo>
                      <a:cubicBezTo>
                        <a:pt x="1574" y="1565"/>
                        <a:pt x="1544" y="1577"/>
                        <a:pt x="1502" y="1589"/>
                      </a:cubicBezTo>
                      <a:cubicBezTo>
                        <a:pt x="1537" y="1565"/>
                        <a:pt x="1566" y="1551"/>
                        <a:pt x="1588" y="1543"/>
                      </a:cubicBezTo>
                      <a:cubicBezTo>
                        <a:pt x="1590" y="1544"/>
                        <a:pt x="1594" y="1545"/>
                        <a:pt x="1597" y="1546"/>
                      </a:cubicBezTo>
                      <a:moveTo>
                        <a:pt x="1712" y="1566"/>
                      </a:moveTo>
                      <a:lnTo>
                        <a:pt x="1712" y="1566"/>
                      </a:lnTo>
                      <a:cubicBezTo>
                        <a:pt x="1712" y="1562"/>
                        <a:pt x="1710" y="1559"/>
                        <a:pt x="1709" y="1556"/>
                      </a:cubicBezTo>
                      <a:cubicBezTo>
                        <a:pt x="1712" y="1555"/>
                        <a:pt x="1714" y="1555"/>
                        <a:pt x="1717" y="1554"/>
                      </a:cubicBezTo>
                      <a:cubicBezTo>
                        <a:pt x="1738" y="1566"/>
                        <a:pt x="1764" y="1586"/>
                        <a:pt x="1796" y="1617"/>
                      </a:cubicBezTo>
                      <a:cubicBezTo>
                        <a:pt x="1759" y="1600"/>
                        <a:pt x="1731" y="1582"/>
                        <a:pt x="1712" y="1566"/>
                      </a:cubicBezTo>
                      <a:moveTo>
                        <a:pt x="1715" y="1491"/>
                      </a:moveTo>
                      <a:lnTo>
                        <a:pt x="1715" y="1491"/>
                      </a:lnTo>
                      <a:cubicBezTo>
                        <a:pt x="1716" y="1488"/>
                        <a:pt x="1717" y="1485"/>
                        <a:pt x="1718" y="1482"/>
                      </a:cubicBezTo>
                      <a:cubicBezTo>
                        <a:pt x="1739" y="1469"/>
                        <a:pt x="1772" y="1456"/>
                        <a:pt x="1814" y="1445"/>
                      </a:cubicBezTo>
                      <a:cubicBezTo>
                        <a:pt x="1779" y="1469"/>
                        <a:pt x="1750" y="1485"/>
                        <a:pt x="1725" y="1493"/>
                      </a:cubicBezTo>
                      <a:cubicBezTo>
                        <a:pt x="1722" y="1492"/>
                        <a:pt x="1718" y="1492"/>
                        <a:pt x="1715" y="1491"/>
                      </a:cubicBezTo>
                      <a:moveTo>
                        <a:pt x="1156" y="849"/>
                      </a:moveTo>
                      <a:lnTo>
                        <a:pt x="1156" y="849"/>
                      </a:lnTo>
                      <a:cubicBezTo>
                        <a:pt x="1066" y="653"/>
                        <a:pt x="1000" y="460"/>
                        <a:pt x="970" y="306"/>
                      </a:cubicBezTo>
                      <a:cubicBezTo>
                        <a:pt x="939" y="144"/>
                        <a:pt x="958" y="73"/>
                        <a:pt x="984" y="61"/>
                      </a:cubicBezTo>
                      <a:cubicBezTo>
                        <a:pt x="987" y="60"/>
                        <a:pt x="991" y="59"/>
                        <a:pt x="995" y="59"/>
                      </a:cubicBezTo>
                      <a:cubicBezTo>
                        <a:pt x="1027" y="59"/>
                        <a:pt x="1089" y="97"/>
                        <a:pt x="1179" y="210"/>
                      </a:cubicBezTo>
                      <a:cubicBezTo>
                        <a:pt x="1277" y="332"/>
                        <a:pt x="1381" y="508"/>
                        <a:pt x="1471" y="703"/>
                      </a:cubicBezTo>
                      <a:cubicBezTo>
                        <a:pt x="1566" y="909"/>
                        <a:pt x="1623" y="1086"/>
                        <a:pt x="1652" y="1221"/>
                      </a:cubicBezTo>
                      <a:cubicBezTo>
                        <a:pt x="1625" y="1288"/>
                        <a:pt x="1608" y="1349"/>
                        <a:pt x="1602" y="1400"/>
                      </a:cubicBezTo>
                      <a:cubicBezTo>
                        <a:pt x="1562" y="1374"/>
                        <a:pt x="1509" y="1349"/>
                        <a:pt x="1440" y="1325"/>
                      </a:cubicBezTo>
                      <a:cubicBezTo>
                        <a:pt x="1438" y="1325"/>
                        <a:pt x="1436" y="1323"/>
                        <a:pt x="1433" y="1323"/>
                      </a:cubicBezTo>
                      <a:cubicBezTo>
                        <a:pt x="1340" y="1202"/>
                        <a:pt x="1242" y="1035"/>
                        <a:pt x="1156" y="849"/>
                      </a:cubicBezTo>
                      <a:moveTo>
                        <a:pt x="827" y="1616"/>
                      </a:moveTo>
                      <a:lnTo>
                        <a:pt x="827" y="1616"/>
                      </a:lnTo>
                      <a:cubicBezTo>
                        <a:pt x="611" y="1597"/>
                        <a:pt x="412" y="1557"/>
                        <a:pt x="264" y="1506"/>
                      </a:cubicBezTo>
                      <a:cubicBezTo>
                        <a:pt x="108" y="1451"/>
                        <a:pt x="56" y="1399"/>
                        <a:pt x="59" y="1371"/>
                      </a:cubicBezTo>
                      <a:cubicBezTo>
                        <a:pt x="64" y="1314"/>
                        <a:pt x="256" y="1257"/>
                        <a:pt x="574" y="1257"/>
                      </a:cubicBezTo>
                      <a:cubicBezTo>
                        <a:pt x="660" y="1257"/>
                        <a:pt x="755" y="1261"/>
                        <a:pt x="858" y="1270"/>
                      </a:cubicBezTo>
                      <a:cubicBezTo>
                        <a:pt x="1062" y="1289"/>
                        <a:pt x="1252" y="1326"/>
                        <a:pt x="1397" y="1373"/>
                      </a:cubicBezTo>
                      <a:cubicBezTo>
                        <a:pt x="1399" y="1375"/>
                        <a:pt x="1401" y="1377"/>
                        <a:pt x="1402" y="1380"/>
                      </a:cubicBezTo>
                      <a:cubicBezTo>
                        <a:pt x="1447" y="1435"/>
                        <a:pt x="1488" y="1477"/>
                        <a:pt x="1525" y="1506"/>
                      </a:cubicBezTo>
                      <a:cubicBezTo>
                        <a:pt x="1483" y="1528"/>
                        <a:pt x="1435" y="1561"/>
                        <a:pt x="1381" y="1608"/>
                      </a:cubicBezTo>
                      <a:cubicBezTo>
                        <a:pt x="1379" y="1610"/>
                        <a:pt x="1377" y="1612"/>
                        <a:pt x="1376" y="1613"/>
                      </a:cubicBezTo>
                      <a:cubicBezTo>
                        <a:pt x="1224" y="1634"/>
                        <a:pt x="1031" y="1635"/>
                        <a:pt x="827" y="1616"/>
                      </a:cubicBezTo>
                      <a:moveTo>
                        <a:pt x="1326" y="2285"/>
                      </a:moveTo>
                      <a:lnTo>
                        <a:pt x="1326" y="2285"/>
                      </a:lnTo>
                      <a:cubicBezTo>
                        <a:pt x="1044" y="2684"/>
                        <a:pt x="789" y="2870"/>
                        <a:pt x="730" y="2828"/>
                      </a:cubicBezTo>
                      <a:cubicBezTo>
                        <a:pt x="671" y="2786"/>
                        <a:pt x="761" y="2483"/>
                        <a:pt x="1043" y="2085"/>
                      </a:cubicBezTo>
                      <a:cubicBezTo>
                        <a:pt x="1161" y="1917"/>
                        <a:pt x="1288" y="1771"/>
                        <a:pt x="1401" y="1669"/>
                      </a:cubicBezTo>
                      <a:cubicBezTo>
                        <a:pt x="1404" y="1669"/>
                        <a:pt x="1406" y="1669"/>
                        <a:pt x="1409" y="1668"/>
                      </a:cubicBezTo>
                      <a:cubicBezTo>
                        <a:pt x="1480" y="1657"/>
                        <a:pt x="1537" y="1642"/>
                        <a:pt x="1581" y="1625"/>
                      </a:cubicBezTo>
                      <a:cubicBezTo>
                        <a:pt x="1578" y="1676"/>
                        <a:pt x="1584" y="1738"/>
                        <a:pt x="1598" y="1809"/>
                      </a:cubicBezTo>
                      <a:cubicBezTo>
                        <a:pt x="1539" y="1950"/>
                        <a:pt x="1444" y="2118"/>
                        <a:pt x="1326" y="2285"/>
                      </a:cubicBezTo>
                      <a:moveTo>
                        <a:pt x="2155" y="2187"/>
                      </a:moveTo>
                      <a:lnTo>
                        <a:pt x="2155" y="2187"/>
                      </a:lnTo>
                      <a:lnTo>
                        <a:pt x="2155" y="2187"/>
                      </a:lnTo>
                      <a:cubicBezTo>
                        <a:pt x="2246" y="2383"/>
                        <a:pt x="2311" y="2575"/>
                        <a:pt x="2341" y="2730"/>
                      </a:cubicBezTo>
                      <a:cubicBezTo>
                        <a:pt x="2372" y="2892"/>
                        <a:pt x="2353" y="2963"/>
                        <a:pt x="2327" y="2975"/>
                      </a:cubicBezTo>
                      <a:cubicBezTo>
                        <a:pt x="2262" y="3005"/>
                        <a:pt x="2044" y="2776"/>
                        <a:pt x="1840" y="2332"/>
                      </a:cubicBezTo>
                      <a:cubicBezTo>
                        <a:pt x="1745" y="2127"/>
                        <a:pt x="1687" y="1949"/>
                        <a:pt x="1659" y="1815"/>
                      </a:cubicBezTo>
                      <a:cubicBezTo>
                        <a:pt x="1660" y="1812"/>
                        <a:pt x="1662" y="1810"/>
                        <a:pt x="1662" y="1807"/>
                      </a:cubicBezTo>
                      <a:cubicBezTo>
                        <a:pt x="1689" y="1740"/>
                        <a:pt x="1704" y="1683"/>
                        <a:pt x="1710" y="1636"/>
                      </a:cubicBezTo>
                      <a:cubicBezTo>
                        <a:pt x="1754" y="1665"/>
                        <a:pt x="1811" y="1691"/>
                        <a:pt x="1879" y="1714"/>
                      </a:cubicBezTo>
                      <a:cubicBezTo>
                        <a:pt x="1972" y="1835"/>
                        <a:pt x="2070" y="2001"/>
                        <a:pt x="2155" y="2187"/>
                      </a:cubicBezTo>
                      <a:moveTo>
                        <a:pt x="2453" y="1766"/>
                      </a:moveTo>
                      <a:lnTo>
                        <a:pt x="2453" y="1766"/>
                      </a:lnTo>
                      <a:cubicBezTo>
                        <a:pt x="2228" y="1745"/>
                        <a:pt x="2045" y="1706"/>
                        <a:pt x="1914" y="1663"/>
                      </a:cubicBezTo>
                      <a:cubicBezTo>
                        <a:pt x="1913" y="1661"/>
                        <a:pt x="1911" y="1659"/>
                        <a:pt x="1909" y="1656"/>
                      </a:cubicBezTo>
                      <a:cubicBezTo>
                        <a:pt x="1865" y="1600"/>
                        <a:pt x="1823" y="1559"/>
                        <a:pt x="1786" y="1530"/>
                      </a:cubicBezTo>
                      <a:cubicBezTo>
                        <a:pt x="1832" y="1507"/>
                        <a:pt x="1883" y="1469"/>
                        <a:pt x="1937" y="1422"/>
                      </a:cubicBezTo>
                      <a:cubicBezTo>
                        <a:pt x="2011" y="1412"/>
                        <a:pt x="2100" y="1406"/>
                        <a:pt x="2202" y="1406"/>
                      </a:cubicBezTo>
                      <a:cubicBezTo>
                        <a:pt x="2287" y="1406"/>
                        <a:pt x="2382" y="1410"/>
                        <a:pt x="2485" y="1420"/>
                      </a:cubicBezTo>
                      <a:cubicBezTo>
                        <a:pt x="2700" y="1440"/>
                        <a:pt x="2900" y="1479"/>
                        <a:pt x="3048" y="1530"/>
                      </a:cubicBezTo>
                      <a:cubicBezTo>
                        <a:pt x="3203" y="1585"/>
                        <a:pt x="3256" y="1637"/>
                        <a:pt x="3253" y="1665"/>
                      </a:cubicBezTo>
                      <a:cubicBezTo>
                        <a:pt x="3246" y="1737"/>
                        <a:pt x="2939" y="1810"/>
                        <a:pt x="2453" y="176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Google Shape;205;p6"/>
                <p:cNvSpPr/>
                <p:nvPr/>
              </p:nvSpPr>
              <p:spPr>
                <a:xfrm>
                  <a:off x="7253280" y="367920"/>
                  <a:ext cx="1071720" cy="1171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7" h="3253" extrusionOk="0">
                      <a:moveTo>
                        <a:pt x="2972" y="942"/>
                      </a:moveTo>
                      <a:lnTo>
                        <a:pt x="2972" y="942"/>
                      </a:lnTo>
                      <a:cubicBezTo>
                        <a:pt x="2925" y="841"/>
                        <a:pt x="2555" y="911"/>
                        <a:pt x="2146" y="1100"/>
                      </a:cubicBezTo>
                      <a:cubicBezTo>
                        <a:pt x="1948" y="1191"/>
                        <a:pt x="1777" y="1293"/>
                        <a:pt x="1658" y="1386"/>
                      </a:cubicBezTo>
                      <a:cubicBezTo>
                        <a:pt x="1707" y="1243"/>
                        <a:pt x="1746" y="1048"/>
                        <a:pt x="1766" y="831"/>
                      </a:cubicBezTo>
                      <a:cubicBezTo>
                        <a:pt x="1807" y="382"/>
                        <a:pt x="1750" y="10"/>
                        <a:pt x="1638" y="0"/>
                      </a:cubicBezTo>
                      <a:cubicBezTo>
                        <a:pt x="1527" y="-11"/>
                        <a:pt x="1403" y="345"/>
                        <a:pt x="1361" y="794"/>
                      </a:cubicBezTo>
                      <a:cubicBezTo>
                        <a:pt x="1341" y="1011"/>
                        <a:pt x="1344" y="1210"/>
                        <a:pt x="1366" y="1359"/>
                      </a:cubicBezTo>
                      <a:cubicBezTo>
                        <a:pt x="1266" y="1246"/>
                        <a:pt x="1117" y="1115"/>
                        <a:pt x="939" y="989"/>
                      </a:cubicBezTo>
                      <a:cubicBezTo>
                        <a:pt x="571" y="728"/>
                        <a:pt x="220" y="592"/>
                        <a:pt x="155" y="683"/>
                      </a:cubicBezTo>
                      <a:cubicBezTo>
                        <a:pt x="90" y="775"/>
                        <a:pt x="336" y="1060"/>
                        <a:pt x="705" y="1320"/>
                      </a:cubicBezTo>
                      <a:cubicBezTo>
                        <a:pt x="882" y="1446"/>
                        <a:pt x="1056" y="1543"/>
                        <a:pt x="1196" y="1599"/>
                      </a:cubicBezTo>
                      <a:cubicBezTo>
                        <a:pt x="1048" y="1629"/>
                        <a:pt x="860" y="1692"/>
                        <a:pt x="662" y="1784"/>
                      </a:cubicBezTo>
                      <a:cubicBezTo>
                        <a:pt x="252" y="1973"/>
                        <a:pt x="-42" y="2208"/>
                        <a:pt x="5" y="2310"/>
                      </a:cubicBezTo>
                      <a:cubicBezTo>
                        <a:pt x="52" y="2412"/>
                        <a:pt x="423" y="2341"/>
                        <a:pt x="832" y="2153"/>
                      </a:cubicBezTo>
                      <a:cubicBezTo>
                        <a:pt x="1030" y="2061"/>
                        <a:pt x="1200" y="1959"/>
                        <a:pt x="1319" y="1867"/>
                      </a:cubicBezTo>
                      <a:cubicBezTo>
                        <a:pt x="1271" y="2009"/>
                        <a:pt x="1232" y="2204"/>
                        <a:pt x="1211" y="2421"/>
                      </a:cubicBezTo>
                      <a:cubicBezTo>
                        <a:pt x="1171" y="2870"/>
                        <a:pt x="1228" y="3242"/>
                        <a:pt x="1339" y="3253"/>
                      </a:cubicBezTo>
                      <a:cubicBezTo>
                        <a:pt x="1451" y="3263"/>
                        <a:pt x="1575" y="2907"/>
                        <a:pt x="1616" y="2458"/>
                      </a:cubicBezTo>
                      <a:cubicBezTo>
                        <a:pt x="1636" y="2241"/>
                        <a:pt x="1633" y="2042"/>
                        <a:pt x="1612" y="1893"/>
                      </a:cubicBezTo>
                      <a:cubicBezTo>
                        <a:pt x="1712" y="2006"/>
                        <a:pt x="1861" y="2137"/>
                        <a:pt x="2038" y="2263"/>
                      </a:cubicBezTo>
                      <a:cubicBezTo>
                        <a:pt x="2407" y="2524"/>
                        <a:pt x="2758" y="2660"/>
                        <a:pt x="2823" y="2569"/>
                      </a:cubicBezTo>
                      <a:cubicBezTo>
                        <a:pt x="2887" y="2477"/>
                        <a:pt x="2641" y="2192"/>
                        <a:pt x="2273" y="1932"/>
                      </a:cubicBezTo>
                      <a:cubicBezTo>
                        <a:pt x="2095" y="1805"/>
                        <a:pt x="1921" y="1709"/>
                        <a:pt x="1782" y="1653"/>
                      </a:cubicBezTo>
                      <a:cubicBezTo>
                        <a:pt x="1929" y="1623"/>
                        <a:pt x="2117" y="1560"/>
                        <a:pt x="2315" y="1468"/>
                      </a:cubicBezTo>
                      <a:cubicBezTo>
                        <a:pt x="2725" y="1280"/>
                        <a:pt x="3019" y="1044"/>
                        <a:pt x="2972" y="9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6" name="Google Shape;206;p6"/>
                <p:cNvSpPr/>
                <p:nvPr/>
              </p:nvSpPr>
              <p:spPr>
                <a:xfrm>
                  <a:off x="7242840" y="357120"/>
                  <a:ext cx="1092960" cy="1192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3312" extrusionOk="0">
                      <a:moveTo>
                        <a:pt x="3028" y="960"/>
                      </a:moveTo>
                      <a:lnTo>
                        <a:pt x="3028" y="960"/>
                      </a:lnTo>
                      <a:cubicBezTo>
                        <a:pt x="2998" y="895"/>
                        <a:pt x="2894" y="879"/>
                        <a:pt x="2718" y="913"/>
                      </a:cubicBezTo>
                      <a:cubicBezTo>
                        <a:pt x="2560" y="943"/>
                        <a:pt x="2362" y="1011"/>
                        <a:pt x="2162" y="1103"/>
                      </a:cubicBezTo>
                      <a:cubicBezTo>
                        <a:pt x="2004" y="1176"/>
                        <a:pt x="1858" y="1258"/>
                        <a:pt x="1742" y="1339"/>
                      </a:cubicBezTo>
                      <a:cubicBezTo>
                        <a:pt x="1780" y="1199"/>
                        <a:pt x="1808" y="1032"/>
                        <a:pt x="1824" y="864"/>
                      </a:cubicBezTo>
                      <a:cubicBezTo>
                        <a:pt x="1862" y="446"/>
                        <a:pt x="1822" y="14"/>
                        <a:pt x="1670" y="0"/>
                      </a:cubicBezTo>
                      <a:cubicBezTo>
                        <a:pt x="1599" y="-6"/>
                        <a:pt x="1533" y="76"/>
                        <a:pt x="1474" y="245"/>
                      </a:cubicBezTo>
                      <a:cubicBezTo>
                        <a:pt x="1422" y="397"/>
                        <a:pt x="1381" y="602"/>
                        <a:pt x="1361" y="821"/>
                      </a:cubicBezTo>
                      <a:cubicBezTo>
                        <a:pt x="1345" y="989"/>
                        <a:pt x="1342" y="1159"/>
                        <a:pt x="1355" y="1303"/>
                      </a:cubicBezTo>
                      <a:cubicBezTo>
                        <a:pt x="1255" y="1202"/>
                        <a:pt x="1127" y="1095"/>
                        <a:pt x="985" y="994"/>
                      </a:cubicBezTo>
                      <a:cubicBezTo>
                        <a:pt x="642" y="752"/>
                        <a:pt x="248" y="571"/>
                        <a:pt x="159" y="696"/>
                      </a:cubicBezTo>
                      <a:cubicBezTo>
                        <a:pt x="71" y="821"/>
                        <a:pt x="373" y="1132"/>
                        <a:pt x="716" y="1375"/>
                      </a:cubicBezTo>
                      <a:cubicBezTo>
                        <a:pt x="859" y="1475"/>
                        <a:pt x="1003" y="1560"/>
                        <a:pt x="1131" y="1620"/>
                      </a:cubicBezTo>
                      <a:cubicBezTo>
                        <a:pt x="991" y="1657"/>
                        <a:pt x="832" y="1716"/>
                        <a:pt x="679" y="1787"/>
                      </a:cubicBezTo>
                      <a:cubicBezTo>
                        <a:pt x="297" y="1963"/>
                        <a:pt x="-56" y="2213"/>
                        <a:pt x="7" y="2352"/>
                      </a:cubicBezTo>
                      <a:cubicBezTo>
                        <a:pt x="27" y="2395"/>
                        <a:pt x="79" y="2416"/>
                        <a:pt x="163" y="2416"/>
                      </a:cubicBezTo>
                      <a:cubicBezTo>
                        <a:pt x="205" y="2416"/>
                        <a:pt x="257" y="2411"/>
                        <a:pt x="317" y="2399"/>
                      </a:cubicBezTo>
                      <a:cubicBezTo>
                        <a:pt x="476" y="2369"/>
                        <a:pt x="673" y="2301"/>
                        <a:pt x="873" y="2209"/>
                      </a:cubicBezTo>
                      <a:cubicBezTo>
                        <a:pt x="1036" y="2134"/>
                        <a:pt x="1180" y="2052"/>
                        <a:pt x="1294" y="1973"/>
                      </a:cubicBezTo>
                      <a:cubicBezTo>
                        <a:pt x="1256" y="2110"/>
                        <a:pt x="1228" y="2274"/>
                        <a:pt x="1211" y="2448"/>
                      </a:cubicBezTo>
                      <a:cubicBezTo>
                        <a:pt x="1191" y="2667"/>
                        <a:pt x="1193" y="2876"/>
                        <a:pt x="1218" y="3036"/>
                      </a:cubicBezTo>
                      <a:cubicBezTo>
                        <a:pt x="1245" y="3212"/>
                        <a:pt x="1295" y="3306"/>
                        <a:pt x="1365" y="3312"/>
                      </a:cubicBezTo>
                      <a:cubicBezTo>
                        <a:pt x="1368" y="3312"/>
                        <a:pt x="1371" y="3312"/>
                        <a:pt x="1373" y="3312"/>
                      </a:cubicBezTo>
                      <a:cubicBezTo>
                        <a:pt x="1441" y="3312"/>
                        <a:pt x="1504" y="3230"/>
                        <a:pt x="1561" y="3067"/>
                      </a:cubicBezTo>
                      <a:cubicBezTo>
                        <a:pt x="1614" y="2915"/>
                        <a:pt x="1654" y="2710"/>
                        <a:pt x="1674" y="2490"/>
                      </a:cubicBezTo>
                      <a:cubicBezTo>
                        <a:pt x="1691" y="2316"/>
                        <a:pt x="1692" y="2150"/>
                        <a:pt x="1680" y="2009"/>
                      </a:cubicBezTo>
                      <a:cubicBezTo>
                        <a:pt x="1782" y="2111"/>
                        <a:pt x="1913" y="2220"/>
                        <a:pt x="2051" y="2317"/>
                      </a:cubicBezTo>
                      <a:cubicBezTo>
                        <a:pt x="2231" y="2444"/>
                        <a:pt x="2412" y="2547"/>
                        <a:pt x="2563" y="2605"/>
                      </a:cubicBezTo>
                      <a:cubicBezTo>
                        <a:pt x="2651" y="2640"/>
                        <a:pt x="2722" y="2657"/>
                        <a:pt x="2775" y="2657"/>
                      </a:cubicBezTo>
                      <a:cubicBezTo>
                        <a:pt x="2823" y="2657"/>
                        <a:pt x="2856" y="2643"/>
                        <a:pt x="2876" y="2616"/>
                      </a:cubicBezTo>
                      <a:cubicBezTo>
                        <a:pt x="2964" y="2491"/>
                        <a:pt x="2662" y="2180"/>
                        <a:pt x="2319" y="1938"/>
                      </a:cubicBezTo>
                      <a:cubicBezTo>
                        <a:pt x="2181" y="1840"/>
                        <a:pt x="2035" y="1753"/>
                        <a:pt x="1905" y="1691"/>
                      </a:cubicBezTo>
                      <a:cubicBezTo>
                        <a:pt x="2044" y="1655"/>
                        <a:pt x="2204" y="1596"/>
                        <a:pt x="2357" y="1525"/>
                      </a:cubicBezTo>
                      <a:cubicBezTo>
                        <a:pt x="2739" y="1349"/>
                        <a:pt x="3092" y="1098"/>
                        <a:pt x="3028" y="960"/>
                      </a:cubicBezTo>
                      <a:moveTo>
                        <a:pt x="1490" y="1597"/>
                      </a:moveTo>
                      <a:lnTo>
                        <a:pt x="1490" y="1597"/>
                      </a:lnTo>
                      <a:cubicBezTo>
                        <a:pt x="1487" y="1596"/>
                        <a:pt x="1484" y="1594"/>
                        <a:pt x="1482" y="1594"/>
                      </a:cubicBezTo>
                      <a:cubicBezTo>
                        <a:pt x="1469" y="1572"/>
                        <a:pt x="1456" y="1541"/>
                        <a:pt x="1446" y="1500"/>
                      </a:cubicBezTo>
                      <a:cubicBezTo>
                        <a:pt x="1470" y="1537"/>
                        <a:pt x="1485" y="1566"/>
                        <a:pt x="1493" y="1588"/>
                      </a:cubicBezTo>
                      <a:cubicBezTo>
                        <a:pt x="1491" y="1591"/>
                        <a:pt x="1491" y="1594"/>
                        <a:pt x="1490" y="1597"/>
                      </a:cubicBezTo>
                      <a:moveTo>
                        <a:pt x="1452" y="1650"/>
                      </a:moveTo>
                      <a:lnTo>
                        <a:pt x="1452" y="1650"/>
                      </a:lnTo>
                      <a:cubicBezTo>
                        <a:pt x="1450" y="1652"/>
                        <a:pt x="1448" y="1653"/>
                        <a:pt x="1446" y="1655"/>
                      </a:cubicBezTo>
                      <a:cubicBezTo>
                        <a:pt x="1422" y="1655"/>
                        <a:pt x="1390" y="1652"/>
                        <a:pt x="1347" y="1640"/>
                      </a:cubicBezTo>
                      <a:cubicBezTo>
                        <a:pt x="1388" y="1636"/>
                        <a:pt x="1422" y="1638"/>
                        <a:pt x="1446" y="1643"/>
                      </a:cubicBezTo>
                      <a:cubicBezTo>
                        <a:pt x="1448" y="1645"/>
                        <a:pt x="1450" y="1648"/>
                        <a:pt x="1452" y="1650"/>
                      </a:cubicBezTo>
                      <a:moveTo>
                        <a:pt x="1471" y="1712"/>
                      </a:moveTo>
                      <a:lnTo>
                        <a:pt x="1471" y="1712"/>
                      </a:lnTo>
                      <a:cubicBezTo>
                        <a:pt x="1474" y="1712"/>
                        <a:pt x="1477" y="1710"/>
                        <a:pt x="1480" y="1710"/>
                      </a:cubicBezTo>
                      <a:cubicBezTo>
                        <a:pt x="1480" y="1712"/>
                        <a:pt x="1481" y="1714"/>
                        <a:pt x="1482" y="1717"/>
                      </a:cubicBezTo>
                      <a:cubicBezTo>
                        <a:pt x="1469" y="1739"/>
                        <a:pt x="1448" y="1765"/>
                        <a:pt x="1420" y="1794"/>
                      </a:cubicBezTo>
                      <a:cubicBezTo>
                        <a:pt x="1438" y="1756"/>
                        <a:pt x="1456" y="1729"/>
                        <a:pt x="1471" y="1712"/>
                      </a:cubicBezTo>
                      <a:moveTo>
                        <a:pt x="1544" y="1721"/>
                      </a:moveTo>
                      <a:lnTo>
                        <a:pt x="1544" y="1721"/>
                      </a:lnTo>
                      <a:cubicBezTo>
                        <a:pt x="1545" y="1719"/>
                        <a:pt x="1545" y="1718"/>
                        <a:pt x="1545" y="1716"/>
                      </a:cubicBezTo>
                      <a:cubicBezTo>
                        <a:pt x="1548" y="1717"/>
                        <a:pt x="1550" y="1718"/>
                        <a:pt x="1553" y="1718"/>
                      </a:cubicBezTo>
                      <a:cubicBezTo>
                        <a:pt x="1565" y="1739"/>
                        <a:pt x="1578" y="1769"/>
                        <a:pt x="1589" y="1812"/>
                      </a:cubicBezTo>
                      <a:cubicBezTo>
                        <a:pt x="1566" y="1778"/>
                        <a:pt x="1550" y="1749"/>
                        <a:pt x="1542" y="1726"/>
                      </a:cubicBezTo>
                      <a:cubicBezTo>
                        <a:pt x="1543" y="1724"/>
                        <a:pt x="1544" y="1722"/>
                        <a:pt x="1544" y="1721"/>
                      </a:cubicBezTo>
                      <a:moveTo>
                        <a:pt x="1583" y="1662"/>
                      </a:moveTo>
                      <a:lnTo>
                        <a:pt x="1583" y="1662"/>
                      </a:lnTo>
                      <a:cubicBezTo>
                        <a:pt x="1586" y="1660"/>
                        <a:pt x="1588" y="1658"/>
                        <a:pt x="1591" y="1656"/>
                      </a:cubicBezTo>
                      <a:cubicBezTo>
                        <a:pt x="1592" y="1656"/>
                        <a:pt x="1593" y="1656"/>
                        <a:pt x="1594" y="1656"/>
                      </a:cubicBezTo>
                      <a:cubicBezTo>
                        <a:pt x="1619" y="1656"/>
                        <a:pt x="1651" y="1661"/>
                        <a:pt x="1690" y="1672"/>
                      </a:cubicBezTo>
                      <a:cubicBezTo>
                        <a:pt x="1649" y="1676"/>
                        <a:pt x="1615" y="1675"/>
                        <a:pt x="1590" y="1669"/>
                      </a:cubicBezTo>
                      <a:cubicBezTo>
                        <a:pt x="1588" y="1667"/>
                        <a:pt x="1586" y="1665"/>
                        <a:pt x="1583" y="1662"/>
                      </a:cubicBezTo>
                      <a:moveTo>
                        <a:pt x="1565" y="1601"/>
                      </a:moveTo>
                      <a:lnTo>
                        <a:pt x="1565" y="1601"/>
                      </a:lnTo>
                      <a:cubicBezTo>
                        <a:pt x="1562" y="1602"/>
                        <a:pt x="1558" y="1602"/>
                        <a:pt x="1556" y="1603"/>
                      </a:cubicBezTo>
                      <a:cubicBezTo>
                        <a:pt x="1556" y="1600"/>
                        <a:pt x="1556" y="1597"/>
                        <a:pt x="1555" y="1594"/>
                      </a:cubicBezTo>
                      <a:cubicBezTo>
                        <a:pt x="1566" y="1573"/>
                        <a:pt x="1586" y="1547"/>
                        <a:pt x="1617" y="1516"/>
                      </a:cubicBezTo>
                      <a:cubicBezTo>
                        <a:pt x="1599" y="1554"/>
                        <a:pt x="1581" y="1583"/>
                        <a:pt x="1565" y="1601"/>
                      </a:cubicBezTo>
                      <a:moveTo>
                        <a:pt x="1419" y="827"/>
                      </a:moveTo>
                      <a:lnTo>
                        <a:pt x="1419" y="827"/>
                      </a:lnTo>
                      <a:cubicBezTo>
                        <a:pt x="1439" y="612"/>
                        <a:pt x="1479" y="412"/>
                        <a:pt x="1530" y="264"/>
                      </a:cubicBezTo>
                      <a:cubicBezTo>
                        <a:pt x="1583" y="112"/>
                        <a:pt x="1634" y="59"/>
                        <a:pt x="1663" y="59"/>
                      </a:cubicBezTo>
                      <a:lnTo>
                        <a:pt x="1664" y="59"/>
                      </a:lnTo>
                      <a:cubicBezTo>
                        <a:pt x="1737" y="65"/>
                        <a:pt x="1810" y="373"/>
                        <a:pt x="1765" y="859"/>
                      </a:cubicBezTo>
                      <a:cubicBezTo>
                        <a:pt x="1745" y="1084"/>
                        <a:pt x="1706" y="1266"/>
                        <a:pt x="1663" y="1398"/>
                      </a:cubicBezTo>
                      <a:cubicBezTo>
                        <a:pt x="1661" y="1399"/>
                        <a:pt x="1659" y="1401"/>
                        <a:pt x="1656" y="1403"/>
                      </a:cubicBezTo>
                      <a:cubicBezTo>
                        <a:pt x="1600" y="1447"/>
                        <a:pt x="1558" y="1488"/>
                        <a:pt x="1530" y="1526"/>
                      </a:cubicBezTo>
                      <a:cubicBezTo>
                        <a:pt x="1508" y="1484"/>
                        <a:pt x="1474" y="1436"/>
                        <a:pt x="1428" y="1381"/>
                      </a:cubicBezTo>
                      <a:cubicBezTo>
                        <a:pt x="1426" y="1379"/>
                        <a:pt x="1424" y="1377"/>
                        <a:pt x="1422" y="1375"/>
                      </a:cubicBezTo>
                      <a:cubicBezTo>
                        <a:pt x="1404" y="1239"/>
                        <a:pt x="1399" y="1052"/>
                        <a:pt x="1419" y="827"/>
                      </a:cubicBezTo>
                      <a:moveTo>
                        <a:pt x="750" y="1326"/>
                      </a:moveTo>
                      <a:lnTo>
                        <a:pt x="750" y="1326"/>
                      </a:lnTo>
                      <a:cubicBezTo>
                        <a:pt x="352" y="1045"/>
                        <a:pt x="166" y="789"/>
                        <a:pt x="208" y="730"/>
                      </a:cubicBezTo>
                      <a:cubicBezTo>
                        <a:pt x="216" y="719"/>
                        <a:pt x="233" y="713"/>
                        <a:pt x="260" y="713"/>
                      </a:cubicBezTo>
                      <a:cubicBezTo>
                        <a:pt x="370" y="713"/>
                        <a:pt x="629" y="816"/>
                        <a:pt x="951" y="1043"/>
                      </a:cubicBezTo>
                      <a:lnTo>
                        <a:pt x="951" y="1043"/>
                      </a:lnTo>
                      <a:cubicBezTo>
                        <a:pt x="1118" y="1161"/>
                        <a:pt x="1264" y="1287"/>
                        <a:pt x="1366" y="1401"/>
                      </a:cubicBezTo>
                      <a:cubicBezTo>
                        <a:pt x="1376" y="1472"/>
                        <a:pt x="1391" y="1534"/>
                        <a:pt x="1411" y="1581"/>
                      </a:cubicBezTo>
                      <a:cubicBezTo>
                        <a:pt x="1360" y="1578"/>
                        <a:pt x="1298" y="1584"/>
                        <a:pt x="1227" y="1598"/>
                      </a:cubicBezTo>
                      <a:cubicBezTo>
                        <a:pt x="1086" y="1540"/>
                        <a:pt x="917" y="1445"/>
                        <a:pt x="750" y="1326"/>
                      </a:cubicBezTo>
                      <a:moveTo>
                        <a:pt x="849" y="2156"/>
                      </a:moveTo>
                      <a:lnTo>
                        <a:pt x="849" y="2156"/>
                      </a:lnTo>
                      <a:cubicBezTo>
                        <a:pt x="653" y="2246"/>
                        <a:pt x="460" y="2312"/>
                        <a:pt x="306" y="2341"/>
                      </a:cubicBezTo>
                      <a:cubicBezTo>
                        <a:pt x="144" y="2372"/>
                        <a:pt x="72" y="2353"/>
                        <a:pt x="61" y="2328"/>
                      </a:cubicBezTo>
                      <a:cubicBezTo>
                        <a:pt x="30" y="2262"/>
                        <a:pt x="260" y="2045"/>
                        <a:pt x="703" y="1840"/>
                      </a:cubicBezTo>
                      <a:cubicBezTo>
                        <a:pt x="909" y="1745"/>
                        <a:pt x="1086" y="1688"/>
                        <a:pt x="1221" y="1659"/>
                      </a:cubicBezTo>
                      <a:cubicBezTo>
                        <a:pt x="1224" y="1661"/>
                        <a:pt x="1226" y="1662"/>
                        <a:pt x="1229" y="1663"/>
                      </a:cubicBezTo>
                      <a:cubicBezTo>
                        <a:pt x="1295" y="1689"/>
                        <a:pt x="1352" y="1705"/>
                        <a:pt x="1399" y="1711"/>
                      </a:cubicBezTo>
                      <a:cubicBezTo>
                        <a:pt x="1373" y="1751"/>
                        <a:pt x="1349" y="1803"/>
                        <a:pt x="1325" y="1871"/>
                      </a:cubicBezTo>
                      <a:cubicBezTo>
                        <a:pt x="1324" y="1874"/>
                        <a:pt x="1323" y="1876"/>
                        <a:pt x="1322" y="1879"/>
                      </a:cubicBezTo>
                      <a:cubicBezTo>
                        <a:pt x="1212" y="1964"/>
                        <a:pt x="1051" y="2062"/>
                        <a:pt x="849" y="2156"/>
                      </a:cubicBezTo>
                      <a:moveTo>
                        <a:pt x="1616" y="2485"/>
                      </a:moveTo>
                      <a:lnTo>
                        <a:pt x="1616" y="2485"/>
                      </a:lnTo>
                      <a:cubicBezTo>
                        <a:pt x="1596" y="2700"/>
                        <a:pt x="1557" y="2900"/>
                        <a:pt x="1505" y="3048"/>
                      </a:cubicBezTo>
                      <a:cubicBezTo>
                        <a:pt x="1451" y="3203"/>
                        <a:pt x="1399" y="3255"/>
                        <a:pt x="1371" y="3253"/>
                      </a:cubicBezTo>
                      <a:cubicBezTo>
                        <a:pt x="1343" y="3251"/>
                        <a:pt x="1301" y="3190"/>
                        <a:pt x="1276" y="3027"/>
                      </a:cubicBezTo>
                      <a:cubicBezTo>
                        <a:pt x="1252" y="2872"/>
                        <a:pt x="1251" y="2668"/>
                        <a:pt x="1270" y="2453"/>
                      </a:cubicBezTo>
                      <a:cubicBezTo>
                        <a:pt x="1289" y="2250"/>
                        <a:pt x="1325" y="2060"/>
                        <a:pt x="1373" y="1914"/>
                      </a:cubicBezTo>
                      <a:cubicBezTo>
                        <a:pt x="1430" y="1869"/>
                        <a:pt x="1475" y="1825"/>
                        <a:pt x="1506" y="1786"/>
                      </a:cubicBezTo>
                      <a:cubicBezTo>
                        <a:pt x="1529" y="1832"/>
                        <a:pt x="1566" y="1883"/>
                        <a:pt x="1613" y="1937"/>
                      </a:cubicBezTo>
                      <a:cubicBezTo>
                        <a:pt x="1633" y="2088"/>
                        <a:pt x="1635" y="2282"/>
                        <a:pt x="1616" y="2485"/>
                      </a:cubicBezTo>
                      <a:moveTo>
                        <a:pt x="2285" y="1986"/>
                      </a:moveTo>
                      <a:lnTo>
                        <a:pt x="2285" y="1986"/>
                      </a:lnTo>
                      <a:cubicBezTo>
                        <a:pt x="2683" y="2267"/>
                        <a:pt x="2869" y="2523"/>
                        <a:pt x="2828" y="2582"/>
                      </a:cubicBezTo>
                      <a:cubicBezTo>
                        <a:pt x="2812" y="2605"/>
                        <a:pt x="2738" y="2610"/>
                        <a:pt x="2584" y="2550"/>
                      </a:cubicBezTo>
                      <a:cubicBezTo>
                        <a:pt x="2438" y="2494"/>
                        <a:pt x="2261" y="2394"/>
                        <a:pt x="2084" y="2269"/>
                      </a:cubicBezTo>
                      <a:cubicBezTo>
                        <a:pt x="1900" y="2138"/>
                        <a:pt x="1761" y="2014"/>
                        <a:pt x="1669" y="1911"/>
                      </a:cubicBezTo>
                      <a:cubicBezTo>
                        <a:pt x="1669" y="1908"/>
                        <a:pt x="1668" y="1906"/>
                        <a:pt x="1668" y="1903"/>
                      </a:cubicBezTo>
                      <a:cubicBezTo>
                        <a:pt x="1657" y="1832"/>
                        <a:pt x="1642" y="1775"/>
                        <a:pt x="1624" y="1731"/>
                      </a:cubicBezTo>
                      <a:cubicBezTo>
                        <a:pt x="1632" y="1732"/>
                        <a:pt x="1640" y="1732"/>
                        <a:pt x="1649" y="1732"/>
                      </a:cubicBezTo>
                      <a:cubicBezTo>
                        <a:pt x="1695" y="1732"/>
                        <a:pt x="1750" y="1726"/>
                        <a:pt x="1810" y="1714"/>
                      </a:cubicBezTo>
                      <a:cubicBezTo>
                        <a:pt x="1937" y="1766"/>
                        <a:pt x="2101" y="1855"/>
                        <a:pt x="2285" y="1986"/>
                      </a:cubicBezTo>
                      <a:moveTo>
                        <a:pt x="1815" y="1652"/>
                      </a:moveTo>
                      <a:lnTo>
                        <a:pt x="1815" y="1652"/>
                      </a:lnTo>
                      <a:cubicBezTo>
                        <a:pt x="1748" y="1626"/>
                        <a:pt x="1687" y="1608"/>
                        <a:pt x="1636" y="1602"/>
                      </a:cubicBezTo>
                      <a:cubicBezTo>
                        <a:pt x="1664" y="1559"/>
                        <a:pt x="1690" y="1501"/>
                        <a:pt x="1714" y="1433"/>
                      </a:cubicBezTo>
                      <a:cubicBezTo>
                        <a:pt x="1834" y="1340"/>
                        <a:pt x="2001" y="1242"/>
                        <a:pt x="2187" y="1156"/>
                      </a:cubicBezTo>
                      <a:cubicBezTo>
                        <a:pt x="2383" y="1066"/>
                        <a:pt x="2575" y="1000"/>
                        <a:pt x="2729" y="971"/>
                      </a:cubicBezTo>
                      <a:cubicBezTo>
                        <a:pt x="2789" y="960"/>
                        <a:pt x="2837" y="955"/>
                        <a:pt x="2873" y="955"/>
                      </a:cubicBezTo>
                      <a:cubicBezTo>
                        <a:pt x="2936" y="955"/>
                        <a:pt x="2967" y="968"/>
                        <a:pt x="2975" y="984"/>
                      </a:cubicBezTo>
                      <a:cubicBezTo>
                        <a:pt x="3005" y="1050"/>
                        <a:pt x="2775" y="1267"/>
                        <a:pt x="2332" y="1472"/>
                      </a:cubicBezTo>
                      <a:cubicBezTo>
                        <a:pt x="2127" y="1566"/>
                        <a:pt x="1950" y="1624"/>
                        <a:pt x="1815" y="165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207;p6"/>
                <p:cNvSpPr/>
                <p:nvPr/>
              </p:nvSpPr>
              <p:spPr>
                <a:xfrm>
                  <a:off x="7665840" y="829800"/>
                  <a:ext cx="246600" cy="2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" h="685" extrusionOk="0">
                      <a:moveTo>
                        <a:pt x="224" y="664"/>
                      </a:moveTo>
                      <a:lnTo>
                        <a:pt x="224" y="664"/>
                      </a:lnTo>
                      <a:cubicBezTo>
                        <a:pt x="47" y="599"/>
                        <a:pt x="-44" y="402"/>
                        <a:pt x="21" y="225"/>
                      </a:cubicBezTo>
                      <a:cubicBezTo>
                        <a:pt x="87" y="47"/>
                        <a:pt x="284" y="-44"/>
                        <a:pt x="461" y="22"/>
                      </a:cubicBezTo>
                      <a:cubicBezTo>
                        <a:pt x="638" y="87"/>
                        <a:pt x="729" y="284"/>
                        <a:pt x="664" y="461"/>
                      </a:cubicBezTo>
                      <a:cubicBezTo>
                        <a:pt x="599" y="639"/>
                        <a:pt x="402" y="730"/>
                        <a:pt x="224" y="66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8" name="Google Shape;208;p6"/>
              <p:cNvSpPr/>
              <p:nvPr/>
            </p:nvSpPr>
            <p:spPr>
              <a:xfrm rot="2679291">
                <a:off x="8779764" y="2915497"/>
                <a:ext cx="70429" cy="70429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209" name="Google Shape;209;p6"/>
              <p:cNvSpPr/>
              <p:nvPr/>
            </p:nvSpPr>
            <p:spPr>
              <a:xfrm rot="2674307">
                <a:off x="8759556" y="3044325"/>
                <a:ext cx="141920" cy="14192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210" name="Google Shape;210;p6"/>
              <p:cNvSpPr/>
              <p:nvPr/>
            </p:nvSpPr>
            <p:spPr>
              <a:xfrm rot="2679291">
                <a:off x="8385778" y="3741982"/>
                <a:ext cx="70429" cy="70429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211" name="Google Shape;211;p6"/>
              <p:cNvSpPr/>
              <p:nvPr/>
            </p:nvSpPr>
            <p:spPr>
              <a:xfrm rot="2679291">
                <a:off x="8438395" y="3046352"/>
                <a:ext cx="70429" cy="70429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7"/>
          <p:cNvSpPr txBox="1">
            <a:spLocks noGrp="1"/>
          </p:cNvSpPr>
          <p:nvPr>
            <p:ph type="title"/>
          </p:nvPr>
        </p:nvSpPr>
        <p:spPr>
          <a:xfrm>
            <a:off x="720000" y="517988"/>
            <a:ext cx="4244100" cy="101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7"/>
          <p:cNvSpPr txBox="1">
            <a:spLocks noGrp="1"/>
          </p:cNvSpPr>
          <p:nvPr>
            <p:ph type="subTitle" idx="1"/>
          </p:nvPr>
        </p:nvSpPr>
        <p:spPr>
          <a:xfrm>
            <a:off x="720000" y="1599871"/>
            <a:ext cx="4244100" cy="29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15" name="Google Shape;215;p7"/>
          <p:cNvSpPr>
            <a:spLocks noGrp="1"/>
          </p:cNvSpPr>
          <p:nvPr>
            <p:ph type="pic" idx="2"/>
          </p:nvPr>
        </p:nvSpPr>
        <p:spPr>
          <a:xfrm>
            <a:off x="5361775" y="629550"/>
            <a:ext cx="3069000" cy="388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grpSp>
        <p:nvGrpSpPr>
          <p:cNvPr id="216" name="Google Shape;216;p7"/>
          <p:cNvGrpSpPr/>
          <p:nvPr/>
        </p:nvGrpSpPr>
        <p:grpSpPr>
          <a:xfrm>
            <a:off x="-248588" y="2237718"/>
            <a:ext cx="1491675" cy="3008933"/>
            <a:chOff x="-248588" y="2237718"/>
            <a:chExt cx="1491675" cy="3008933"/>
          </a:xfrm>
        </p:grpSpPr>
        <p:sp>
          <p:nvSpPr>
            <p:cNvPr id="217" name="Google Shape;217;p7"/>
            <p:cNvSpPr/>
            <p:nvPr/>
          </p:nvSpPr>
          <p:spPr>
            <a:xfrm>
              <a:off x="-248588" y="3251902"/>
              <a:ext cx="1491675" cy="1994750"/>
            </a:xfrm>
            <a:custGeom>
              <a:avLst/>
              <a:gdLst/>
              <a:ahLst/>
              <a:cxnLst/>
              <a:rect l="l" t="t" r="r" b="b"/>
              <a:pathLst>
                <a:path w="59667" h="79790" extrusionOk="0">
                  <a:moveTo>
                    <a:pt x="7201" y="3211"/>
                  </a:moveTo>
                  <a:cubicBezTo>
                    <a:pt x="9958" y="-3849"/>
                    <a:pt x="17488" y="1732"/>
                    <a:pt x="19303" y="11683"/>
                  </a:cubicBezTo>
                  <a:cubicBezTo>
                    <a:pt x="21118" y="21634"/>
                    <a:pt x="13387" y="54108"/>
                    <a:pt x="18093" y="62916"/>
                  </a:cubicBezTo>
                  <a:cubicBezTo>
                    <a:pt x="22800" y="71724"/>
                    <a:pt x="41020" y="62244"/>
                    <a:pt x="47542" y="64530"/>
                  </a:cubicBezTo>
                  <a:cubicBezTo>
                    <a:pt x="54064" y="66816"/>
                    <a:pt x="64351" y="74413"/>
                    <a:pt x="57224" y="76632"/>
                  </a:cubicBezTo>
                  <a:cubicBezTo>
                    <a:pt x="50097" y="78851"/>
                    <a:pt x="13857" y="81607"/>
                    <a:pt x="4780" y="77842"/>
                  </a:cubicBezTo>
                  <a:cubicBezTo>
                    <a:pt x="-4297" y="74077"/>
                    <a:pt x="2360" y="66480"/>
                    <a:pt x="2763" y="54041"/>
                  </a:cubicBezTo>
                  <a:cubicBezTo>
                    <a:pt x="3167" y="41603"/>
                    <a:pt x="4444" y="10271"/>
                    <a:pt x="7201" y="3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18" name="Google Shape;218;p7"/>
            <p:cNvSpPr/>
            <p:nvPr/>
          </p:nvSpPr>
          <p:spPr>
            <a:xfrm>
              <a:off x="-110818" y="2237718"/>
              <a:ext cx="422125" cy="899700"/>
            </a:xfrm>
            <a:custGeom>
              <a:avLst/>
              <a:gdLst/>
              <a:ahLst/>
              <a:cxnLst/>
              <a:rect l="l" t="t" r="r" b="b"/>
              <a:pathLst>
                <a:path w="16885" h="35988" extrusionOk="0">
                  <a:moveTo>
                    <a:pt x="1690" y="31676"/>
                  </a:moveTo>
                  <a:cubicBezTo>
                    <a:pt x="3371" y="36988"/>
                    <a:pt x="8884" y="36181"/>
                    <a:pt x="11372" y="35307"/>
                  </a:cubicBezTo>
                  <a:cubicBezTo>
                    <a:pt x="13860" y="34433"/>
                    <a:pt x="16145" y="31811"/>
                    <a:pt x="16616" y="26432"/>
                  </a:cubicBezTo>
                  <a:cubicBezTo>
                    <a:pt x="17087" y="21053"/>
                    <a:pt x="16751" y="6867"/>
                    <a:pt x="14196" y="3034"/>
                  </a:cubicBezTo>
                  <a:cubicBezTo>
                    <a:pt x="11641" y="-798"/>
                    <a:pt x="3370" y="-1337"/>
                    <a:pt x="1286" y="3437"/>
                  </a:cubicBezTo>
                  <a:cubicBezTo>
                    <a:pt x="-798" y="8211"/>
                    <a:pt x="9" y="26364"/>
                    <a:pt x="1690" y="316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</p:grpSp>
      <p:grpSp>
        <p:nvGrpSpPr>
          <p:cNvPr id="219" name="Google Shape;219;p7"/>
          <p:cNvGrpSpPr/>
          <p:nvPr/>
        </p:nvGrpSpPr>
        <p:grpSpPr>
          <a:xfrm rot="-7761573">
            <a:off x="8130915" y="-323200"/>
            <a:ext cx="1164440" cy="1353244"/>
            <a:chOff x="-1000863" y="3736468"/>
            <a:chExt cx="1164412" cy="1353212"/>
          </a:xfrm>
        </p:grpSpPr>
        <p:sp>
          <p:nvSpPr>
            <p:cNvPr id="220" name="Google Shape;220;p7"/>
            <p:cNvSpPr/>
            <p:nvPr/>
          </p:nvSpPr>
          <p:spPr>
            <a:xfrm rot="2065995">
              <a:off x="79217" y="4051791"/>
              <a:ext cx="70564" cy="70564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221" name="Google Shape;221;p7"/>
            <p:cNvSpPr/>
            <p:nvPr/>
          </p:nvSpPr>
          <p:spPr>
            <a:xfrm rot="2069763">
              <a:off x="-143665" y="3985712"/>
              <a:ext cx="141962" cy="141962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222" name="Google Shape;222;p7"/>
            <p:cNvSpPr/>
            <p:nvPr/>
          </p:nvSpPr>
          <p:spPr>
            <a:xfrm rot="2065995">
              <a:off x="-565269" y="3826985"/>
              <a:ext cx="70564" cy="70564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223" name="Google Shape;223;p7"/>
            <p:cNvSpPr/>
            <p:nvPr/>
          </p:nvSpPr>
          <p:spPr>
            <a:xfrm rot="3776618">
              <a:off x="-458788" y="3983409"/>
              <a:ext cx="310344" cy="702724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7"/>
            <p:cNvSpPr/>
            <p:nvPr/>
          </p:nvSpPr>
          <p:spPr>
            <a:xfrm rot="4072725" flipH="1">
              <a:off x="-629086" y="4252601"/>
              <a:ext cx="414050" cy="937511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5" name="Google Shape;225;p7"/>
            <p:cNvGrpSpPr/>
            <p:nvPr/>
          </p:nvGrpSpPr>
          <p:grpSpPr>
            <a:xfrm rot="2067668">
              <a:off x="-456823" y="4349534"/>
              <a:ext cx="283591" cy="283591"/>
              <a:chOff x="7314840" y="1753920"/>
              <a:chExt cx="948960" cy="948960"/>
            </a:xfrm>
          </p:grpSpPr>
          <p:sp>
            <p:nvSpPr>
              <p:cNvPr id="226" name="Google Shape;226;p7"/>
              <p:cNvSpPr/>
              <p:nvPr/>
            </p:nvSpPr>
            <p:spPr>
              <a:xfrm>
                <a:off x="7314840" y="1753920"/>
                <a:ext cx="948960" cy="948960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2636" extrusionOk="0">
                    <a:moveTo>
                      <a:pt x="2636" y="1439"/>
                    </a:moveTo>
                    <a:lnTo>
                      <a:pt x="2636" y="1439"/>
                    </a:lnTo>
                    <a:cubicBezTo>
                      <a:pt x="2644" y="1349"/>
                      <a:pt x="2356" y="1248"/>
                      <a:pt x="1992" y="1215"/>
                    </a:cubicBezTo>
                    <a:cubicBezTo>
                      <a:pt x="1975" y="1214"/>
                      <a:pt x="1958" y="1212"/>
                      <a:pt x="1942" y="1211"/>
                    </a:cubicBezTo>
                    <a:cubicBezTo>
                      <a:pt x="1957" y="1204"/>
                      <a:pt x="1972" y="1198"/>
                      <a:pt x="1987" y="1191"/>
                    </a:cubicBezTo>
                    <a:cubicBezTo>
                      <a:pt x="2319" y="1037"/>
                      <a:pt x="2558" y="846"/>
                      <a:pt x="2520" y="764"/>
                    </a:cubicBezTo>
                    <a:cubicBezTo>
                      <a:pt x="2481" y="681"/>
                      <a:pt x="2181" y="739"/>
                      <a:pt x="1849" y="892"/>
                    </a:cubicBezTo>
                    <a:cubicBezTo>
                      <a:pt x="1834" y="898"/>
                      <a:pt x="1819" y="906"/>
                      <a:pt x="1805" y="913"/>
                    </a:cubicBezTo>
                    <a:cubicBezTo>
                      <a:pt x="1814" y="900"/>
                      <a:pt x="1824" y="887"/>
                      <a:pt x="1834" y="873"/>
                    </a:cubicBezTo>
                    <a:cubicBezTo>
                      <a:pt x="2045" y="574"/>
                      <a:pt x="2156" y="290"/>
                      <a:pt x="2082" y="237"/>
                    </a:cubicBezTo>
                    <a:cubicBezTo>
                      <a:pt x="2008" y="185"/>
                      <a:pt x="1776" y="384"/>
                      <a:pt x="1565" y="683"/>
                    </a:cubicBezTo>
                    <a:cubicBezTo>
                      <a:pt x="1556" y="697"/>
                      <a:pt x="1546" y="710"/>
                      <a:pt x="1537" y="724"/>
                    </a:cubicBezTo>
                    <a:cubicBezTo>
                      <a:pt x="1539" y="707"/>
                      <a:pt x="1541" y="691"/>
                      <a:pt x="1542" y="674"/>
                    </a:cubicBezTo>
                    <a:cubicBezTo>
                      <a:pt x="1575" y="310"/>
                      <a:pt x="1529" y="9"/>
                      <a:pt x="1439" y="0"/>
                    </a:cubicBezTo>
                    <a:cubicBezTo>
                      <a:pt x="1348" y="-8"/>
                      <a:pt x="1248" y="280"/>
                      <a:pt x="1214" y="644"/>
                    </a:cubicBezTo>
                    <a:cubicBezTo>
                      <a:pt x="1213" y="661"/>
                      <a:pt x="1211" y="678"/>
                      <a:pt x="1210" y="694"/>
                    </a:cubicBezTo>
                    <a:cubicBezTo>
                      <a:pt x="1204" y="679"/>
                      <a:pt x="1197" y="663"/>
                      <a:pt x="1190" y="648"/>
                    </a:cubicBezTo>
                    <a:cubicBezTo>
                      <a:pt x="1037" y="316"/>
                      <a:pt x="846" y="78"/>
                      <a:pt x="763" y="116"/>
                    </a:cubicBezTo>
                    <a:cubicBezTo>
                      <a:pt x="681" y="154"/>
                      <a:pt x="738" y="454"/>
                      <a:pt x="891" y="786"/>
                    </a:cubicBezTo>
                    <a:cubicBezTo>
                      <a:pt x="898" y="801"/>
                      <a:pt x="905" y="816"/>
                      <a:pt x="913" y="831"/>
                    </a:cubicBezTo>
                    <a:cubicBezTo>
                      <a:pt x="899" y="822"/>
                      <a:pt x="886" y="812"/>
                      <a:pt x="872" y="802"/>
                    </a:cubicBezTo>
                    <a:cubicBezTo>
                      <a:pt x="574" y="591"/>
                      <a:pt x="289" y="480"/>
                      <a:pt x="237" y="554"/>
                    </a:cubicBezTo>
                    <a:cubicBezTo>
                      <a:pt x="184" y="628"/>
                      <a:pt x="384" y="860"/>
                      <a:pt x="682" y="1071"/>
                    </a:cubicBezTo>
                    <a:cubicBezTo>
                      <a:pt x="696" y="1080"/>
                      <a:pt x="710" y="1090"/>
                      <a:pt x="724" y="1099"/>
                    </a:cubicBezTo>
                    <a:cubicBezTo>
                      <a:pt x="707" y="1097"/>
                      <a:pt x="691" y="1095"/>
                      <a:pt x="674" y="1094"/>
                    </a:cubicBezTo>
                    <a:cubicBezTo>
                      <a:pt x="310" y="1060"/>
                      <a:pt x="8" y="1106"/>
                      <a:pt x="0" y="1197"/>
                    </a:cubicBezTo>
                    <a:cubicBezTo>
                      <a:pt x="-9" y="1288"/>
                      <a:pt x="280" y="1388"/>
                      <a:pt x="643" y="1422"/>
                    </a:cubicBezTo>
                    <a:cubicBezTo>
                      <a:pt x="660" y="1423"/>
                      <a:pt x="677" y="1424"/>
                      <a:pt x="693" y="1425"/>
                    </a:cubicBezTo>
                    <a:cubicBezTo>
                      <a:pt x="678" y="1432"/>
                      <a:pt x="663" y="1438"/>
                      <a:pt x="648" y="1446"/>
                    </a:cubicBezTo>
                    <a:cubicBezTo>
                      <a:pt x="316" y="1599"/>
                      <a:pt x="78" y="1789"/>
                      <a:pt x="116" y="1872"/>
                    </a:cubicBezTo>
                    <a:cubicBezTo>
                      <a:pt x="154" y="1955"/>
                      <a:pt x="453" y="1898"/>
                      <a:pt x="785" y="1745"/>
                    </a:cubicBezTo>
                    <a:cubicBezTo>
                      <a:pt x="801" y="1737"/>
                      <a:pt x="816" y="1730"/>
                      <a:pt x="831" y="1723"/>
                    </a:cubicBezTo>
                    <a:cubicBezTo>
                      <a:pt x="821" y="1736"/>
                      <a:pt x="811" y="1750"/>
                      <a:pt x="802" y="1764"/>
                    </a:cubicBezTo>
                    <a:cubicBezTo>
                      <a:pt x="590" y="2062"/>
                      <a:pt x="479" y="2347"/>
                      <a:pt x="554" y="2399"/>
                    </a:cubicBezTo>
                    <a:cubicBezTo>
                      <a:pt x="628" y="2452"/>
                      <a:pt x="859" y="2252"/>
                      <a:pt x="1070" y="1954"/>
                    </a:cubicBezTo>
                    <a:cubicBezTo>
                      <a:pt x="1080" y="1940"/>
                      <a:pt x="1089" y="1926"/>
                      <a:pt x="1099" y="1912"/>
                    </a:cubicBezTo>
                    <a:cubicBezTo>
                      <a:pt x="1097" y="1929"/>
                      <a:pt x="1095" y="1945"/>
                      <a:pt x="1093" y="1962"/>
                    </a:cubicBezTo>
                    <a:cubicBezTo>
                      <a:pt x="1060" y="2326"/>
                      <a:pt x="1106" y="2628"/>
                      <a:pt x="1196" y="2636"/>
                    </a:cubicBezTo>
                    <a:cubicBezTo>
                      <a:pt x="1287" y="2644"/>
                      <a:pt x="1387" y="2356"/>
                      <a:pt x="1421" y="1992"/>
                    </a:cubicBezTo>
                    <a:cubicBezTo>
                      <a:pt x="1422" y="1975"/>
                      <a:pt x="1424" y="1959"/>
                      <a:pt x="1425" y="1942"/>
                    </a:cubicBezTo>
                    <a:cubicBezTo>
                      <a:pt x="1432" y="1958"/>
                      <a:pt x="1438" y="1973"/>
                      <a:pt x="1445" y="1988"/>
                    </a:cubicBezTo>
                    <a:cubicBezTo>
                      <a:pt x="1598" y="2320"/>
                      <a:pt x="1789" y="2558"/>
                      <a:pt x="1871" y="2520"/>
                    </a:cubicBezTo>
                    <a:cubicBezTo>
                      <a:pt x="1954" y="2482"/>
                      <a:pt x="1897" y="2182"/>
                      <a:pt x="1744" y="1850"/>
                    </a:cubicBezTo>
                    <a:cubicBezTo>
                      <a:pt x="1737" y="1835"/>
                      <a:pt x="1730" y="1820"/>
                      <a:pt x="1723" y="1805"/>
                    </a:cubicBezTo>
                    <a:cubicBezTo>
                      <a:pt x="1736" y="1815"/>
                      <a:pt x="1749" y="1825"/>
                      <a:pt x="1763" y="1834"/>
                    </a:cubicBezTo>
                    <a:cubicBezTo>
                      <a:pt x="2061" y="2045"/>
                      <a:pt x="2346" y="2156"/>
                      <a:pt x="2398" y="2082"/>
                    </a:cubicBezTo>
                    <a:cubicBezTo>
                      <a:pt x="2451" y="2007"/>
                      <a:pt x="2252" y="1776"/>
                      <a:pt x="1953" y="1566"/>
                    </a:cubicBezTo>
                    <a:cubicBezTo>
                      <a:pt x="1939" y="1556"/>
                      <a:pt x="1926" y="1547"/>
                      <a:pt x="1912" y="1538"/>
                    </a:cubicBezTo>
                    <a:cubicBezTo>
                      <a:pt x="1928" y="1539"/>
                      <a:pt x="1945" y="1541"/>
                      <a:pt x="1962" y="1543"/>
                    </a:cubicBezTo>
                    <a:cubicBezTo>
                      <a:pt x="2326" y="1576"/>
                      <a:pt x="2627" y="1530"/>
                      <a:pt x="2636" y="14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227;p7"/>
              <p:cNvSpPr/>
              <p:nvPr/>
            </p:nvSpPr>
            <p:spPr>
              <a:xfrm>
                <a:off x="7689600" y="2128320"/>
                <a:ext cx="199800" cy="199800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55" extrusionOk="0">
                    <a:moveTo>
                      <a:pt x="393" y="530"/>
                    </a:moveTo>
                    <a:lnTo>
                      <a:pt x="393" y="530"/>
                    </a:lnTo>
                    <a:cubicBezTo>
                      <a:pt x="253" y="594"/>
                      <a:pt x="89" y="533"/>
                      <a:pt x="25" y="394"/>
                    </a:cubicBezTo>
                    <a:cubicBezTo>
                      <a:pt x="-39" y="255"/>
                      <a:pt x="21" y="91"/>
                      <a:pt x="160" y="26"/>
                    </a:cubicBezTo>
                    <a:cubicBezTo>
                      <a:pt x="299" y="-38"/>
                      <a:pt x="464" y="23"/>
                      <a:pt x="529" y="162"/>
                    </a:cubicBezTo>
                    <a:cubicBezTo>
                      <a:pt x="593" y="301"/>
                      <a:pt x="532" y="466"/>
                      <a:pt x="393" y="5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8" name="Google Shape;228;p7"/>
            <p:cNvSpPr/>
            <p:nvPr/>
          </p:nvSpPr>
          <p:spPr>
            <a:xfrm rot="2842434" flipH="1">
              <a:off x="-723953" y="3737445"/>
              <a:ext cx="387880" cy="878223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9" name="Google Shape;229;p7"/>
            <p:cNvGrpSpPr/>
            <p:nvPr/>
          </p:nvGrpSpPr>
          <p:grpSpPr>
            <a:xfrm rot="2068471">
              <a:off x="-907974" y="4226589"/>
              <a:ext cx="475841" cy="475841"/>
              <a:chOff x="7193160" y="357120"/>
              <a:chExt cx="1192320" cy="1192320"/>
            </a:xfrm>
          </p:grpSpPr>
          <p:sp>
            <p:nvSpPr>
              <p:cNvPr id="230" name="Google Shape;230;p7"/>
              <p:cNvSpPr/>
              <p:nvPr/>
            </p:nvSpPr>
            <p:spPr>
              <a:xfrm>
                <a:off x="7203600" y="417240"/>
                <a:ext cx="1171440" cy="1072080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978" extrusionOk="0">
                    <a:moveTo>
                      <a:pt x="2458" y="1362"/>
                    </a:moveTo>
                    <a:lnTo>
                      <a:pt x="2458" y="1362"/>
                    </a:lnTo>
                    <a:cubicBezTo>
                      <a:pt x="2241" y="1342"/>
                      <a:pt x="2043" y="1345"/>
                      <a:pt x="1894" y="1366"/>
                    </a:cubicBezTo>
                    <a:cubicBezTo>
                      <a:pt x="2007" y="1266"/>
                      <a:pt x="2138" y="1117"/>
                      <a:pt x="2264" y="939"/>
                    </a:cubicBezTo>
                    <a:cubicBezTo>
                      <a:pt x="2524" y="571"/>
                      <a:pt x="2661" y="220"/>
                      <a:pt x="2570" y="155"/>
                    </a:cubicBezTo>
                    <a:cubicBezTo>
                      <a:pt x="2478" y="90"/>
                      <a:pt x="2193" y="336"/>
                      <a:pt x="1933" y="705"/>
                    </a:cubicBezTo>
                    <a:cubicBezTo>
                      <a:pt x="1806" y="883"/>
                      <a:pt x="1710" y="1056"/>
                      <a:pt x="1653" y="1196"/>
                    </a:cubicBezTo>
                    <a:cubicBezTo>
                      <a:pt x="1624" y="1048"/>
                      <a:pt x="1560" y="860"/>
                      <a:pt x="1469" y="662"/>
                    </a:cubicBezTo>
                    <a:cubicBezTo>
                      <a:pt x="1280" y="253"/>
                      <a:pt x="1044" y="-42"/>
                      <a:pt x="943" y="5"/>
                    </a:cubicBezTo>
                    <a:cubicBezTo>
                      <a:pt x="841" y="53"/>
                      <a:pt x="912" y="423"/>
                      <a:pt x="1100" y="832"/>
                    </a:cubicBezTo>
                    <a:cubicBezTo>
                      <a:pt x="1191" y="1030"/>
                      <a:pt x="1293" y="1201"/>
                      <a:pt x="1386" y="1319"/>
                    </a:cubicBezTo>
                    <a:cubicBezTo>
                      <a:pt x="1243" y="1271"/>
                      <a:pt x="1049" y="1232"/>
                      <a:pt x="832" y="1212"/>
                    </a:cubicBezTo>
                    <a:cubicBezTo>
                      <a:pt x="383" y="1171"/>
                      <a:pt x="10" y="1228"/>
                      <a:pt x="0" y="1339"/>
                    </a:cubicBezTo>
                    <a:cubicBezTo>
                      <a:pt x="-10" y="1451"/>
                      <a:pt x="346" y="1575"/>
                      <a:pt x="795" y="1616"/>
                    </a:cubicBezTo>
                    <a:cubicBezTo>
                      <a:pt x="1012" y="1636"/>
                      <a:pt x="1210" y="1633"/>
                      <a:pt x="1360" y="1612"/>
                    </a:cubicBezTo>
                    <a:cubicBezTo>
                      <a:pt x="1247" y="1712"/>
                      <a:pt x="1115" y="1861"/>
                      <a:pt x="989" y="2039"/>
                    </a:cubicBezTo>
                    <a:cubicBezTo>
                      <a:pt x="729" y="2407"/>
                      <a:pt x="593" y="2758"/>
                      <a:pt x="684" y="2823"/>
                    </a:cubicBezTo>
                    <a:cubicBezTo>
                      <a:pt x="775" y="2888"/>
                      <a:pt x="1061" y="2642"/>
                      <a:pt x="1321" y="2273"/>
                    </a:cubicBezTo>
                    <a:cubicBezTo>
                      <a:pt x="1447" y="2095"/>
                      <a:pt x="1543" y="1922"/>
                      <a:pt x="1599" y="1782"/>
                    </a:cubicBezTo>
                    <a:cubicBezTo>
                      <a:pt x="1630" y="1930"/>
                      <a:pt x="1693" y="2118"/>
                      <a:pt x="1784" y="2315"/>
                    </a:cubicBezTo>
                    <a:cubicBezTo>
                      <a:pt x="1973" y="2725"/>
                      <a:pt x="2209" y="3020"/>
                      <a:pt x="2310" y="2973"/>
                    </a:cubicBezTo>
                    <a:cubicBezTo>
                      <a:pt x="2412" y="2925"/>
                      <a:pt x="2342" y="2555"/>
                      <a:pt x="2153" y="2146"/>
                    </a:cubicBezTo>
                    <a:cubicBezTo>
                      <a:pt x="2062" y="1948"/>
                      <a:pt x="1959" y="1777"/>
                      <a:pt x="1867" y="1659"/>
                    </a:cubicBezTo>
                    <a:cubicBezTo>
                      <a:pt x="2010" y="1707"/>
                      <a:pt x="2205" y="1746"/>
                      <a:pt x="2421" y="1766"/>
                    </a:cubicBezTo>
                    <a:cubicBezTo>
                      <a:pt x="2871" y="1807"/>
                      <a:pt x="3243" y="1750"/>
                      <a:pt x="3254" y="1639"/>
                    </a:cubicBezTo>
                    <a:cubicBezTo>
                      <a:pt x="3264" y="1527"/>
                      <a:pt x="2908" y="1403"/>
                      <a:pt x="2458" y="13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231;p7"/>
              <p:cNvSpPr/>
              <p:nvPr/>
            </p:nvSpPr>
            <p:spPr>
              <a:xfrm>
                <a:off x="7193160" y="406800"/>
                <a:ext cx="1192320" cy="1092960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3036" extrusionOk="0">
                    <a:moveTo>
                      <a:pt x="3067" y="1475"/>
                    </a:moveTo>
                    <a:lnTo>
                      <a:pt x="3067" y="1475"/>
                    </a:lnTo>
                    <a:cubicBezTo>
                      <a:pt x="2915" y="1422"/>
                      <a:pt x="2710" y="1381"/>
                      <a:pt x="2490" y="1361"/>
                    </a:cubicBezTo>
                    <a:cubicBezTo>
                      <a:pt x="2323" y="1346"/>
                      <a:pt x="2153" y="1343"/>
                      <a:pt x="2009" y="1355"/>
                    </a:cubicBezTo>
                    <a:cubicBezTo>
                      <a:pt x="2112" y="1253"/>
                      <a:pt x="2219" y="1123"/>
                      <a:pt x="2317" y="985"/>
                    </a:cubicBezTo>
                    <a:cubicBezTo>
                      <a:pt x="2560" y="642"/>
                      <a:pt x="2740" y="248"/>
                      <a:pt x="2615" y="160"/>
                    </a:cubicBezTo>
                    <a:cubicBezTo>
                      <a:pt x="2491" y="72"/>
                      <a:pt x="2180" y="373"/>
                      <a:pt x="1937" y="717"/>
                    </a:cubicBezTo>
                    <a:cubicBezTo>
                      <a:pt x="1840" y="855"/>
                      <a:pt x="1753" y="1000"/>
                      <a:pt x="1691" y="1131"/>
                    </a:cubicBezTo>
                    <a:cubicBezTo>
                      <a:pt x="1654" y="991"/>
                      <a:pt x="1595" y="832"/>
                      <a:pt x="1525" y="679"/>
                    </a:cubicBezTo>
                    <a:cubicBezTo>
                      <a:pt x="1433" y="479"/>
                      <a:pt x="1326" y="299"/>
                      <a:pt x="1225" y="173"/>
                    </a:cubicBezTo>
                    <a:cubicBezTo>
                      <a:pt x="1113" y="33"/>
                      <a:pt x="1024" y="-22"/>
                      <a:pt x="960" y="8"/>
                    </a:cubicBezTo>
                    <a:cubicBezTo>
                      <a:pt x="895" y="37"/>
                      <a:pt x="879" y="142"/>
                      <a:pt x="912" y="318"/>
                    </a:cubicBezTo>
                    <a:cubicBezTo>
                      <a:pt x="943" y="476"/>
                      <a:pt x="1010" y="674"/>
                      <a:pt x="1103" y="874"/>
                    </a:cubicBezTo>
                    <a:cubicBezTo>
                      <a:pt x="1176" y="1032"/>
                      <a:pt x="1258" y="1178"/>
                      <a:pt x="1339" y="1294"/>
                    </a:cubicBezTo>
                    <a:cubicBezTo>
                      <a:pt x="1202" y="1256"/>
                      <a:pt x="1038" y="1228"/>
                      <a:pt x="864" y="1211"/>
                    </a:cubicBezTo>
                    <a:cubicBezTo>
                      <a:pt x="445" y="1173"/>
                      <a:pt x="14" y="1214"/>
                      <a:pt x="0" y="1366"/>
                    </a:cubicBezTo>
                    <a:cubicBezTo>
                      <a:pt x="-7" y="1437"/>
                      <a:pt x="75" y="1502"/>
                      <a:pt x="244" y="1561"/>
                    </a:cubicBezTo>
                    <a:cubicBezTo>
                      <a:pt x="397" y="1614"/>
                      <a:pt x="601" y="1655"/>
                      <a:pt x="821" y="1675"/>
                    </a:cubicBezTo>
                    <a:cubicBezTo>
                      <a:pt x="920" y="1684"/>
                      <a:pt x="1017" y="1688"/>
                      <a:pt x="1108" y="1688"/>
                    </a:cubicBezTo>
                    <a:cubicBezTo>
                      <a:pt x="1177" y="1688"/>
                      <a:pt x="1242" y="1686"/>
                      <a:pt x="1304" y="1680"/>
                    </a:cubicBezTo>
                    <a:cubicBezTo>
                      <a:pt x="1202" y="1780"/>
                      <a:pt x="1095" y="1908"/>
                      <a:pt x="994" y="2051"/>
                    </a:cubicBezTo>
                    <a:cubicBezTo>
                      <a:pt x="752" y="2394"/>
                      <a:pt x="571" y="2788"/>
                      <a:pt x="696" y="2876"/>
                    </a:cubicBezTo>
                    <a:cubicBezTo>
                      <a:pt x="711" y="2887"/>
                      <a:pt x="728" y="2892"/>
                      <a:pt x="748" y="2892"/>
                    </a:cubicBezTo>
                    <a:cubicBezTo>
                      <a:pt x="894" y="2892"/>
                      <a:pt x="1160" y="2621"/>
                      <a:pt x="1374" y="2319"/>
                    </a:cubicBezTo>
                    <a:cubicBezTo>
                      <a:pt x="1475" y="2176"/>
                      <a:pt x="1560" y="2033"/>
                      <a:pt x="1620" y="1904"/>
                    </a:cubicBezTo>
                    <a:cubicBezTo>
                      <a:pt x="1657" y="2045"/>
                      <a:pt x="1716" y="2204"/>
                      <a:pt x="1787" y="2357"/>
                    </a:cubicBezTo>
                    <a:cubicBezTo>
                      <a:pt x="1949" y="2708"/>
                      <a:pt x="2174" y="3036"/>
                      <a:pt x="2317" y="3036"/>
                    </a:cubicBezTo>
                    <a:cubicBezTo>
                      <a:pt x="2329" y="3036"/>
                      <a:pt x="2341" y="3034"/>
                      <a:pt x="2352" y="3028"/>
                    </a:cubicBezTo>
                    <a:cubicBezTo>
                      <a:pt x="2416" y="2999"/>
                      <a:pt x="2432" y="2894"/>
                      <a:pt x="2399" y="2718"/>
                    </a:cubicBezTo>
                    <a:cubicBezTo>
                      <a:pt x="2369" y="2560"/>
                      <a:pt x="2301" y="2362"/>
                      <a:pt x="2209" y="2162"/>
                    </a:cubicBezTo>
                    <a:lnTo>
                      <a:pt x="2209" y="2162"/>
                    </a:lnTo>
                    <a:cubicBezTo>
                      <a:pt x="2136" y="2004"/>
                      <a:pt x="2054" y="1858"/>
                      <a:pt x="1973" y="1742"/>
                    </a:cubicBezTo>
                    <a:cubicBezTo>
                      <a:pt x="2112" y="1780"/>
                      <a:pt x="2280" y="1809"/>
                      <a:pt x="2448" y="1824"/>
                    </a:cubicBezTo>
                    <a:cubicBezTo>
                      <a:pt x="2545" y="1833"/>
                      <a:pt x="2643" y="1838"/>
                      <a:pt x="2736" y="1838"/>
                    </a:cubicBezTo>
                    <a:cubicBezTo>
                      <a:pt x="3044" y="1838"/>
                      <a:pt x="3301" y="1787"/>
                      <a:pt x="3312" y="1670"/>
                    </a:cubicBezTo>
                    <a:cubicBezTo>
                      <a:pt x="3318" y="1599"/>
                      <a:pt x="3236" y="1534"/>
                      <a:pt x="3067" y="1475"/>
                    </a:cubicBezTo>
                    <a:moveTo>
                      <a:pt x="1985" y="751"/>
                    </a:moveTo>
                    <a:lnTo>
                      <a:pt x="1985" y="751"/>
                    </a:lnTo>
                    <a:cubicBezTo>
                      <a:pt x="2241" y="389"/>
                      <a:pt x="2475" y="202"/>
                      <a:pt x="2560" y="202"/>
                    </a:cubicBezTo>
                    <a:cubicBezTo>
                      <a:pt x="2569" y="202"/>
                      <a:pt x="2576" y="204"/>
                      <a:pt x="2582" y="208"/>
                    </a:cubicBezTo>
                    <a:cubicBezTo>
                      <a:pt x="2641" y="250"/>
                      <a:pt x="2550" y="553"/>
                      <a:pt x="2269" y="951"/>
                    </a:cubicBezTo>
                    <a:cubicBezTo>
                      <a:pt x="2138" y="1136"/>
                      <a:pt x="2014" y="1274"/>
                      <a:pt x="1912" y="1366"/>
                    </a:cubicBezTo>
                    <a:cubicBezTo>
                      <a:pt x="1840" y="1377"/>
                      <a:pt x="1778" y="1392"/>
                      <a:pt x="1731" y="1411"/>
                    </a:cubicBezTo>
                    <a:cubicBezTo>
                      <a:pt x="1733" y="1360"/>
                      <a:pt x="1727" y="1297"/>
                      <a:pt x="1713" y="1226"/>
                    </a:cubicBezTo>
                    <a:cubicBezTo>
                      <a:pt x="1766" y="1099"/>
                      <a:pt x="1855" y="935"/>
                      <a:pt x="1985" y="751"/>
                    </a:cubicBezTo>
                    <a:moveTo>
                      <a:pt x="1642" y="1591"/>
                    </a:moveTo>
                    <a:lnTo>
                      <a:pt x="1642" y="1591"/>
                    </a:lnTo>
                    <a:cubicBezTo>
                      <a:pt x="1645" y="1589"/>
                      <a:pt x="1647" y="1586"/>
                      <a:pt x="1649" y="1584"/>
                    </a:cubicBezTo>
                    <a:cubicBezTo>
                      <a:pt x="1651" y="1586"/>
                      <a:pt x="1653" y="1588"/>
                      <a:pt x="1654" y="1590"/>
                    </a:cubicBezTo>
                    <a:cubicBezTo>
                      <a:pt x="1655" y="1613"/>
                      <a:pt x="1651" y="1646"/>
                      <a:pt x="1640" y="1689"/>
                    </a:cubicBezTo>
                    <a:cubicBezTo>
                      <a:pt x="1636" y="1648"/>
                      <a:pt x="1637" y="1615"/>
                      <a:pt x="1642" y="1591"/>
                    </a:cubicBezTo>
                    <a:moveTo>
                      <a:pt x="1601" y="1473"/>
                    </a:moveTo>
                    <a:lnTo>
                      <a:pt x="1601" y="1473"/>
                    </a:lnTo>
                    <a:cubicBezTo>
                      <a:pt x="1602" y="1475"/>
                      <a:pt x="1602" y="1478"/>
                      <a:pt x="1603" y="1480"/>
                    </a:cubicBezTo>
                    <a:cubicBezTo>
                      <a:pt x="1599" y="1480"/>
                      <a:pt x="1597" y="1480"/>
                      <a:pt x="1594" y="1481"/>
                    </a:cubicBezTo>
                    <a:cubicBezTo>
                      <a:pt x="1573" y="1470"/>
                      <a:pt x="1547" y="1450"/>
                      <a:pt x="1517" y="1420"/>
                    </a:cubicBezTo>
                    <a:cubicBezTo>
                      <a:pt x="1556" y="1439"/>
                      <a:pt x="1584" y="1457"/>
                      <a:pt x="1601" y="1473"/>
                    </a:cubicBezTo>
                    <a:moveTo>
                      <a:pt x="1669" y="1446"/>
                    </a:moveTo>
                    <a:lnTo>
                      <a:pt x="1669" y="1446"/>
                    </a:lnTo>
                    <a:cubicBezTo>
                      <a:pt x="1667" y="1449"/>
                      <a:pt x="1664" y="1450"/>
                      <a:pt x="1662" y="1452"/>
                    </a:cubicBezTo>
                    <a:cubicBezTo>
                      <a:pt x="1659" y="1450"/>
                      <a:pt x="1658" y="1447"/>
                      <a:pt x="1655" y="1444"/>
                    </a:cubicBezTo>
                    <a:cubicBezTo>
                      <a:pt x="1655" y="1419"/>
                      <a:pt x="1660" y="1385"/>
                      <a:pt x="1672" y="1345"/>
                    </a:cubicBezTo>
                    <a:cubicBezTo>
                      <a:pt x="1675" y="1387"/>
                      <a:pt x="1674" y="1422"/>
                      <a:pt x="1669" y="1446"/>
                    </a:cubicBezTo>
                    <a:moveTo>
                      <a:pt x="1597" y="1546"/>
                    </a:moveTo>
                    <a:lnTo>
                      <a:pt x="1597" y="1546"/>
                    </a:lnTo>
                    <a:cubicBezTo>
                      <a:pt x="1595" y="1548"/>
                      <a:pt x="1595" y="1551"/>
                      <a:pt x="1594" y="1553"/>
                    </a:cubicBezTo>
                    <a:cubicBezTo>
                      <a:pt x="1574" y="1565"/>
                      <a:pt x="1544" y="1577"/>
                      <a:pt x="1502" y="1589"/>
                    </a:cubicBezTo>
                    <a:cubicBezTo>
                      <a:pt x="1537" y="1565"/>
                      <a:pt x="1566" y="1551"/>
                      <a:pt x="1588" y="1543"/>
                    </a:cubicBezTo>
                    <a:cubicBezTo>
                      <a:pt x="1590" y="1544"/>
                      <a:pt x="1594" y="1545"/>
                      <a:pt x="1597" y="1546"/>
                    </a:cubicBezTo>
                    <a:moveTo>
                      <a:pt x="1712" y="1566"/>
                    </a:moveTo>
                    <a:lnTo>
                      <a:pt x="1712" y="1566"/>
                    </a:lnTo>
                    <a:cubicBezTo>
                      <a:pt x="1712" y="1562"/>
                      <a:pt x="1710" y="1559"/>
                      <a:pt x="1709" y="1556"/>
                    </a:cubicBezTo>
                    <a:cubicBezTo>
                      <a:pt x="1712" y="1555"/>
                      <a:pt x="1714" y="1555"/>
                      <a:pt x="1717" y="1554"/>
                    </a:cubicBezTo>
                    <a:cubicBezTo>
                      <a:pt x="1738" y="1566"/>
                      <a:pt x="1764" y="1586"/>
                      <a:pt x="1796" y="1617"/>
                    </a:cubicBezTo>
                    <a:cubicBezTo>
                      <a:pt x="1759" y="1600"/>
                      <a:pt x="1731" y="1582"/>
                      <a:pt x="1712" y="1566"/>
                    </a:cubicBezTo>
                    <a:moveTo>
                      <a:pt x="1715" y="1491"/>
                    </a:moveTo>
                    <a:lnTo>
                      <a:pt x="1715" y="1491"/>
                    </a:lnTo>
                    <a:cubicBezTo>
                      <a:pt x="1716" y="1488"/>
                      <a:pt x="1717" y="1485"/>
                      <a:pt x="1718" y="1482"/>
                    </a:cubicBezTo>
                    <a:cubicBezTo>
                      <a:pt x="1739" y="1469"/>
                      <a:pt x="1772" y="1456"/>
                      <a:pt x="1814" y="1445"/>
                    </a:cubicBezTo>
                    <a:cubicBezTo>
                      <a:pt x="1779" y="1469"/>
                      <a:pt x="1750" y="1485"/>
                      <a:pt x="1725" y="1493"/>
                    </a:cubicBezTo>
                    <a:cubicBezTo>
                      <a:pt x="1722" y="1492"/>
                      <a:pt x="1718" y="1492"/>
                      <a:pt x="1715" y="1491"/>
                    </a:cubicBezTo>
                    <a:moveTo>
                      <a:pt x="1156" y="849"/>
                    </a:moveTo>
                    <a:lnTo>
                      <a:pt x="1156" y="849"/>
                    </a:lnTo>
                    <a:cubicBezTo>
                      <a:pt x="1066" y="653"/>
                      <a:pt x="1000" y="460"/>
                      <a:pt x="970" y="306"/>
                    </a:cubicBezTo>
                    <a:cubicBezTo>
                      <a:pt x="939" y="144"/>
                      <a:pt x="958" y="73"/>
                      <a:pt x="984" y="61"/>
                    </a:cubicBezTo>
                    <a:cubicBezTo>
                      <a:pt x="987" y="60"/>
                      <a:pt x="991" y="59"/>
                      <a:pt x="995" y="59"/>
                    </a:cubicBezTo>
                    <a:cubicBezTo>
                      <a:pt x="1027" y="59"/>
                      <a:pt x="1089" y="97"/>
                      <a:pt x="1179" y="210"/>
                    </a:cubicBezTo>
                    <a:cubicBezTo>
                      <a:pt x="1277" y="332"/>
                      <a:pt x="1381" y="508"/>
                      <a:pt x="1471" y="703"/>
                    </a:cubicBezTo>
                    <a:cubicBezTo>
                      <a:pt x="1566" y="909"/>
                      <a:pt x="1623" y="1086"/>
                      <a:pt x="1652" y="1221"/>
                    </a:cubicBezTo>
                    <a:cubicBezTo>
                      <a:pt x="1625" y="1288"/>
                      <a:pt x="1608" y="1349"/>
                      <a:pt x="1602" y="1400"/>
                    </a:cubicBezTo>
                    <a:cubicBezTo>
                      <a:pt x="1562" y="1374"/>
                      <a:pt x="1509" y="1349"/>
                      <a:pt x="1440" y="1325"/>
                    </a:cubicBezTo>
                    <a:cubicBezTo>
                      <a:pt x="1438" y="1325"/>
                      <a:pt x="1436" y="1323"/>
                      <a:pt x="1433" y="1323"/>
                    </a:cubicBezTo>
                    <a:cubicBezTo>
                      <a:pt x="1340" y="1202"/>
                      <a:pt x="1242" y="1035"/>
                      <a:pt x="1156" y="849"/>
                    </a:cubicBezTo>
                    <a:moveTo>
                      <a:pt x="827" y="1616"/>
                    </a:moveTo>
                    <a:lnTo>
                      <a:pt x="827" y="1616"/>
                    </a:lnTo>
                    <a:cubicBezTo>
                      <a:pt x="611" y="1597"/>
                      <a:pt x="412" y="1557"/>
                      <a:pt x="264" y="1506"/>
                    </a:cubicBezTo>
                    <a:cubicBezTo>
                      <a:pt x="108" y="1451"/>
                      <a:pt x="56" y="1399"/>
                      <a:pt x="59" y="1371"/>
                    </a:cubicBezTo>
                    <a:cubicBezTo>
                      <a:pt x="64" y="1314"/>
                      <a:pt x="256" y="1257"/>
                      <a:pt x="574" y="1257"/>
                    </a:cubicBezTo>
                    <a:cubicBezTo>
                      <a:pt x="660" y="1257"/>
                      <a:pt x="755" y="1261"/>
                      <a:pt x="858" y="1270"/>
                    </a:cubicBezTo>
                    <a:cubicBezTo>
                      <a:pt x="1062" y="1289"/>
                      <a:pt x="1252" y="1326"/>
                      <a:pt x="1397" y="1373"/>
                    </a:cubicBezTo>
                    <a:cubicBezTo>
                      <a:pt x="1399" y="1375"/>
                      <a:pt x="1401" y="1377"/>
                      <a:pt x="1402" y="1380"/>
                    </a:cubicBezTo>
                    <a:cubicBezTo>
                      <a:pt x="1447" y="1435"/>
                      <a:pt x="1488" y="1477"/>
                      <a:pt x="1525" y="1506"/>
                    </a:cubicBezTo>
                    <a:cubicBezTo>
                      <a:pt x="1483" y="1528"/>
                      <a:pt x="1435" y="1561"/>
                      <a:pt x="1381" y="1608"/>
                    </a:cubicBezTo>
                    <a:cubicBezTo>
                      <a:pt x="1379" y="1610"/>
                      <a:pt x="1377" y="1612"/>
                      <a:pt x="1376" y="1613"/>
                    </a:cubicBezTo>
                    <a:cubicBezTo>
                      <a:pt x="1224" y="1634"/>
                      <a:pt x="1031" y="1635"/>
                      <a:pt x="827" y="1616"/>
                    </a:cubicBezTo>
                    <a:moveTo>
                      <a:pt x="1326" y="2285"/>
                    </a:moveTo>
                    <a:lnTo>
                      <a:pt x="1326" y="2285"/>
                    </a:lnTo>
                    <a:cubicBezTo>
                      <a:pt x="1044" y="2684"/>
                      <a:pt x="789" y="2870"/>
                      <a:pt x="730" y="2828"/>
                    </a:cubicBezTo>
                    <a:cubicBezTo>
                      <a:pt x="671" y="2786"/>
                      <a:pt x="761" y="2483"/>
                      <a:pt x="1043" y="2085"/>
                    </a:cubicBezTo>
                    <a:cubicBezTo>
                      <a:pt x="1161" y="1917"/>
                      <a:pt x="1288" y="1771"/>
                      <a:pt x="1401" y="1669"/>
                    </a:cubicBezTo>
                    <a:cubicBezTo>
                      <a:pt x="1404" y="1669"/>
                      <a:pt x="1406" y="1669"/>
                      <a:pt x="1409" y="1668"/>
                    </a:cubicBezTo>
                    <a:cubicBezTo>
                      <a:pt x="1480" y="1657"/>
                      <a:pt x="1537" y="1642"/>
                      <a:pt x="1581" y="1625"/>
                    </a:cubicBezTo>
                    <a:cubicBezTo>
                      <a:pt x="1578" y="1676"/>
                      <a:pt x="1584" y="1738"/>
                      <a:pt x="1598" y="1809"/>
                    </a:cubicBezTo>
                    <a:cubicBezTo>
                      <a:pt x="1539" y="1950"/>
                      <a:pt x="1444" y="2118"/>
                      <a:pt x="1326" y="2285"/>
                    </a:cubicBezTo>
                    <a:moveTo>
                      <a:pt x="2155" y="2187"/>
                    </a:moveTo>
                    <a:lnTo>
                      <a:pt x="2155" y="2187"/>
                    </a:lnTo>
                    <a:lnTo>
                      <a:pt x="2155" y="2187"/>
                    </a:lnTo>
                    <a:cubicBezTo>
                      <a:pt x="2246" y="2383"/>
                      <a:pt x="2311" y="2575"/>
                      <a:pt x="2341" y="2730"/>
                    </a:cubicBezTo>
                    <a:cubicBezTo>
                      <a:pt x="2372" y="2892"/>
                      <a:pt x="2353" y="2963"/>
                      <a:pt x="2327" y="2975"/>
                    </a:cubicBezTo>
                    <a:cubicBezTo>
                      <a:pt x="2262" y="3005"/>
                      <a:pt x="2044" y="2776"/>
                      <a:pt x="1840" y="2332"/>
                    </a:cubicBezTo>
                    <a:cubicBezTo>
                      <a:pt x="1745" y="2127"/>
                      <a:pt x="1687" y="1949"/>
                      <a:pt x="1659" y="1815"/>
                    </a:cubicBezTo>
                    <a:cubicBezTo>
                      <a:pt x="1660" y="1812"/>
                      <a:pt x="1662" y="1810"/>
                      <a:pt x="1662" y="1807"/>
                    </a:cubicBezTo>
                    <a:cubicBezTo>
                      <a:pt x="1689" y="1740"/>
                      <a:pt x="1704" y="1683"/>
                      <a:pt x="1710" y="1636"/>
                    </a:cubicBezTo>
                    <a:cubicBezTo>
                      <a:pt x="1754" y="1665"/>
                      <a:pt x="1811" y="1691"/>
                      <a:pt x="1879" y="1714"/>
                    </a:cubicBezTo>
                    <a:cubicBezTo>
                      <a:pt x="1972" y="1835"/>
                      <a:pt x="2070" y="2001"/>
                      <a:pt x="2155" y="2187"/>
                    </a:cubicBezTo>
                    <a:moveTo>
                      <a:pt x="2453" y="1766"/>
                    </a:moveTo>
                    <a:lnTo>
                      <a:pt x="2453" y="1766"/>
                    </a:lnTo>
                    <a:cubicBezTo>
                      <a:pt x="2228" y="1745"/>
                      <a:pt x="2045" y="1706"/>
                      <a:pt x="1914" y="1663"/>
                    </a:cubicBezTo>
                    <a:cubicBezTo>
                      <a:pt x="1913" y="1661"/>
                      <a:pt x="1911" y="1659"/>
                      <a:pt x="1909" y="1656"/>
                    </a:cubicBezTo>
                    <a:cubicBezTo>
                      <a:pt x="1865" y="1600"/>
                      <a:pt x="1823" y="1559"/>
                      <a:pt x="1786" y="1530"/>
                    </a:cubicBezTo>
                    <a:cubicBezTo>
                      <a:pt x="1832" y="1507"/>
                      <a:pt x="1883" y="1469"/>
                      <a:pt x="1937" y="1422"/>
                    </a:cubicBezTo>
                    <a:cubicBezTo>
                      <a:pt x="2011" y="1412"/>
                      <a:pt x="2100" y="1406"/>
                      <a:pt x="2202" y="1406"/>
                    </a:cubicBezTo>
                    <a:cubicBezTo>
                      <a:pt x="2287" y="1406"/>
                      <a:pt x="2382" y="1410"/>
                      <a:pt x="2485" y="1420"/>
                    </a:cubicBezTo>
                    <a:cubicBezTo>
                      <a:pt x="2700" y="1440"/>
                      <a:pt x="2900" y="1479"/>
                      <a:pt x="3048" y="1530"/>
                    </a:cubicBezTo>
                    <a:cubicBezTo>
                      <a:pt x="3203" y="1585"/>
                      <a:pt x="3256" y="1637"/>
                      <a:pt x="3253" y="1665"/>
                    </a:cubicBezTo>
                    <a:cubicBezTo>
                      <a:pt x="3246" y="1737"/>
                      <a:pt x="2939" y="1810"/>
                      <a:pt x="2453" y="17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32;p7"/>
              <p:cNvSpPr/>
              <p:nvPr/>
            </p:nvSpPr>
            <p:spPr>
              <a:xfrm>
                <a:off x="7253280" y="367920"/>
                <a:ext cx="1071720" cy="1171080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3253" extrusionOk="0">
                    <a:moveTo>
                      <a:pt x="2972" y="942"/>
                    </a:moveTo>
                    <a:lnTo>
                      <a:pt x="2972" y="942"/>
                    </a:lnTo>
                    <a:cubicBezTo>
                      <a:pt x="2925" y="841"/>
                      <a:pt x="2555" y="911"/>
                      <a:pt x="2146" y="1100"/>
                    </a:cubicBezTo>
                    <a:cubicBezTo>
                      <a:pt x="1948" y="1191"/>
                      <a:pt x="1777" y="1293"/>
                      <a:pt x="1658" y="1386"/>
                    </a:cubicBezTo>
                    <a:cubicBezTo>
                      <a:pt x="1707" y="1243"/>
                      <a:pt x="1746" y="1048"/>
                      <a:pt x="1766" y="831"/>
                    </a:cubicBezTo>
                    <a:cubicBezTo>
                      <a:pt x="1807" y="382"/>
                      <a:pt x="1750" y="10"/>
                      <a:pt x="1638" y="0"/>
                    </a:cubicBezTo>
                    <a:cubicBezTo>
                      <a:pt x="1527" y="-11"/>
                      <a:pt x="1403" y="345"/>
                      <a:pt x="1361" y="794"/>
                    </a:cubicBezTo>
                    <a:cubicBezTo>
                      <a:pt x="1341" y="1011"/>
                      <a:pt x="1344" y="1210"/>
                      <a:pt x="1366" y="1359"/>
                    </a:cubicBezTo>
                    <a:cubicBezTo>
                      <a:pt x="1266" y="1246"/>
                      <a:pt x="1117" y="1115"/>
                      <a:pt x="939" y="989"/>
                    </a:cubicBezTo>
                    <a:cubicBezTo>
                      <a:pt x="571" y="728"/>
                      <a:pt x="220" y="592"/>
                      <a:pt x="155" y="683"/>
                    </a:cubicBezTo>
                    <a:cubicBezTo>
                      <a:pt x="90" y="775"/>
                      <a:pt x="336" y="1060"/>
                      <a:pt x="705" y="1320"/>
                    </a:cubicBezTo>
                    <a:cubicBezTo>
                      <a:pt x="882" y="1446"/>
                      <a:pt x="1056" y="1543"/>
                      <a:pt x="1196" y="1599"/>
                    </a:cubicBezTo>
                    <a:cubicBezTo>
                      <a:pt x="1048" y="1629"/>
                      <a:pt x="860" y="1692"/>
                      <a:pt x="662" y="1784"/>
                    </a:cubicBezTo>
                    <a:cubicBezTo>
                      <a:pt x="252" y="1973"/>
                      <a:pt x="-42" y="2208"/>
                      <a:pt x="5" y="2310"/>
                    </a:cubicBezTo>
                    <a:cubicBezTo>
                      <a:pt x="52" y="2412"/>
                      <a:pt x="423" y="2341"/>
                      <a:pt x="832" y="2153"/>
                    </a:cubicBezTo>
                    <a:cubicBezTo>
                      <a:pt x="1030" y="2061"/>
                      <a:pt x="1200" y="1959"/>
                      <a:pt x="1319" y="1867"/>
                    </a:cubicBezTo>
                    <a:cubicBezTo>
                      <a:pt x="1271" y="2009"/>
                      <a:pt x="1232" y="2204"/>
                      <a:pt x="1211" y="2421"/>
                    </a:cubicBezTo>
                    <a:cubicBezTo>
                      <a:pt x="1171" y="2870"/>
                      <a:pt x="1228" y="3242"/>
                      <a:pt x="1339" y="3253"/>
                    </a:cubicBezTo>
                    <a:cubicBezTo>
                      <a:pt x="1451" y="3263"/>
                      <a:pt x="1575" y="2907"/>
                      <a:pt x="1616" y="2458"/>
                    </a:cubicBezTo>
                    <a:cubicBezTo>
                      <a:pt x="1636" y="2241"/>
                      <a:pt x="1633" y="2042"/>
                      <a:pt x="1612" y="1893"/>
                    </a:cubicBezTo>
                    <a:cubicBezTo>
                      <a:pt x="1712" y="2006"/>
                      <a:pt x="1861" y="2137"/>
                      <a:pt x="2038" y="2263"/>
                    </a:cubicBezTo>
                    <a:cubicBezTo>
                      <a:pt x="2407" y="2524"/>
                      <a:pt x="2758" y="2660"/>
                      <a:pt x="2823" y="2569"/>
                    </a:cubicBezTo>
                    <a:cubicBezTo>
                      <a:pt x="2887" y="2477"/>
                      <a:pt x="2641" y="2192"/>
                      <a:pt x="2273" y="1932"/>
                    </a:cubicBezTo>
                    <a:cubicBezTo>
                      <a:pt x="2095" y="1805"/>
                      <a:pt x="1921" y="1709"/>
                      <a:pt x="1782" y="1653"/>
                    </a:cubicBezTo>
                    <a:cubicBezTo>
                      <a:pt x="1929" y="1623"/>
                      <a:pt x="2117" y="1560"/>
                      <a:pt x="2315" y="1468"/>
                    </a:cubicBezTo>
                    <a:cubicBezTo>
                      <a:pt x="2725" y="1280"/>
                      <a:pt x="3019" y="1044"/>
                      <a:pt x="2972" y="9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33;p7"/>
              <p:cNvSpPr/>
              <p:nvPr/>
            </p:nvSpPr>
            <p:spPr>
              <a:xfrm>
                <a:off x="7242840" y="357120"/>
                <a:ext cx="1092960" cy="1192320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3312" extrusionOk="0">
                    <a:moveTo>
                      <a:pt x="3028" y="960"/>
                    </a:moveTo>
                    <a:lnTo>
                      <a:pt x="3028" y="960"/>
                    </a:lnTo>
                    <a:cubicBezTo>
                      <a:pt x="2998" y="895"/>
                      <a:pt x="2894" y="879"/>
                      <a:pt x="2718" y="913"/>
                    </a:cubicBezTo>
                    <a:cubicBezTo>
                      <a:pt x="2560" y="943"/>
                      <a:pt x="2362" y="1011"/>
                      <a:pt x="2162" y="1103"/>
                    </a:cubicBezTo>
                    <a:cubicBezTo>
                      <a:pt x="2004" y="1176"/>
                      <a:pt x="1858" y="1258"/>
                      <a:pt x="1742" y="1339"/>
                    </a:cubicBezTo>
                    <a:cubicBezTo>
                      <a:pt x="1780" y="1199"/>
                      <a:pt x="1808" y="1032"/>
                      <a:pt x="1824" y="864"/>
                    </a:cubicBezTo>
                    <a:cubicBezTo>
                      <a:pt x="1862" y="446"/>
                      <a:pt x="1822" y="14"/>
                      <a:pt x="1670" y="0"/>
                    </a:cubicBezTo>
                    <a:cubicBezTo>
                      <a:pt x="1599" y="-6"/>
                      <a:pt x="1533" y="76"/>
                      <a:pt x="1474" y="245"/>
                    </a:cubicBezTo>
                    <a:cubicBezTo>
                      <a:pt x="1422" y="397"/>
                      <a:pt x="1381" y="602"/>
                      <a:pt x="1361" y="821"/>
                    </a:cubicBezTo>
                    <a:cubicBezTo>
                      <a:pt x="1345" y="989"/>
                      <a:pt x="1342" y="1159"/>
                      <a:pt x="1355" y="1303"/>
                    </a:cubicBezTo>
                    <a:cubicBezTo>
                      <a:pt x="1255" y="1202"/>
                      <a:pt x="1127" y="1095"/>
                      <a:pt x="985" y="994"/>
                    </a:cubicBezTo>
                    <a:cubicBezTo>
                      <a:pt x="642" y="752"/>
                      <a:pt x="248" y="571"/>
                      <a:pt x="159" y="696"/>
                    </a:cubicBezTo>
                    <a:cubicBezTo>
                      <a:pt x="71" y="821"/>
                      <a:pt x="373" y="1132"/>
                      <a:pt x="716" y="1375"/>
                    </a:cubicBezTo>
                    <a:cubicBezTo>
                      <a:pt x="859" y="1475"/>
                      <a:pt x="1003" y="1560"/>
                      <a:pt x="1131" y="1620"/>
                    </a:cubicBezTo>
                    <a:cubicBezTo>
                      <a:pt x="991" y="1657"/>
                      <a:pt x="832" y="1716"/>
                      <a:pt x="679" y="1787"/>
                    </a:cubicBezTo>
                    <a:cubicBezTo>
                      <a:pt x="297" y="1963"/>
                      <a:pt x="-56" y="2213"/>
                      <a:pt x="7" y="2352"/>
                    </a:cubicBezTo>
                    <a:cubicBezTo>
                      <a:pt x="27" y="2395"/>
                      <a:pt x="79" y="2416"/>
                      <a:pt x="163" y="2416"/>
                    </a:cubicBezTo>
                    <a:cubicBezTo>
                      <a:pt x="205" y="2416"/>
                      <a:pt x="257" y="2411"/>
                      <a:pt x="317" y="2399"/>
                    </a:cubicBezTo>
                    <a:cubicBezTo>
                      <a:pt x="476" y="2369"/>
                      <a:pt x="673" y="2301"/>
                      <a:pt x="873" y="2209"/>
                    </a:cubicBezTo>
                    <a:cubicBezTo>
                      <a:pt x="1036" y="2134"/>
                      <a:pt x="1180" y="2052"/>
                      <a:pt x="1294" y="1973"/>
                    </a:cubicBezTo>
                    <a:cubicBezTo>
                      <a:pt x="1256" y="2110"/>
                      <a:pt x="1228" y="2274"/>
                      <a:pt x="1211" y="2448"/>
                    </a:cubicBezTo>
                    <a:cubicBezTo>
                      <a:pt x="1191" y="2667"/>
                      <a:pt x="1193" y="2876"/>
                      <a:pt x="1218" y="3036"/>
                    </a:cubicBezTo>
                    <a:cubicBezTo>
                      <a:pt x="1245" y="3212"/>
                      <a:pt x="1295" y="3306"/>
                      <a:pt x="1365" y="3312"/>
                    </a:cubicBezTo>
                    <a:cubicBezTo>
                      <a:pt x="1368" y="3312"/>
                      <a:pt x="1371" y="3312"/>
                      <a:pt x="1373" y="3312"/>
                    </a:cubicBezTo>
                    <a:cubicBezTo>
                      <a:pt x="1441" y="3312"/>
                      <a:pt x="1504" y="3230"/>
                      <a:pt x="1561" y="3067"/>
                    </a:cubicBezTo>
                    <a:cubicBezTo>
                      <a:pt x="1614" y="2915"/>
                      <a:pt x="1654" y="2710"/>
                      <a:pt x="1674" y="2490"/>
                    </a:cubicBezTo>
                    <a:cubicBezTo>
                      <a:pt x="1691" y="2316"/>
                      <a:pt x="1692" y="2150"/>
                      <a:pt x="1680" y="2009"/>
                    </a:cubicBezTo>
                    <a:cubicBezTo>
                      <a:pt x="1782" y="2111"/>
                      <a:pt x="1913" y="2220"/>
                      <a:pt x="2051" y="2317"/>
                    </a:cubicBezTo>
                    <a:cubicBezTo>
                      <a:pt x="2231" y="2444"/>
                      <a:pt x="2412" y="2547"/>
                      <a:pt x="2563" y="2605"/>
                    </a:cubicBezTo>
                    <a:cubicBezTo>
                      <a:pt x="2651" y="2640"/>
                      <a:pt x="2722" y="2657"/>
                      <a:pt x="2775" y="2657"/>
                    </a:cubicBezTo>
                    <a:cubicBezTo>
                      <a:pt x="2823" y="2657"/>
                      <a:pt x="2856" y="2643"/>
                      <a:pt x="2876" y="2616"/>
                    </a:cubicBezTo>
                    <a:cubicBezTo>
                      <a:pt x="2964" y="2491"/>
                      <a:pt x="2662" y="2180"/>
                      <a:pt x="2319" y="1938"/>
                    </a:cubicBezTo>
                    <a:cubicBezTo>
                      <a:pt x="2181" y="1840"/>
                      <a:pt x="2035" y="1753"/>
                      <a:pt x="1905" y="1691"/>
                    </a:cubicBezTo>
                    <a:cubicBezTo>
                      <a:pt x="2044" y="1655"/>
                      <a:pt x="2204" y="1596"/>
                      <a:pt x="2357" y="1525"/>
                    </a:cubicBezTo>
                    <a:cubicBezTo>
                      <a:pt x="2739" y="1349"/>
                      <a:pt x="3092" y="1098"/>
                      <a:pt x="3028" y="960"/>
                    </a:cubicBezTo>
                    <a:moveTo>
                      <a:pt x="1490" y="1597"/>
                    </a:moveTo>
                    <a:lnTo>
                      <a:pt x="1490" y="1597"/>
                    </a:lnTo>
                    <a:cubicBezTo>
                      <a:pt x="1487" y="1596"/>
                      <a:pt x="1484" y="1594"/>
                      <a:pt x="1482" y="1594"/>
                    </a:cubicBezTo>
                    <a:cubicBezTo>
                      <a:pt x="1469" y="1572"/>
                      <a:pt x="1456" y="1541"/>
                      <a:pt x="1446" y="1500"/>
                    </a:cubicBezTo>
                    <a:cubicBezTo>
                      <a:pt x="1470" y="1537"/>
                      <a:pt x="1485" y="1566"/>
                      <a:pt x="1493" y="1588"/>
                    </a:cubicBezTo>
                    <a:cubicBezTo>
                      <a:pt x="1491" y="1591"/>
                      <a:pt x="1491" y="1594"/>
                      <a:pt x="1490" y="1597"/>
                    </a:cubicBezTo>
                    <a:moveTo>
                      <a:pt x="1452" y="1650"/>
                    </a:moveTo>
                    <a:lnTo>
                      <a:pt x="1452" y="1650"/>
                    </a:lnTo>
                    <a:cubicBezTo>
                      <a:pt x="1450" y="1652"/>
                      <a:pt x="1448" y="1653"/>
                      <a:pt x="1446" y="1655"/>
                    </a:cubicBezTo>
                    <a:cubicBezTo>
                      <a:pt x="1422" y="1655"/>
                      <a:pt x="1390" y="1652"/>
                      <a:pt x="1347" y="1640"/>
                    </a:cubicBezTo>
                    <a:cubicBezTo>
                      <a:pt x="1388" y="1636"/>
                      <a:pt x="1422" y="1638"/>
                      <a:pt x="1446" y="1643"/>
                    </a:cubicBezTo>
                    <a:cubicBezTo>
                      <a:pt x="1448" y="1645"/>
                      <a:pt x="1450" y="1648"/>
                      <a:pt x="1452" y="1650"/>
                    </a:cubicBezTo>
                    <a:moveTo>
                      <a:pt x="1471" y="1712"/>
                    </a:moveTo>
                    <a:lnTo>
                      <a:pt x="1471" y="1712"/>
                    </a:lnTo>
                    <a:cubicBezTo>
                      <a:pt x="1474" y="1712"/>
                      <a:pt x="1477" y="1710"/>
                      <a:pt x="1480" y="1710"/>
                    </a:cubicBezTo>
                    <a:cubicBezTo>
                      <a:pt x="1480" y="1712"/>
                      <a:pt x="1481" y="1714"/>
                      <a:pt x="1482" y="1717"/>
                    </a:cubicBezTo>
                    <a:cubicBezTo>
                      <a:pt x="1469" y="1739"/>
                      <a:pt x="1448" y="1765"/>
                      <a:pt x="1420" y="1794"/>
                    </a:cubicBezTo>
                    <a:cubicBezTo>
                      <a:pt x="1438" y="1756"/>
                      <a:pt x="1456" y="1729"/>
                      <a:pt x="1471" y="1712"/>
                    </a:cubicBezTo>
                    <a:moveTo>
                      <a:pt x="1544" y="1721"/>
                    </a:moveTo>
                    <a:lnTo>
                      <a:pt x="1544" y="1721"/>
                    </a:lnTo>
                    <a:cubicBezTo>
                      <a:pt x="1545" y="1719"/>
                      <a:pt x="1545" y="1718"/>
                      <a:pt x="1545" y="1716"/>
                    </a:cubicBezTo>
                    <a:cubicBezTo>
                      <a:pt x="1548" y="1717"/>
                      <a:pt x="1550" y="1718"/>
                      <a:pt x="1553" y="1718"/>
                    </a:cubicBezTo>
                    <a:cubicBezTo>
                      <a:pt x="1565" y="1739"/>
                      <a:pt x="1578" y="1769"/>
                      <a:pt x="1589" y="1812"/>
                    </a:cubicBezTo>
                    <a:cubicBezTo>
                      <a:pt x="1566" y="1778"/>
                      <a:pt x="1550" y="1749"/>
                      <a:pt x="1542" y="1726"/>
                    </a:cubicBezTo>
                    <a:cubicBezTo>
                      <a:pt x="1543" y="1724"/>
                      <a:pt x="1544" y="1722"/>
                      <a:pt x="1544" y="1721"/>
                    </a:cubicBezTo>
                    <a:moveTo>
                      <a:pt x="1583" y="1662"/>
                    </a:moveTo>
                    <a:lnTo>
                      <a:pt x="1583" y="1662"/>
                    </a:lnTo>
                    <a:cubicBezTo>
                      <a:pt x="1586" y="1660"/>
                      <a:pt x="1588" y="1658"/>
                      <a:pt x="1591" y="1656"/>
                    </a:cubicBezTo>
                    <a:cubicBezTo>
                      <a:pt x="1592" y="1656"/>
                      <a:pt x="1593" y="1656"/>
                      <a:pt x="1594" y="1656"/>
                    </a:cubicBezTo>
                    <a:cubicBezTo>
                      <a:pt x="1619" y="1656"/>
                      <a:pt x="1651" y="1661"/>
                      <a:pt x="1690" y="1672"/>
                    </a:cubicBezTo>
                    <a:cubicBezTo>
                      <a:pt x="1649" y="1676"/>
                      <a:pt x="1615" y="1675"/>
                      <a:pt x="1590" y="1669"/>
                    </a:cubicBezTo>
                    <a:cubicBezTo>
                      <a:pt x="1588" y="1667"/>
                      <a:pt x="1586" y="1665"/>
                      <a:pt x="1583" y="1662"/>
                    </a:cubicBezTo>
                    <a:moveTo>
                      <a:pt x="1565" y="1601"/>
                    </a:moveTo>
                    <a:lnTo>
                      <a:pt x="1565" y="1601"/>
                    </a:lnTo>
                    <a:cubicBezTo>
                      <a:pt x="1562" y="1602"/>
                      <a:pt x="1558" y="1602"/>
                      <a:pt x="1556" y="1603"/>
                    </a:cubicBezTo>
                    <a:cubicBezTo>
                      <a:pt x="1556" y="1600"/>
                      <a:pt x="1556" y="1597"/>
                      <a:pt x="1555" y="1594"/>
                    </a:cubicBezTo>
                    <a:cubicBezTo>
                      <a:pt x="1566" y="1573"/>
                      <a:pt x="1586" y="1547"/>
                      <a:pt x="1617" y="1516"/>
                    </a:cubicBezTo>
                    <a:cubicBezTo>
                      <a:pt x="1599" y="1554"/>
                      <a:pt x="1581" y="1583"/>
                      <a:pt x="1565" y="1601"/>
                    </a:cubicBezTo>
                    <a:moveTo>
                      <a:pt x="1419" y="827"/>
                    </a:moveTo>
                    <a:lnTo>
                      <a:pt x="1419" y="827"/>
                    </a:lnTo>
                    <a:cubicBezTo>
                      <a:pt x="1439" y="612"/>
                      <a:pt x="1479" y="412"/>
                      <a:pt x="1530" y="264"/>
                    </a:cubicBezTo>
                    <a:cubicBezTo>
                      <a:pt x="1583" y="112"/>
                      <a:pt x="1634" y="59"/>
                      <a:pt x="1663" y="59"/>
                    </a:cubicBezTo>
                    <a:lnTo>
                      <a:pt x="1664" y="59"/>
                    </a:lnTo>
                    <a:cubicBezTo>
                      <a:pt x="1737" y="65"/>
                      <a:pt x="1810" y="373"/>
                      <a:pt x="1765" y="859"/>
                    </a:cubicBezTo>
                    <a:cubicBezTo>
                      <a:pt x="1745" y="1084"/>
                      <a:pt x="1706" y="1266"/>
                      <a:pt x="1663" y="1398"/>
                    </a:cubicBezTo>
                    <a:cubicBezTo>
                      <a:pt x="1661" y="1399"/>
                      <a:pt x="1659" y="1401"/>
                      <a:pt x="1656" y="1403"/>
                    </a:cubicBezTo>
                    <a:cubicBezTo>
                      <a:pt x="1600" y="1447"/>
                      <a:pt x="1558" y="1488"/>
                      <a:pt x="1530" y="1526"/>
                    </a:cubicBezTo>
                    <a:cubicBezTo>
                      <a:pt x="1508" y="1484"/>
                      <a:pt x="1474" y="1436"/>
                      <a:pt x="1428" y="1381"/>
                    </a:cubicBezTo>
                    <a:cubicBezTo>
                      <a:pt x="1426" y="1379"/>
                      <a:pt x="1424" y="1377"/>
                      <a:pt x="1422" y="1375"/>
                    </a:cubicBezTo>
                    <a:cubicBezTo>
                      <a:pt x="1404" y="1239"/>
                      <a:pt x="1399" y="1052"/>
                      <a:pt x="1419" y="827"/>
                    </a:cubicBezTo>
                    <a:moveTo>
                      <a:pt x="750" y="1326"/>
                    </a:moveTo>
                    <a:lnTo>
                      <a:pt x="750" y="1326"/>
                    </a:lnTo>
                    <a:cubicBezTo>
                      <a:pt x="352" y="1045"/>
                      <a:pt x="166" y="789"/>
                      <a:pt x="208" y="730"/>
                    </a:cubicBezTo>
                    <a:cubicBezTo>
                      <a:pt x="216" y="719"/>
                      <a:pt x="233" y="713"/>
                      <a:pt x="260" y="713"/>
                    </a:cubicBezTo>
                    <a:cubicBezTo>
                      <a:pt x="370" y="713"/>
                      <a:pt x="629" y="816"/>
                      <a:pt x="951" y="1043"/>
                    </a:cubicBezTo>
                    <a:lnTo>
                      <a:pt x="951" y="1043"/>
                    </a:lnTo>
                    <a:cubicBezTo>
                      <a:pt x="1118" y="1161"/>
                      <a:pt x="1264" y="1287"/>
                      <a:pt x="1366" y="1401"/>
                    </a:cubicBezTo>
                    <a:cubicBezTo>
                      <a:pt x="1376" y="1472"/>
                      <a:pt x="1391" y="1534"/>
                      <a:pt x="1411" y="1581"/>
                    </a:cubicBezTo>
                    <a:cubicBezTo>
                      <a:pt x="1360" y="1578"/>
                      <a:pt x="1298" y="1584"/>
                      <a:pt x="1227" y="1598"/>
                    </a:cubicBezTo>
                    <a:cubicBezTo>
                      <a:pt x="1086" y="1540"/>
                      <a:pt x="917" y="1445"/>
                      <a:pt x="750" y="1326"/>
                    </a:cubicBezTo>
                    <a:moveTo>
                      <a:pt x="849" y="2156"/>
                    </a:moveTo>
                    <a:lnTo>
                      <a:pt x="849" y="2156"/>
                    </a:lnTo>
                    <a:cubicBezTo>
                      <a:pt x="653" y="2246"/>
                      <a:pt x="460" y="2312"/>
                      <a:pt x="306" y="2341"/>
                    </a:cubicBezTo>
                    <a:cubicBezTo>
                      <a:pt x="144" y="2372"/>
                      <a:pt x="72" y="2353"/>
                      <a:pt x="61" y="2328"/>
                    </a:cubicBezTo>
                    <a:cubicBezTo>
                      <a:pt x="30" y="2262"/>
                      <a:pt x="260" y="2045"/>
                      <a:pt x="703" y="1840"/>
                    </a:cubicBezTo>
                    <a:cubicBezTo>
                      <a:pt x="909" y="1745"/>
                      <a:pt x="1086" y="1688"/>
                      <a:pt x="1221" y="1659"/>
                    </a:cubicBezTo>
                    <a:cubicBezTo>
                      <a:pt x="1224" y="1661"/>
                      <a:pt x="1226" y="1662"/>
                      <a:pt x="1229" y="1663"/>
                    </a:cubicBezTo>
                    <a:cubicBezTo>
                      <a:pt x="1295" y="1689"/>
                      <a:pt x="1352" y="1705"/>
                      <a:pt x="1399" y="1711"/>
                    </a:cubicBezTo>
                    <a:cubicBezTo>
                      <a:pt x="1373" y="1751"/>
                      <a:pt x="1349" y="1803"/>
                      <a:pt x="1325" y="1871"/>
                    </a:cubicBezTo>
                    <a:cubicBezTo>
                      <a:pt x="1324" y="1874"/>
                      <a:pt x="1323" y="1876"/>
                      <a:pt x="1322" y="1879"/>
                    </a:cubicBezTo>
                    <a:cubicBezTo>
                      <a:pt x="1212" y="1964"/>
                      <a:pt x="1051" y="2062"/>
                      <a:pt x="849" y="2156"/>
                    </a:cubicBezTo>
                    <a:moveTo>
                      <a:pt x="1616" y="2485"/>
                    </a:moveTo>
                    <a:lnTo>
                      <a:pt x="1616" y="2485"/>
                    </a:lnTo>
                    <a:cubicBezTo>
                      <a:pt x="1596" y="2700"/>
                      <a:pt x="1557" y="2900"/>
                      <a:pt x="1505" y="3048"/>
                    </a:cubicBezTo>
                    <a:cubicBezTo>
                      <a:pt x="1451" y="3203"/>
                      <a:pt x="1399" y="3255"/>
                      <a:pt x="1371" y="3253"/>
                    </a:cubicBezTo>
                    <a:cubicBezTo>
                      <a:pt x="1343" y="3251"/>
                      <a:pt x="1301" y="3190"/>
                      <a:pt x="1276" y="3027"/>
                    </a:cubicBezTo>
                    <a:cubicBezTo>
                      <a:pt x="1252" y="2872"/>
                      <a:pt x="1251" y="2668"/>
                      <a:pt x="1270" y="2453"/>
                    </a:cubicBezTo>
                    <a:cubicBezTo>
                      <a:pt x="1289" y="2250"/>
                      <a:pt x="1325" y="2060"/>
                      <a:pt x="1373" y="1914"/>
                    </a:cubicBezTo>
                    <a:cubicBezTo>
                      <a:pt x="1430" y="1869"/>
                      <a:pt x="1475" y="1825"/>
                      <a:pt x="1506" y="1786"/>
                    </a:cubicBezTo>
                    <a:cubicBezTo>
                      <a:pt x="1529" y="1832"/>
                      <a:pt x="1566" y="1883"/>
                      <a:pt x="1613" y="1937"/>
                    </a:cubicBezTo>
                    <a:cubicBezTo>
                      <a:pt x="1633" y="2088"/>
                      <a:pt x="1635" y="2282"/>
                      <a:pt x="1616" y="2485"/>
                    </a:cubicBezTo>
                    <a:moveTo>
                      <a:pt x="2285" y="1986"/>
                    </a:moveTo>
                    <a:lnTo>
                      <a:pt x="2285" y="1986"/>
                    </a:lnTo>
                    <a:cubicBezTo>
                      <a:pt x="2683" y="2267"/>
                      <a:pt x="2869" y="2523"/>
                      <a:pt x="2828" y="2582"/>
                    </a:cubicBezTo>
                    <a:cubicBezTo>
                      <a:pt x="2812" y="2605"/>
                      <a:pt x="2738" y="2610"/>
                      <a:pt x="2584" y="2550"/>
                    </a:cubicBezTo>
                    <a:cubicBezTo>
                      <a:pt x="2438" y="2494"/>
                      <a:pt x="2261" y="2394"/>
                      <a:pt x="2084" y="2269"/>
                    </a:cubicBezTo>
                    <a:cubicBezTo>
                      <a:pt x="1900" y="2138"/>
                      <a:pt x="1761" y="2014"/>
                      <a:pt x="1669" y="1911"/>
                    </a:cubicBezTo>
                    <a:cubicBezTo>
                      <a:pt x="1669" y="1908"/>
                      <a:pt x="1668" y="1906"/>
                      <a:pt x="1668" y="1903"/>
                    </a:cubicBezTo>
                    <a:cubicBezTo>
                      <a:pt x="1657" y="1832"/>
                      <a:pt x="1642" y="1775"/>
                      <a:pt x="1624" y="1731"/>
                    </a:cubicBezTo>
                    <a:cubicBezTo>
                      <a:pt x="1632" y="1732"/>
                      <a:pt x="1640" y="1732"/>
                      <a:pt x="1649" y="1732"/>
                    </a:cubicBezTo>
                    <a:cubicBezTo>
                      <a:pt x="1695" y="1732"/>
                      <a:pt x="1750" y="1726"/>
                      <a:pt x="1810" y="1714"/>
                    </a:cubicBezTo>
                    <a:cubicBezTo>
                      <a:pt x="1937" y="1766"/>
                      <a:pt x="2101" y="1855"/>
                      <a:pt x="2285" y="1986"/>
                    </a:cubicBezTo>
                    <a:moveTo>
                      <a:pt x="1815" y="1652"/>
                    </a:moveTo>
                    <a:lnTo>
                      <a:pt x="1815" y="1652"/>
                    </a:lnTo>
                    <a:cubicBezTo>
                      <a:pt x="1748" y="1626"/>
                      <a:pt x="1687" y="1608"/>
                      <a:pt x="1636" y="1602"/>
                    </a:cubicBezTo>
                    <a:cubicBezTo>
                      <a:pt x="1664" y="1559"/>
                      <a:pt x="1690" y="1501"/>
                      <a:pt x="1714" y="1433"/>
                    </a:cubicBezTo>
                    <a:cubicBezTo>
                      <a:pt x="1834" y="1340"/>
                      <a:pt x="2001" y="1242"/>
                      <a:pt x="2187" y="1156"/>
                    </a:cubicBezTo>
                    <a:cubicBezTo>
                      <a:pt x="2383" y="1066"/>
                      <a:pt x="2575" y="1000"/>
                      <a:pt x="2729" y="971"/>
                    </a:cubicBezTo>
                    <a:cubicBezTo>
                      <a:pt x="2789" y="960"/>
                      <a:pt x="2837" y="955"/>
                      <a:pt x="2873" y="955"/>
                    </a:cubicBezTo>
                    <a:cubicBezTo>
                      <a:pt x="2936" y="955"/>
                      <a:pt x="2967" y="968"/>
                      <a:pt x="2975" y="984"/>
                    </a:cubicBezTo>
                    <a:cubicBezTo>
                      <a:pt x="3005" y="1050"/>
                      <a:pt x="2775" y="1267"/>
                      <a:pt x="2332" y="1472"/>
                    </a:cubicBezTo>
                    <a:cubicBezTo>
                      <a:pt x="2127" y="1566"/>
                      <a:pt x="1950" y="1624"/>
                      <a:pt x="1815" y="1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7"/>
              <p:cNvSpPr/>
              <p:nvPr/>
            </p:nvSpPr>
            <p:spPr>
              <a:xfrm>
                <a:off x="7665840" y="829800"/>
                <a:ext cx="246600" cy="246600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85" extrusionOk="0">
                    <a:moveTo>
                      <a:pt x="224" y="664"/>
                    </a:moveTo>
                    <a:lnTo>
                      <a:pt x="224" y="664"/>
                    </a:lnTo>
                    <a:cubicBezTo>
                      <a:pt x="47" y="599"/>
                      <a:pt x="-44" y="402"/>
                      <a:pt x="21" y="225"/>
                    </a:cubicBezTo>
                    <a:cubicBezTo>
                      <a:pt x="87" y="47"/>
                      <a:pt x="284" y="-44"/>
                      <a:pt x="461" y="22"/>
                    </a:cubicBezTo>
                    <a:cubicBezTo>
                      <a:pt x="638" y="87"/>
                      <a:pt x="729" y="284"/>
                      <a:pt x="664" y="461"/>
                    </a:cubicBezTo>
                    <a:cubicBezTo>
                      <a:pt x="599" y="639"/>
                      <a:pt x="402" y="730"/>
                      <a:pt x="224" y="6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oogle Shape;236;p8"/>
          <p:cNvGrpSpPr/>
          <p:nvPr/>
        </p:nvGrpSpPr>
        <p:grpSpPr>
          <a:xfrm>
            <a:off x="-289670" y="2446155"/>
            <a:ext cx="9507294" cy="2813150"/>
            <a:chOff x="-289670" y="2446155"/>
            <a:chExt cx="9507294" cy="2813150"/>
          </a:xfrm>
        </p:grpSpPr>
        <p:sp>
          <p:nvSpPr>
            <p:cNvPr id="237" name="Google Shape;237;p8"/>
            <p:cNvSpPr/>
            <p:nvPr/>
          </p:nvSpPr>
          <p:spPr>
            <a:xfrm flipH="1">
              <a:off x="8606300" y="2446155"/>
              <a:ext cx="611325" cy="2813150"/>
            </a:xfrm>
            <a:custGeom>
              <a:avLst/>
              <a:gdLst/>
              <a:ahLst/>
              <a:cxnLst/>
              <a:rect l="l" t="t" r="r" b="b"/>
              <a:pathLst>
                <a:path w="24453" h="112526" extrusionOk="0">
                  <a:moveTo>
                    <a:pt x="1412" y="3572"/>
                  </a:moveTo>
                  <a:cubicBezTo>
                    <a:pt x="3765" y="4446"/>
                    <a:pt x="13313" y="5454"/>
                    <a:pt x="15128" y="13657"/>
                  </a:cubicBezTo>
                  <a:cubicBezTo>
                    <a:pt x="16943" y="21860"/>
                    <a:pt x="10959" y="41022"/>
                    <a:pt x="12304" y="52788"/>
                  </a:cubicBezTo>
                  <a:cubicBezTo>
                    <a:pt x="13649" y="64554"/>
                    <a:pt x="21382" y="75917"/>
                    <a:pt x="23197" y="84254"/>
                  </a:cubicBezTo>
                  <a:cubicBezTo>
                    <a:pt x="25013" y="92591"/>
                    <a:pt x="24676" y="98374"/>
                    <a:pt x="23197" y="102811"/>
                  </a:cubicBezTo>
                  <a:cubicBezTo>
                    <a:pt x="21718" y="107249"/>
                    <a:pt x="17817" y="109602"/>
                    <a:pt x="14321" y="110879"/>
                  </a:cubicBezTo>
                  <a:cubicBezTo>
                    <a:pt x="10825" y="112157"/>
                    <a:pt x="4572" y="113905"/>
                    <a:pt x="2219" y="110476"/>
                  </a:cubicBezTo>
                  <a:cubicBezTo>
                    <a:pt x="-134" y="107047"/>
                    <a:pt x="404" y="107316"/>
                    <a:pt x="202" y="90305"/>
                  </a:cubicBezTo>
                  <a:cubicBezTo>
                    <a:pt x="0" y="73295"/>
                    <a:pt x="807" y="22869"/>
                    <a:pt x="1009" y="8413"/>
                  </a:cubicBezTo>
                  <a:cubicBezTo>
                    <a:pt x="1211" y="-6042"/>
                    <a:pt x="-941" y="2698"/>
                    <a:pt x="1412" y="35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238" name="Google Shape;238;p8"/>
            <p:cNvSpPr/>
            <p:nvPr/>
          </p:nvSpPr>
          <p:spPr>
            <a:xfrm>
              <a:off x="-289670" y="3334219"/>
              <a:ext cx="1043450" cy="1918900"/>
            </a:xfrm>
            <a:custGeom>
              <a:avLst/>
              <a:gdLst/>
              <a:ahLst/>
              <a:cxnLst/>
              <a:rect l="l" t="t" r="r" b="b"/>
              <a:pathLst>
                <a:path w="41738" h="76756" extrusionOk="0">
                  <a:moveTo>
                    <a:pt x="4810" y="8713"/>
                  </a:moveTo>
                  <a:cubicBezTo>
                    <a:pt x="8844" y="-2515"/>
                    <a:pt x="20476" y="-1372"/>
                    <a:pt x="26594" y="3872"/>
                  </a:cubicBezTo>
                  <a:cubicBezTo>
                    <a:pt x="32712" y="9116"/>
                    <a:pt x="40646" y="29153"/>
                    <a:pt x="41520" y="40179"/>
                  </a:cubicBezTo>
                  <a:cubicBezTo>
                    <a:pt x="42394" y="51206"/>
                    <a:pt x="38360" y="64854"/>
                    <a:pt x="31838" y="70031"/>
                  </a:cubicBezTo>
                  <a:cubicBezTo>
                    <a:pt x="25316" y="75208"/>
                    <a:pt x="6894" y="81461"/>
                    <a:pt x="2389" y="71241"/>
                  </a:cubicBezTo>
                  <a:cubicBezTo>
                    <a:pt x="-2116" y="61021"/>
                    <a:pt x="776" y="19941"/>
                    <a:pt x="4810" y="87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9" name="Google Shape;239;p8"/>
            <p:cNvSpPr/>
            <p:nvPr/>
          </p:nvSpPr>
          <p:spPr>
            <a:xfrm>
              <a:off x="713225" y="4772775"/>
              <a:ext cx="954645" cy="433675"/>
            </a:xfrm>
            <a:custGeom>
              <a:avLst/>
              <a:gdLst/>
              <a:ahLst/>
              <a:cxnLst/>
              <a:rect l="l" t="t" r="r" b="b"/>
              <a:pathLst>
                <a:path w="50517" h="17347" extrusionOk="0">
                  <a:moveTo>
                    <a:pt x="11203" y="2000"/>
                  </a:moveTo>
                  <a:cubicBezTo>
                    <a:pt x="4883" y="3681"/>
                    <a:pt x="-1437" y="8320"/>
                    <a:pt x="311" y="10875"/>
                  </a:cubicBezTo>
                  <a:cubicBezTo>
                    <a:pt x="2059" y="13430"/>
                    <a:pt x="13422" y="17263"/>
                    <a:pt x="21692" y="17330"/>
                  </a:cubicBezTo>
                  <a:cubicBezTo>
                    <a:pt x="29962" y="17397"/>
                    <a:pt x="47174" y="14036"/>
                    <a:pt x="49931" y="11279"/>
                  </a:cubicBezTo>
                  <a:cubicBezTo>
                    <a:pt x="52688" y="8522"/>
                    <a:pt x="44687" y="2337"/>
                    <a:pt x="38232" y="790"/>
                  </a:cubicBezTo>
                  <a:cubicBezTo>
                    <a:pt x="31777" y="-756"/>
                    <a:pt x="17523" y="319"/>
                    <a:pt x="11203" y="20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</p:grpSp>
      <p:sp>
        <p:nvSpPr>
          <p:cNvPr id="240" name="Google Shape;240;p8"/>
          <p:cNvSpPr txBox="1">
            <a:spLocks noGrp="1"/>
          </p:cNvSpPr>
          <p:nvPr>
            <p:ph type="title"/>
          </p:nvPr>
        </p:nvSpPr>
        <p:spPr>
          <a:xfrm>
            <a:off x="1650000" y="1811872"/>
            <a:ext cx="5844000" cy="147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241" name="Google Shape;241;p8"/>
          <p:cNvGrpSpPr/>
          <p:nvPr/>
        </p:nvGrpSpPr>
        <p:grpSpPr>
          <a:xfrm>
            <a:off x="-241420" y="-239793"/>
            <a:ext cx="9535882" cy="5606323"/>
            <a:chOff x="-241420" y="-239793"/>
            <a:chExt cx="9535882" cy="5606323"/>
          </a:xfrm>
        </p:grpSpPr>
        <p:grpSp>
          <p:nvGrpSpPr>
            <p:cNvPr id="242" name="Google Shape;242;p8"/>
            <p:cNvGrpSpPr/>
            <p:nvPr/>
          </p:nvGrpSpPr>
          <p:grpSpPr>
            <a:xfrm>
              <a:off x="7567077" y="3458266"/>
              <a:ext cx="1727384" cy="1908264"/>
              <a:chOff x="8043615" y="2374771"/>
              <a:chExt cx="1727384" cy="1908264"/>
            </a:xfrm>
          </p:grpSpPr>
          <p:sp>
            <p:nvSpPr>
              <p:cNvPr id="243" name="Google Shape;243;p8"/>
              <p:cNvSpPr/>
              <p:nvPr/>
            </p:nvSpPr>
            <p:spPr>
              <a:xfrm rot="2675060">
                <a:off x="8893067" y="3065488"/>
                <a:ext cx="531823" cy="1204156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9324" extrusionOk="0">
                    <a:moveTo>
                      <a:pt x="4118" y="5690"/>
                    </a:moveTo>
                    <a:lnTo>
                      <a:pt x="4118" y="5690"/>
                    </a:lnTo>
                    <a:cubicBezTo>
                      <a:pt x="2555" y="6818"/>
                      <a:pt x="2417" y="7956"/>
                      <a:pt x="2443" y="8446"/>
                    </a:cubicBezTo>
                    <a:cubicBezTo>
                      <a:pt x="2334" y="8157"/>
                      <a:pt x="2219" y="7796"/>
                      <a:pt x="2125" y="7369"/>
                    </a:cubicBezTo>
                    <a:cubicBezTo>
                      <a:pt x="2039" y="6978"/>
                      <a:pt x="1965" y="6502"/>
                      <a:pt x="1936" y="5952"/>
                    </a:cubicBezTo>
                    <a:cubicBezTo>
                      <a:pt x="2166" y="5855"/>
                      <a:pt x="3355" y="5264"/>
                      <a:pt x="3645" y="3392"/>
                    </a:cubicBezTo>
                    <a:cubicBezTo>
                      <a:pt x="2345" y="4066"/>
                      <a:pt x="2011" y="5217"/>
                      <a:pt x="1926" y="5720"/>
                    </a:cubicBezTo>
                    <a:cubicBezTo>
                      <a:pt x="1902" y="4915"/>
                      <a:pt x="1974" y="3965"/>
                      <a:pt x="2233" y="2898"/>
                    </a:cubicBezTo>
                    <a:cubicBezTo>
                      <a:pt x="2484" y="2775"/>
                      <a:pt x="3704" y="2064"/>
                      <a:pt x="3266" y="0"/>
                    </a:cubicBezTo>
                    <a:cubicBezTo>
                      <a:pt x="2107" y="1149"/>
                      <a:pt x="2137" y="2444"/>
                      <a:pt x="2174" y="2814"/>
                    </a:cubicBezTo>
                    <a:cubicBezTo>
                      <a:pt x="2074" y="3215"/>
                      <a:pt x="2001" y="3601"/>
                      <a:pt x="1949" y="3969"/>
                    </a:cubicBezTo>
                    <a:cubicBezTo>
                      <a:pt x="1905" y="3467"/>
                      <a:pt x="1657" y="2642"/>
                      <a:pt x="656" y="1793"/>
                    </a:cubicBezTo>
                    <a:cubicBezTo>
                      <a:pt x="721" y="3262"/>
                      <a:pt x="1701" y="4250"/>
                      <a:pt x="1894" y="4431"/>
                    </a:cubicBezTo>
                    <a:cubicBezTo>
                      <a:pt x="1786" y="5547"/>
                      <a:pt x="1873" y="6479"/>
                      <a:pt x="2008" y="7181"/>
                    </a:cubicBezTo>
                    <a:cubicBezTo>
                      <a:pt x="1821" y="6615"/>
                      <a:pt x="1314" y="5545"/>
                      <a:pt x="0" y="4591"/>
                    </a:cubicBezTo>
                    <a:cubicBezTo>
                      <a:pt x="352" y="6890"/>
                      <a:pt x="1923" y="7517"/>
                      <a:pt x="2095" y="7580"/>
                    </a:cubicBezTo>
                    <a:cubicBezTo>
                      <a:pt x="2365" y="8680"/>
                      <a:pt x="2759" y="9300"/>
                      <a:pt x="2763" y="9306"/>
                    </a:cubicBezTo>
                    <a:cubicBezTo>
                      <a:pt x="2770" y="9318"/>
                      <a:pt x="2783" y="9324"/>
                      <a:pt x="2795" y="9324"/>
                    </a:cubicBezTo>
                    <a:cubicBezTo>
                      <a:pt x="2802" y="9324"/>
                      <a:pt x="2810" y="9322"/>
                      <a:pt x="2816" y="9318"/>
                    </a:cubicBezTo>
                    <a:cubicBezTo>
                      <a:pt x="2834" y="9307"/>
                      <a:pt x="2839" y="9283"/>
                      <a:pt x="2828" y="9265"/>
                    </a:cubicBezTo>
                    <a:cubicBezTo>
                      <a:pt x="2825" y="9262"/>
                      <a:pt x="2696" y="9059"/>
                      <a:pt x="2537" y="8682"/>
                    </a:cubicBezTo>
                    <a:cubicBezTo>
                      <a:pt x="2811" y="8604"/>
                      <a:pt x="3939" y="8138"/>
                      <a:pt x="4118" y="56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 rot="-458987">
                <a:off x="8931883" y="2683957"/>
                <a:ext cx="310356" cy="702707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9324" extrusionOk="0">
                    <a:moveTo>
                      <a:pt x="4118" y="5690"/>
                    </a:moveTo>
                    <a:lnTo>
                      <a:pt x="4118" y="5690"/>
                    </a:lnTo>
                    <a:cubicBezTo>
                      <a:pt x="2555" y="6818"/>
                      <a:pt x="2417" y="7956"/>
                      <a:pt x="2443" y="8446"/>
                    </a:cubicBezTo>
                    <a:cubicBezTo>
                      <a:pt x="2334" y="8157"/>
                      <a:pt x="2219" y="7796"/>
                      <a:pt x="2125" y="7369"/>
                    </a:cubicBezTo>
                    <a:cubicBezTo>
                      <a:pt x="2039" y="6978"/>
                      <a:pt x="1965" y="6502"/>
                      <a:pt x="1936" y="5952"/>
                    </a:cubicBezTo>
                    <a:cubicBezTo>
                      <a:pt x="2166" y="5855"/>
                      <a:pt x="3355" y="5264"/>
                      <a:pt x="3645" y="3392"/>
                    </a:cubicBezTo>
                    <a:cubicBezTo>
                      <a:pt x="2345" y="4066"/>
                      <a:pt x="2011" y="5217"/>
                      <a:pt x="1926" y="5720"/>
                    </a:cubicBezTo>
                    <a:cubicBezTo>
                      <a:pt x="1902" y="4915"/>
                      <a:pt x="1974" y="3965"/>
                      <a:pt x="2233" y="2898"/>
                    </a:cubicBezTo>
                    <a:cubicBezTo>
                      <a:pt x="2484" y="2775"/>
                      <a:pt x="3704" y="2064"/>
                      <a:pt x="3266" y="0"/>
                    </a:cubicBezTo>
                    <a:cubicBezTo>
                      <a:pt x="2107" y="1149"/>
                      <a:pt x="2137" y="2444"/>
                      <a:pt x="2174" y="2814"/>
                    </a:cubicBezTo>
                    <a:cubicBezTo>
                      <a:pt x="2074" y="3215"/>
                      <a:pt x="2001" y="3601"/>
                      <a:pt x="1949" y="3969"/>
                    </a:cubicBezTo>
                    <a:cubicBezTo>
                      <a:pt x="1905" y="3467"/>
                      <a:pt x="1657" y="2642"/>
                      <a:pt x="656" y="1793"/>
                    </a:cubicBezTo>
                    <a:cubicBezTo>
                      <a:pt x="721" y="3262"/>
                      <a:pt x="1701" y="4250"/>
                      <a:pt x="1894" y="4431"/>
                    </a:cubicBezTo>
                    <a:cubicBezTo>
                      <a:pt x="1786" y="5547"/>
                      <a:pt x="1873" y="6479"/>
                      <a:pt x="2008" y="7181"/>
                    </a:cubicBezTo>
                    <a:cubicBezTo>
                      <a:pt x="1821" y="6615"/>
                      <a:pt x="1314" y="5545"/>
                      <a:pt x="0" y="4591"/>
                    </a:cubicBezTo>
                    <a:cubicBezTo>
                      <a:pt x="352" y="6890"/>
                      <a:pt x="1923" y="7517"/>
                      <a:pt x="2095" y="7580"/>
                    </a:cubicBezTo>
                    <a:cubicBezTo>
                      <a:pt x="2365" y="8680"/>
                      <a:pt x="2759" y="9300"/>
                      <a:pt x="2763" y="9306"/>
                    </a:cubicBezTo>
                    <a:cubicBezTo>
                      <a:pt x="2770" y="9318"/>
                      <a:pt x="2783" y="9324"/>
                      <a:pt x="2795" y="9324"/>
                    </a:cubicBezTo>
                    <a:cubicBezTo>
                      <a:pt x="2802" y="9324"/>
                      <a:pt x="2810" y="9322"/>
                      <a:pt x="2816" y="9318"/>
                    </a:cubicBezTo>
                    <a:cubicBezTo>
                      <a:pt x="2834" y="9307"/>
                      <a:pt x="2839" y="9283"/>
                      <a:pt x="2828" y="9265"/>
                    </a:cubicBezTo>
                    <a:cubicBezTo>
                      <a:pt x="2825" y="9262"/>
                      <a:pt x="2696" y="9059"/>
                      <a:pt x="2537" y="8682"/>
                    </a:cubicBezTo>
                    <a:cubicBezTo>
                      <a:pt x="2811" y="8604"/>
                      <a:pt x="3939" y="8138"/>
                      <a:pt x="4118" y="56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45" name="Google Shape;245;p8"/>
              <p:cNvGrpSpPr/>
              <p:nvPr/>
            </p:nvGrpSpPr>
            <p:grpSpPr>
              <a:xfrm rot="2674789">
                <a:off x="8721243" y="2433510"/>
                <a:ext cx="283646" cy="283646"/>
                <a:chOff x="7864874" y="496066"/>
                <a:chExt cx="948960" cy="948960"/>
              </a:xfrm>
            </p:grpSpPr>
            <p:sp>
              <p:nvSpPr>
                <p:cNvPr id="246" name="Google Shape;246;p8"/>
                <p:cNvSpPr/>
                <p:nvPr/>
              </p:nvSpPr>
              <p:spPr>
                <a:xfrm>
                  <a:off x="7864874" y="496066"/>
                  <a:ext cx="948960" cy="94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6" h="2636" extrusionOk="0">
                      <a:moveTo>
                        <a:pt x="2636" y="1439"/>
                      </a:moveTo>
                      <a:lnTo>
                        <a:pt x="2636" y="1439"/>
                      </a:lnTo>
                      <a:cubicBezTo>
                        <a:pt x="2644" y="1349"/>
                        <a:pt x="2356" y="1248"/>
                        <a:pt x="1992" y="1215"/>
                      </a:cubicBezTo>
                      <a:cubicBezTo>
                        <a:pt x="1975" y="1214"/>
                        <a:pt x="1958" y="1212"/>
                        <a:pt x="1942" y="1211"/>
                      </a:cubicBezTo>
                      <a:cubicBezTo>
                        <a:pt x="1957" y="1204"/>
                        <a:pt x="1972" y="1198"/>
                        <a:pt x="1987" y="1191"/>
                      </a:cubicBezTo>
                      <a:cubicBezTo>
                        <a:pt x="2319" y="1037"/>
                        <a:pt x="2558" y="846"/>
                        <a:pt x="2520" y="764"/>
                      </a:cubicBezTo>
                      <a:cubicBezTo>
                        <a:pt x="2481" y="681"/>
                        <a:pt x="2181" y="739"/>
                        <a:pt x="1849" y="892"/>
                      </a:cubicBezTo>
                      <a:cubicBezTo>
                        <a:pt x="1834" y="898"/>
                        <a:pt x="1819" y="906"/>
                        <a:pt x="1805" y="913"/>
                      </a:cubicBezTo>
                      <a:cubicBezTo>
                        <a:pt x="1814" y="900"/>
                        <a:pt x="1824" y="887"/>
                        <a:pt x="1834" y="873"/>
                      </a:cubicBezTo>
                      <a:cubicBezTo>
                        <a:pt x="2045" y="574"/>
                        <a:pt x="2156" y="290"/>
                        <a:pt x="2082" y="237"/>
                      </a:cubicBezTo>
                      <a:cubicBezTo>
                        <a:pt x="2008" y="185"/>
                        <a:pt x="1776" y="384"/>
                        <a:pt x="1565" y="683"/>
                      </a:cubicBezTo>
                      <a:cubicBezTo>
                        <a:pt x="1556" y="697"/>
                        <a:pt x="1546" y="710"/>
                        <a:pt x="1537" y="724"/>
                      </a:cubicBezTo>
                      <a:cubicBezTo>
                        <a:pt x="1539" y="707"/>
                        <a:pt x="1541" y="691"/>
                        <a:pt x="1542" y="674"/>
                      </a:cubicBezTo>
                      <a:cubicBezTo>
                        <a:pt x="1575" y="310"/>
                        <a:pt x="1529" y="9"/>
                        <a:pt x="1439" y="0"/>
                      </a:cubicBezTo>
                      <a:cubicBezTo>
                        <a:pt x="1348" y="-8"/>
                        <a:pt x="1248" y="280"/>
                        <a:pt x="1214" y="644"/>
                      </a:cubicBezTo>
                      <a:cubicBezTo>
                        <a:pt x="1213" y="661"/>
                        <a:pt x="1211" y="678"/>
                        <a:pt x="1210" y="694"/>
                      </a:cubicBezTo>
                      <a:cubicBezTo>
                        <a:pt x="1204" y="679"/>
                        <a:pt x="1197" y="663"/>
                        <a:pt x="1190" y="648"/>
                      </a:cubicBezTo>
                      <a:cubicBezTo>
                        <a:pt x="1037" y="316"/>
                        <a:pt x="846" y="78"/>
                        <a:pt x="763" y="116"/>
                      </a:cubicBezTo>
                      <a:cubicBezTo>
                        <a:pt x="681" y="154"/>
                        <a:pt x="738" y="454"/>
                        <a:pt x="891" y="786"/>
                      </a:cubicBezTo>
                      <a:cubicBezTo>
                        <a:pt x="898" y="801"/>
                        <a:pt x="905" y="816"/>
                        <a:pt x="913" y="831"/>
                      </a:cubicBezTo>
                      <a:cubicBezTo>
                        <a:pt x="899" y="822"/>
                        <a:pt x="886" y="812"/>
                        <a:pt x="872" y="802"/>
                      </a:cubicBezTo>
                      <a:cubicBezTo>
                        <a:pt x="574" y="591"/>
                        <a:pt x="289" y="480"/>
                        <a:pt x="237" y="554"/>
                      </a:cubicBezTo>
                      <a:cubicBezTo>
                        <a:pt x="184" y="628"/>
                        <a:pt x="384" y="860"/>
                        <a:pt x="682" y="1071"/>
                      </a:cubicBezTo>
                      <a:cubicBezTo>
                        <a:pt x="696" y="1080"/>
                        <a:pt x="710" y="1090"/>
                        <a:pt x="724" y="1099"/>
                      </a:cubicBezTo>
                      <a:cubicBezTo>
                        <a:pt x="707" y="1097"/>
                        <a:pt x="691" y="1095"/>
                        <a:pt x="674" y="1094"/>
                      </a:cubicBezTo>
                      <a:cubicBezTo>
                        <a:pt x="310" y="1060"/>
                        <a:pt x="8" y="1106"/>
                        <a:pt x="0" y="1197"/>
                      </a:cubicBezTo>
                      <a:cubicBezTo>
                        <a:pt x="-9" y="1288"/>
                        <a:pt x="280" y="1388"/>
                        <a:pt x="643" y="1422"/>
                      </a:cubicBezTo>
                      <a:cubicBezTo>
                        <a:pt x="660" y="1423"/>
                        <a:pt x="677" y="1424"/>
                        <a:pt x="693" y="1425"/>
                      </a:cubicBezTo>
                      <a:cubicBezTo>
                        <a:pt x="678" y="1432"/>
                        <a:pt x="663" y="1438"/>
                        <a:pt x="648" y="1446"/>
                      </a:cubicBezTo>
                      <a:cubicBezTo>
                        <a:pt x="316" y="1599"/>
                        <a:pt x="78" y="1789"/>
                        <a:pt x="116" y="1872"/>
                      </a:cubicBezTo>
                      <a:cubicBezTo>
                        <a:pt x="154" y="1955"/>
                        <a:pt x="453" y="1898"/>
                        <a:pt x="785" y="1745"/>
                      </a:cubicBezTo>
                      <a:cubicBezTo>
                        <a:pt x="801" y="1737"/>
                        <a:pt x="816" y="1730"/>
                        <a:pt x="831" y="1723"/>
                      </a:cubicBezTo>
                      <a:cubicBezTo>
                        <a:pt x="821" y="1736"/>
                        <a:pt x="811" y="1750"/>
                        <a:pt x="802" y="1764"/>
                      </a:cubicBezTo>
                      <a:cubicBezTo>
                        <a:pt x="590" y="2062"/>
                        <a:pt x="479" y="2347"/>
                        <a:pt x="554" y="2399"/>
                      </a:cubicBezTo>
                      <a:cubicBezTo>
                        <a:pt x="628" y="2452"/>
                        <a:pt x="859" y="2252"/>
                        <a:pt x="1070" y="1954"/>
                      </a:cubicBezTo>
                      <a:cubicBezTo>
                        <a:pt x="1080" y="1940"/>
                        <a:pt x="1089" y="1926"/>
                        <a:pt x="1099" y="1912"/>
                      </a:cubicBezTo>
                      <a:cubicBezTo>
                        <a:pt x="1097" y="1929"/>
                        <a:pt x="1095" y="1945"/>
                        <a:pt x="1093" y="1962"/>
                      </a:cubicBezTo>
                      <a:cubicBezTo>
                        <a:pt x="1060" y="2326"/>
                        <a:pt x="1106" y="2628"/>
                        <a:pt x="1196" y="2636"/>
                      </a:cubicBezTo>
                      <a:cubicBezTo>
                        <a:pt x="1287" y="2644"/>
                        <a:pt x="1387" y="2356"/>
                        <a:pt x="1421" y="1992"/>
                      </a:cubicBezTo>
                      <a:cubicBezTo>
                        <a:pt x="1422" y="1975"/>
                        <a:pt x="1424" y="1959"/>
                        <a:pt x="1425" y="1942"/>
                      </a:cubicBezTo>
                      <a:cubicBezTo>
                        <a:pt x="1432" y="1958"/>
                        <a:pt x="1438" y="1973"/>
                        <a:pt x="1445" y="1988"/>
                      </a:cubicBezTo>
                      <a:cubicBezTo>
                        <a:pt x="1598" y="2320"/>
                        <a:pt x="1789" y="2558"/>
                        <a:pt x="1871" y="2520"/>
                      </a:cubicBezTo>
                      <a:cubicBezTo>
                        <a:pt x="1954" y="2482"/>
                        <a:pt x="1897" y="2182"/>
                        <a:pt x="1744" y="1850"/>
                      </a:cubicBezTo>
                      <a:cubicBezTo>
                        <a:pt x="1737" y="1835"/>
                        <a:pt x="1730" y="1820"/>
                        <a:pt x="1723" y="1805"/>
                      </a:cubicBezTo>
                      <a:cubicBezTo>
                        <a:pt x="1736" y="1815"/>
                        <a:pt x="1749" y="1825"/>
                        <a:pt x="1763" y="1834"/>
                      </a:cubicBezTo>
                      <a:cubicBezTo>
                        <a:pt x="2061" y="2045"/>
                        <a:pt x="2346" y="2156"/>
                        <a:pt x="2398" y="2082"/>
                      </a:cubicBezTo>
                      <a:cubicBezTo>
                        <a:pt x="2451" y="2007"/>
                        <a:pt x="2252" y="1776"/>
                        <a:pt x="1953" y="1566"/>
                      </a:cubicBezTo>
                      <a:cubicBezTo>
                        <a:pt x="1939" y="1556"/>
                        <a:pt x="1926" y="1547"/>
                        <a:pt x="1912" y="1538"/>
                      </a:cubicBezTo>
                      <a:cubicBezTo>
                        <a:pt x="1928" y="1539"/>
                        <a:pt x="1945" y="1541"/>
                        <a:pt x="1962" y="1543"/>
                      </a:cubicBezTo>
                      <a:cubicBezTo>
                        <a:pt x="2326" y="1576"/>
                        <a:pt x="2627" y="1530"/>
                        <a:pt x="2636" y="143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" name="Google Shape;247;p8"/>
                <p:cNvSpPr/>
                <p:nvPr/>
              </p:nvSpPr>
              <p:spPr>
                <a:xfrm>
                  <a:off x="8239634" y="870466"/>
                  <a:ext cx="199800" cy="19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" h="555" extrusionOk="0">
                      <a:moveTo>
                        <a:pt x="393" y="530"/>
                      </a:moveTo>
                      <a:lnTo>
                        <a:pt x="393" y="530"/>
                      </a:lnTo>
                      <a:cubicBezTo>
                        <a:pt x="253" y="594"/>
                        <a:pt x="89" y="533"/>
                        <a:pt x="25" y="394"/>
                      </a:cubicBezTo>
                      <a:cubicBezTo>
                        <a:pt x="-39" y="255"/>
                        <a:pt x="21" y="91"/>
                        <a:pt x="160" y="26"/>
                      </a:cubicBezTo>
                      <a:cubicBezTo>
                        <a:pt x="299" y="-38"/>
                        <a:pt x="464" y="23"/>
                        <a:pt x="529" y="162"/>
                      </a:cubicBezTo>
                      <a:cubicBezTo>
                        <a:pt x="593" y="301"/>
                        <a:pt x="532" y="466"/>
                        <a:pt x="393" y="53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48" name="Google Shape;248;p8"/>
              <p:cNvGrpSpPr/>
              <p:nvPr/>
            </p:nvGrpSpPr>
            <p:grpSpPr>
              <a:xfrm rot="2675637">
                <a:off x="8878047" y="3179702"/>
                <a:ext cx="475856" cy="475856"/>
                <a:chOff x="7193160" y="357120"/>
                <a:chExt cx="1192320" cy="1192320"/>
              </a:xfrm>
            </p:grpSpPr>
            <p:sp>
              <p:nvSpPr>
                <p:cNvPr id="249" name="Google Shape;249;p8"/>
                <p:cNvSpPr/>
                <p:nvPr/>
              </p:nvSpPr>
              <p:spPr>
                <a:xfrm>
                  <a:off x="7209720" y="373320"/>
                  <a:ext cx="1159560" cy="1159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1" h="3221" extrusionOk="0">
                      <a:moveTo>
                        <a:pt x="3220" y="1335"/>
                      </a:moveTo>
                      <a:lnTo>
                        <a:pt x="3220" y="1335"/>
                      </a:lnTo>
                      <a:cubicBezTo>
                        <a:pt x="3201" y="1224"/>
                        <a:pt x="2825" y="1196"/>
                        <a:pt x="2380" y="1272"/>
                      </a:cubicBezTo>
                      <a:cubicBezTo>
                        <a:pt x="2360" y="1276"/>
                        <a:pt x="2339" y="1280"/>
                        <a:pt x="2320" y="1284"/>
                      </a:cubicBezTo>
                      <a:cubicBezTo>
                        <a:pt x="2336" y="1271"/>
                        <a:pt x="2352" y="1258"/>
                        <a:pt x="2367" y="1245"/>
                      </a:cubicBezTo>
                      <a:cubicBezTo>
                        <a:pt x="2715" y="956"/>
                        <a:pt x="2937" y="653"/>
                        <a:pt x="2865" y="566"/>
                      </a:cubicBezTo>
                      <a:cubicBezTo>
                        <a:pt x="2794" y="480"/>
                        <a:pt x="2455" y="644"/>
                        <a:pt x="2108" y="933"/>
                      </a:cubicBezTo>
                      <a:cubicBezTo>
                        <a:pt x="2092" y="946"/>
                        <a:pt x="2076" y="960"/>
                        <a:pt x="2061" y="972"/>
                      </a:cubicBezTo>
                      <a:cubicBezTo>
                        <a:pt x="2068" y="953"/>
                        <a:pt x="2076" y="934"/>
                        <a:pt x="2083" y="915"/>
                      </a:cubicBezTo>
                      <a:cubicBezTo>
                        <a:pt x="2239" y="492"/>
                        <a:pt x="2281" y="117"/>
                        <a:pt x="2175" y="79"/>
                      </a:cubicBezTo>
                      <a:cubicBezTo>
                        <a:pt x="2070" y="39"/>
                        <a:pt x="1858" y="351"/>
                        <a:pt x="1702" y="775"/>
                      </a:cubicBezTo>
                      <a:cubicBezTo>
                        <a:pt x="1695" y="794"/>
                        <a:pt x="1688" y="813"/>
                        <a:pt x="1681" y="833"/>
                      </a:cubicBezTo>
                      <a:cubicBezTo>
                        <a:pt x="1678" y="813"/>
                        <a:pt x="1675" y="792"/>
                        <a:pt x="1672" y="772"/>
                      </a:cubicBezTo>
                      <a:cubicBezTo>
                        <a:pt x="1595" y="327"/>
                        <a:pt x="1443" y="-18"/>
                        <a:pt x="1333" y="1"/>
                      </a:cubicBezTo>
                      <a:cubicBezTo>
                        <a:pt x="1223" y="20"/>
                        <a:pt x="1195" y="396"/>
                        <a:pt x="1271" y="841"/>
                      </a:cubicBezTo>
                      <a:cubicBezTo>
                        <a:pt x="1275" y="861"/>
                        <a:pt x="1279" y="881"/>
                        <a:pt x="1283" y="901"/>
                      </a:cubicBezTo>
                      <a:cubicBezTo>
                        <a:pt x="1270" y="885"/>
                        <a:pt x="1257" y="869"/>
                        <a:pt x="1244" y="853"/>
                      </a:cubicBezTo>
                      <a:cubicBezTo>
                        <a:pt x="955" y="507"/>
                        <a:pt x="651" y="283"/>
                        <a:pt x="565" y="355"/>
                      </a:cubicBezTo>
                      <a:cubicBezTo>
                        <a:pt x="479" y="427"/>
                        <a:pt x="643" y="766"/>
                        <a:pt x="932" y="1113"/>
                      </a:cubicBezTo>
                      <a:cubicBezTo>
                        <a:pt x="944" y="1129"/>
                        <a:pt x="958" y="1145"/>
                        <a:pt x="971" y="1160"/>
                      </a:cubicBezTo>
                      <a:cubicBezTo>
                        <a:pt x="952" y="1152"/>
                        <a:pt x="933" y="1145"/>
                        <a:pt x="914" y="1138"/>
                      </a:cubicBezTo>
                      <a:cubicBezTo>
                        <a:pt x="490" y="981"/>
                        <a:pt x="116" y="940"/>
                        <a:pt x="77" y="1045"/>
                      </a:cubicBezTo>
                      <a:cubicBezTo>
                        <a:pt x="38" y="1151"/>
                        <a:pt x="350" y="1363"/>
                        <a:pt x="773" y="1519"/>
                      </a:cubicBezTo>
                      <a:cubicBezTo>
                        <a:pt x="792" y="1526"/>
                        <a:pt x="812" y="1533"/>
                        <a:pt x="831" y="1539"/>
                      </a:cubicBezTo>
                      <a:cubicBezTo>
                        <a:pt x="811" y="1543"/>
                        <a:pt x="791" y="1545"/>
                        <a:pt x="770" y="1549"/>
                      </a:cubicBezTo>
                      <a:cubicBezTo>
                        <a:pt x="326" y="1626"/>
                        <a:pt x="-19" y="1777"/>
                        <a:pt x="0" y="1887"/>
                      </a:cubicBezTo>
                      <a:cubicBezTo>
                        <a:pt x="19" y="1998"/>
                        <a:pt x="394" y="2026"/>
                        <a:pt x="839" y="1950"/>
                      </a:cubicBezTo>
                      <a:cubicBezTo>
                        <a:pt x="860" y="1946"/>
                        <a:pt x="879" y="1942"/>
                        <a:pt x="900" y="1938"/>
                      </a:cubicBezTo>
                      <a:cubicBezTo>
                        <a:pt x="884" y="1951"/>
                        <a:pt x="868" y="1964"/>
                        <a:pt x="852" y="1977"/>
                      </a:cubicBezTo>
                      <a:cubicBezTo>
                        <a:pt x="505" y="2265"/>
                        <a:pt x="282" y="2569"/>
                        <a:pt x="354" y="2656"/>
                      </a:cubicBezTo>
                      <a:cubicBezTo>
                        <a:pt x="425" y="2742"/>
                        <a:pt x="764" y="2578"/>
                        <a:pt x="1112" y="2289"/>
                      </a:cubicBezTo>
                      <a:cubicBezTo>
                        <a:pt x="1128" y="2276"/>
                        <a:pt x="1143" y="2263"/>
                        <a:pt x="1159" y="2249"/>
                      </a:cubicBezTo>
                      <a:cubicBezTo>
                        <a:pt x="1151" y="2268"/>
                        <a:pt x="1143" y="2287"/>
                        <a:pt x="1136" y="2307"/>
                      </a:cubicBezTo>
                      <a:cubicBezTo>
                        <a:pt x="980" y="2730"/>
                        <a:pt x="939" y="3105"/>
                        <a:pt x="1044" y="3143"/>
                      </a:cubicBezTo>
                      <a:cubicBezTo>
                        <a:pt x="1150" y="3182"/>
                        <a:pt x="1362" y="2871"/>
                        <a:pt x="1517" y="2448"/>
                      </a:cubicBezTo>
                      <a:cubicBezTo>
                        <a:pt x="1525" y="2428"/>
                        <a:pt x="1531" y="2409"/>
                        <a:pt x="1538" y="2389"/>
                      </a:cubicBezTo>
                      <a:cubicBezTo>
                        <a:pt x="1541" y="2409"/>
                        <a:pt x="1544" y="2430"/>
                        <a:pt x="1548" y="2450"/>
                      </a:cubicBezTo>
                      <a:cubicBezTo>
                        <a:pt x="1624" y="2895"/>
                        <a:pt x="1776" y="3240"/>
                        <a:pt x="1886" y="3221"/>
                      </a:cubicBezTo>
                      <a:cubicBezTo>
                        <a:pt x="1997" y="3202"/>
                        <a:pt x="2024" y="2826"/>
                        <a:pt x="1948" y="2381"/>
                      </a:cubicBezTo>
                      <a:cubicBezTo>
                        <a:pt x="1945" y="2361"/>
                        <a:pt x="1941" y="2341"/>
                        <a:pt x="1937" y="2321"/>
                      </a:cubicBezTo>
                      <a:cubicBezTo>
                        <a:pt x="1950" y="2337"/>
                        <a:pt x="1963" y="2353"/>
                        <a:pt x="1976" y="2369"/>
                      </a:cubicBezTo>
                      <a:cubicBezTo>
                        <a:pt x="2264" y="2716"/>
                        <a:pt x="2568" y="2939"/>
                        <a:pt x="2654" y="2867"/>
                      </a:cubicBezTo>
                      <a:cubicBezTo>
                        <a:pt x="2740" y="2795"/>
                        <a:pt x="2577" y="2456"/>
                        <a:pt x="2288" y="2109"/>
                      </a:cubicBezTo>
                      <a:cubicBezTo>
                        <a:pt x="2275" y="2093"/>
                        <a:pt x="2262" y="2078"/>
                        <a:pt x="2248" y="2062"/>
                      </a:cubicBezTo>
                      <a:cubicBezTo>
                        <a:pt x="2267" y="2070"/>
                        <a:pt x="2286" y="2077"/>
                        <a:pt x="2306" y="2084"/>
                      </a:cubicBezTo>
                      <a:cubicBezTo>
                        <a:pt x="2729" y="2240"/>
                        <a:pt x="3104" y="2282"/>
                        <a:pt x="3142" y="2176"/>
                      </a:cubicBezTo>
                      <a:cubicBezTo>
                        <a:pt x="3181" y="2071"/>
                        <a:pt x="2869" y="1859"/>
                        <a:pt x="2447" y="1703"/>
                      </a:cubicBezTo>
                      <a:cubicBezTo>
                        <a:pt x="2427" y="1696"/>
                        <a:pt x="2407" y="1690"/>
                        <a:pt x="2388" y="1683"/>
                      </a:cubicBezTo>
                      <a:cubicBezTo>
                        <a:pt x="2408" y="1679"/>
                        <a:pt x="2429" y="1677"/>
                        <a:pt x="2449" y="1673"/>
                      </a:cubicBezTo>
                      <a:cubicBezTo>
                        <a:pt x="2893" y="1596"/>
                        <a:pt x="3239" y="1445"/>
                        <a:pt x="3220" y="133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Google Shape;250;p8"/>
                <p:cNvSpPr/>
                <p:nvPr/>
              </p:nvSpPr>
              <p:spPr>
                <a:xfrm>
                  <a:off x="7198920" y="362880"/>
                  <a:ext cx="1180800" cy="118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0" h="3280" extrusionOk="0">
                      <a:moveTo>
                        <a:pt x="3279" y="1359"/>
                      </a:moveTo>
                      <a:lnTo>
                        <a:pt x="3279" y="1359"/>
                      </a:lnTo>
                      <a:cubicBezTo>
                        <a:pt x="3254" y="1214"/>
                        <a:pt x="2853" y="1202"/>
                        <a:pt x="2454" y="1264"/>
                      </a:cubicBezTo>
                      <a:cubicBezTo>
                        <a:pt x="2760" y="1001"/>
                        <a:pt x="3012" y="690"/>
                        <a:pt x="2918" y="576"/>
                      </a:cubicBezTo>
                      <a:cubicBezTo>
                        <a:pt x="2873" y="522"/>
                        <a:pt x="2768" y="534"/>
                        <a:pt x="2607" y="611"/>
                      </a:cubicBezTo>
                      <a:cubicBezTo>
                        <a:pt x="2473" y="676"/>
                        <a:pt x="2315" y="781"/>
                        <a:pt x="2157" y="908"/>
                      </a:cubicBezTo>
                      <a:cubicBezTo>
                        <a:pt x="2292" y="527"/>
                        <a:pt x="2353" y="131"/>
                        <a:pt x="2215" y="80"/>
                      </a:cubicBezTo>
                      <a:cubicBezTo>
                        <a:pt x="2149" y="55"/>
                        <a:pt x="2064" y="118"/>
                        <a:pt x="1964" y="266"/>
                      </a:cubicBezTo>
                      <a:cubicBezTo>
                        <a:pt x="1879" y="389"/>
                        <a:pt x="1795" y="558"/>
                        <a:pt x="1722" y="747"/>
                      </a:cubicBezTo>
                      <a:cubicBezTo>
                        <a:pt x="1648" y="350"/>
                        <a:pt x="1503" y="-24"/>
                        <a:pt x="1358" y="1"/>
                      </a:cubicBezTo>
                      <a:cubicBezTo>
                        <a:pt x="1213" y="26"/>
                        <a:pt x="1202" y="427"/>
                        <a:pt x="1264" y="826"/>
                      </a:cubicBezTo>
                      <a:cubicBezTo>
                        <a:pt x="1001" y="519"/>
                        <a:pt x="689" y="267"/>
                        <a:pt x="576" y="361"/>
                      </a:cubicBezTo>
                      <a:cubicBezTo>
                        <a:pt x="464" y="455"/>
                        <a:pt x="654" y="809"/>
                        <a:pt x="908" y="1123"/>
                      </a:cubicBezTo>
                      <a:cubicBezTo>
                        <a:pt x="526" y="989"/>
                        <a:pt x="130" y="927"/>
                        <a:pt x="80" y="1064"/>
                      </a:cubicBezTo>
                      <a:cubicBezTo>
                        <a:pt x="29" y="1202"/>
                        <a:pt x="370" y="1412"/>
                        <a:pt x="747" y="1558"/>
                      </a:cubicBezTo>
                      <a:cubicBezTo>
                        <a:pt x="548" y="1595"/>
                        <a:pt x="366" y="1647"/>
                        <a:pt x="229" y="1707"/>
                      </a:cubicBezTo>
                      <a:cubicBezTo>
                        <a:pt x="66" y="1780"/>
                        <a:pt x="-11" y="1851"/>
                        <a:pt x="1" y="1922"/>
                      </a:cubicBezTo>
                      <a:cubicBezTo>
                        <a:pt x="16" y="2013"/>
                        <a:pt x="183" y="2052"/>
                        <a:pt x="404" y="2052"/>
                      </a:cubicBezTo>
                      <a:cubicBezTo>
                        <a:pt x="532" y="2052"/>
                        <a:pt x="680" y="2038"/>
                        <a:pt x="826" y="2015"/>
                      </a:cubicBezTo>
                      <a:cubicBezTo>
                        <a:pt x="519" y="2278"/>
                        <a:pt x="267" y="2590"/>
                        <a:pt x="361" y="2703"/>
                      </a:cubicBezTo>
                      <a:cubicBezTo>
                        <a:pt x="380" y="2726"/>
                        <a:pt x="409" y="2737"/>
                        <a:pt x="447" y="2737"/>
                      </a:cubicBezTo>
                      <a:cubicBezTo>
                        <a:pt x="502" y="2737"/>
                        <a:pt x="577" y="2714"/>
                        <a:pt x="672" y="2668"/>
                      </a:cubicBezTo>
                      <a:cubicBezTo>
                        <a:pt x="807" y="2603"/>
                        <a:pt x="965" y="2499"/>
                        <a:pt x="1122" y="2372"/>
                      </a:cubicBezTo>
                      <a:cubicBezTo>
                        <a:pt x="988" y="2753"/>
                        <a:pt x="926" y="3149"/>
                        <a:pt x="1064" y="3200"/>
                      </a:cubicBezTo>
                      <a:cubicBezTo>
                        <a:pt x="1073" y="3204"/>
                        <a:pt x="1083" y="3205"/>
                        <a:pt x="1093" y="3205"/>
                      </a:cubicBezTo>
                      <a:cubicBezTo>
                        <a:pt x="1230" y="3205"/>
                        <a:pt x="1422" y="2884"/>
                        <a:pt x="1558" y="2533"/>
                      </a:cubicBezTo>
                      <a:cubicBezTo>
                        <a:pt x="1595" y="2731"/>
                        <a:pt x="1647" y="2914"/>
                        <a:pt x="1707" y="3050"/>
                      </a:cubicBezTo>
                      <a:cubicBezTo>
                        <a:pt x="1775" y="3203"/>
                        <a:pt x="1841" y="3280"/>
                        <a:pt x="1907" y="3280"/>
                      </a:cubicBezTo>
                      <a:cubicBezTo>
                        <a:pt x="1912" y="3280"/>
                        <a:pt x="1916" y="3280"/>
                        <a:pt x="1921" y="3279"/>
                      </a:cubicBezTo>
                      <a:cubicBezTo>
                        <a:pt x="2066" y="3254"/>
                        <a:pt x="2078" y="2853"/>
                        <a:pt x="2015" y="2454"/>
                      </a:cubicBezTo>
                      <a:cubicBezTo>
                        <a:pt x="2146" y="2608"/>
                        <a:pt x="2283" y="2739"/>
                        <a:pt x="2403" y="2828"/>
                      </a:cubicBezTo>
                      <a:cubicBezTo>
                        <a:pt x="2505" y="2902"/>
                        <a:pt x="2584" y="2939"/>
                        <a:pt x="2641" y="2939"/>
                      </a:cubicBezTo>
                      <a:cubicBezTo>
                        <a:pt x="2666" y="2939"/>
                        <a:pt x="2687" y="2932"/>
                        <a:pt x="2703" y="2918"/>
                      </a:cubicBezTo>
                      <a:cubicBezTo>
                        <a:pt x="2758" y="2873"/>
                        <a:pt x="2746" y="2769"/>
                        <a:pt x="2668" y="2607"/>
                      </a:cubicBezTo>
                      <a:cubicBezTo>
                        <a:pt x="2603" y="2473"/>
                        <a:pt x="2498" y="2315"/>
                        <a:pt x="2372" y="2157"/>
                      </a:cubicBezTo>
                      <a:cubicBezTo>
                        <a:pt x="2602" y="2238"/>
                        <a:pt x="2838" y="2293"/>
                        <a:pt x="3000" y="2293"/>
                      </a:cubicBezTo>
                      <a:cubicBezTo>
                        <a:pt x="3106" y="2293"/>
                        <a:pt x="3180" y="2270"/>
                        <a:pt x="3200" y="2216"/>
                      </a:cubicBezTo>
                      <a:cubicBezTo>
                        <a:pt x="3251" y="2078"/>
                        <a:pt x="2909" y="1868"/>
                        <a:pt x="2533" y="1722"/>
                      </a:cubicBezTo>
                      <a:cubicBezTo>
                        <a:pt x="2930" y="1648"/>
                        <a:pt x="3304" y="1503"/>
                        <a:pt x="3279" y="1359"/>
                      </a:cubicBezTo>
                      <a:moveTo>
                        <a:pt x="2633" y="664"/>
                      </a:moveTo>
                      <a:lnTo>
                        <a:pt x="2633" y="664"/>
                      </a:lnTo>
                      <a:cubicBezTo>
                        <a:pt x="2729" y="618"/>
                        <a:pt x="2793" y="602"/>
                        <a:pt x="2832" y="602"/>
                      </a:cubicBezTo>
                      <a:cubicBezTo>
                        <a:pt x="2853" y="602"/>
                        <a:pt x="2867" y="607"/>
                        <a:pt x="2873" y="614"/>
                      </a:cubicBezTo>
                      <a:cubicBezTo>
                        <a:pt x="2919" y="670"/>
                        <a:pt x="2754" y="939"/>
                        <a:pt x="2378" y="1251"/>
                      </a:cubicBezTo>
                      <a:lnTo>
                        <a:pt x="2378" y="1251"/>
                      </a:lnTo>
                      <a:cubicBezTo>
                        <a:pt x="2364" y="1263"/>
                        <a:pt x="2351" y="1274"/>
                        <a:pt x="2337" y="1285"/>
                      </a:cubicBezTo>
                      <a:cubicBezTo>
                        <a:pt x="2194" y="1313"/>
                        <a:pt x="2056" y="1349"/>
                        <a:pt x="1939" y="1391"/>
                      </a:cubicBezTo>
                      <a:cubicBezTo>
                        <a:pt x="2002" y="1283"/>
                        <a:pt x="2063" y="1154"/>
                        <a:pt x="2116" y="1019"/>
                      </a:cubicBezTo>
                      <a:cubicBezTo>
                        <a:pt x="2129" y="1008"/>
                        <a:pt x="2142" y="996"/>
                        <a:pt x="2157" y="984"/>
                      </a:cubicBezTo>
                      <a:cubicBezTo>
                        <a:pt x="2323" y="846"/>
                        <a:pt x="2492" y="733"/>
                        <a:pt x="2633" y="664"/>
                      </a:cubicBezTo>
                      <a:moveTo>
                        <a:pt x="1567" y="1927"/>
                      </a:moveTo>
                      <a:lnTo>
                        <a:pt x="1567" y="1927"/>
                      </a:lnTo>
                      <a:cubicBezTo>
                        <a:pt x="1587" y="1900"/>
                        <a:pt x="1605" y="1873"/>
                        <a:pt x="1620" y="1847"/>
                      </a:cubicBezTo>
                      <a:cubicBezTo>
                        <a:pt x="1631" y="1875"/>
                        <a:pt x="1644" y="1905"/>
                        <a:pt x="1659" y="1936"/>
                      </a:cubicBezTo>
                      <a:cubicBezTo>
                        <a:pt x="1646" y="2039"/>
                        <a:pt x="1619" y="2159"/>
                        <a:pt x="1581" y="2285"/>
                      </a:cubicBezTo>
                      <a:cubicBezTo>
                        <a:pt x="1566" y="2154"/>
                        <a:pt x="1561" y="2031"/>
                        <a:pt x="1567" y="1927"/>
                      </a:cubicBezTo>
                      <a:moveTo>
                        <a:pt x="1713" y="1352"/>
                      </a:moveTo>
                      <a:lnTo>
                        <a:pt x="1713" y="1352"/>
                      </a:lnTo>
                      <a:cubicBezTo>
                        <a:pt x="1692" y="1380"/>
                        <a:pt x="1674" y="1407"/>
                        <a:pt x="1658" y="1433"/>
                      </a:cubicBezTo>
                      <a:cubicBezTo>
                        <a:pt x="1648" y="1404"/>
                        <a:pt x="1635" y="1374"/>
                        <a:pt x="1620" y="1343"/>
                      </a:cubicBezTo>
                      <a:cubicBezTo>
                        <a:pt x="1633" y="1248"/>
                        <a:pt x="1658" y="1129"/>
                        <a:pt x="1699" y="994"/>
                      </a:cubicBezTo>
                      <a:cubicBezTo>
                        <a:pt x="1713" y="1125"/>
                        <a:pt x="1718" y="1248"/>
                        <a:pt x="1713" y="1352"/>
                      </a:cubicBezTo>
                      <a:moveTo>
                        <a:pt x="1749" y="1556"/>
                      </a:moveTo>
                      <a:lnTo>
                        <a:pt x="1749" y="1556"/>
                      </a:lnTo>
                      <a:cubicBezTo>
                        <a:pt x="1746" y="1556"/>
                        <a:pt x="1743" y="1556"/>
                        <a:pt x="1740" y="1557"/>
                      </a:cubicBezTo>
                      <a:cubicBezTo>
                        <a:pt x="1741" y="1554"/>
                        <a:pt x="1743" y="1551"/>
                        <a:pt x="1743" y="1547"/>
                      </a:cubicBezTo>
                      <a:cubicBezTo>
                        <a:pt x="1753" y="1541"/>
                        <a:pt x="1763" y="1535"/>
                        <a:pt x="1774" y="1528"/>
                      </a:cubicBezTo>
                      <a:cubicBezTo>
                        <a:pt x="1766" y="1539"/>
                        <a:pt x="1757" y="1548"/>
                        <a:pt x="1749" y="1556"/>
                      </a:cubicBezTo>
                      <a:moveTo>
                        <a:pt x="1556" y="1532"/>
                      </a:moveTo>
                      <a:lnTo>
                        <a:pt x="1556" y="1532"/>
                      </a:lnTo>
                      <a:cubicBezTo>
                        <a:pt x="1556" y="1535"/>
                        <a:pt x="1556" y="1537"/>
                        <a:pt x="1557" y="1540"/>
                      </a:cubicBezTo>
                      <a:cubicBezTo>
                        <a:pt x="1553" y="1539"/>
                        <a:pt x="1550" y="1537"/>
                        <a:pt x="1547" y="1536"/>
                      </a:cubicBezTo>
                      <a:cubicBezTo>
                        <a:pt x="1541" y="1527"/>
                        <a:pt x="1536" y="1518"/>
                        <a:pt x="1529" y="1508"/>
                      </a:cubicBezTo>
                      <a:cubicBezTo>
                        <a:pt x="1540" y="1517"/>
                        <a:pt x="1548" y="1525"/>
                        <a:pt x="1556" y="1532"/>
                      </a:cubicBezTo>
                      <a:moveTo>
                        <a:pt x="1517" y="1595"/>
                      </a:moveTo>
                      <a:lnTo>
                        <a:pt x="1517" y="1595"/>
                      </a:lnTo>
                      <a:cubicBezTo>
                        <a:pt x="1514" y="1595"/>
                        <a:pt x="1512" y="1596"/>
                        <a:pt x="1509" y="1596"/>
                      </a:cubicBezTo>
                      <a:cubicBezTo>
                        <a:pt x="1500" y="1592"/>
                        <a:pt x="1490" y="1587"/>
                        <a:pt x="1480" y="1581"/>
                      </a:cubicBezTo>
                      <a:cubicBezTo>
                        <a:pt x="1492" y="1583"/>
                        <a:pt x="1503" y="1586"/>
                        <a:pt x="1513" y="1588"/>
                      </a:cubicBezTo>
                      <a:cubicBezTo>
                        <a:pt x="1514" y="1590"/>
                        <a:pt x="1516" y="1593"/>
                        <a:pt x="1517" y="1595"/>
                      </a:cubicBezTo>
                      <a:moveTo>
                        <a:pt x="1511" y="1662"/>
                      </a:moveTo>
                      <a:lnTo>
                        <a:pt x="1511" y="1662"/>
                      </a:lnTo>
                      <a:cubicBezTo>
                        <a:pt x="1509" y="1664"/>
                        <a:pt x="1507" y="1666"/>
                        <a:pt x="1504" y="1668"/>
                      </a:cubicBezTo>
                      <a:cubicBezTo>
                        <a:pt x="1494" y="1668"/>
                        <a:pt x="1484" y="1669"/>
                        <a:pt x="1472" y="1669"/>
                      </a:cubicBezTo>
                      <a:cubicBezTo>
                        <a:pt x="1483" y="1665"/>
                        <a:pt x="1493" y="1662"/>
                        <a:pt x="1503" y="1659"/>
                      </a:cubicBezTo>
                      <a:cubicBezTo>
                        <a:pt x="1505" y="1660"/>
                        <a:pt x="1508" y="1661"/>
                        <a:pt x="1511" y="1662"/>
                      </a:cubicBezTo>
                      <a:moveTo>
                        <a:pt x="1531" y="1725"/>
                      </a:moveTo>
                      <a:lnTo>
                        <a:pt x="1531" y="1725"/>
                      </a:lnTo>
                      <a:cubicBezTo>
                        <a:pt x="1533" y="1724"/>
                        <a:pt x="1536" y="1724"/>
                        <a:pt x="1539" y="1724"/>
                      </a:cubicBezTo>
                      <a:cubicBezTo>
                        <a:pt x="1538" y="1726"/>
                        <a:pt x="1537" y="1729"/>
                        <a:pt x="1536" y="1732"/>
                      </a:cubicBezTo>
                      <a:cubicBezTo>
                        <a:pt x="1528" y="1738"/>
                        <a:pt x="1519" y="1743"/>
                        <a:pt x="1509" y="1749"/>
                      </a:cubicBezTo>
                      <a:cubicBezTo>
                        <a:pt x="1517" y="1740"/>
                        <a:pt x="1524" y="1732"/>
                        <a:pt x="1531" y="1725"/>
                      </a:cubicBezTo>
                      <a:moveTo>
                        <a:pt x="1760" y="1470"/>
                      </a:moveTo>
                      <a:lnTo>
                        <a:pt x="1760" y="1470"/>
                      </a:lnTo>
                      <a:cubicBezTo>
                        <a:pt x="1764" y="1443"/>
                        <a:pt x="1768" y="1414"/>
                        <a:pt x="1770" y="1382"/>
                      </a:cubicBezTo>
                      <a:cubicBezTo>
                        <a:pt x="1770" y="1379"/>
                        <a:pt x="1771" y="1377"/>
                        <a:pt x="1771" y="1374"/>
                      </a:cubicBezTo>
                      <a:cubicBezTo>
                        <a:pt x="1829" y="1297"/>
                        <a:pt x="1911" y="1207"/>
                        <a:pt x="2015" y="1110"/>
                      </a:cubicBezTo>
                      <a:cubicBezTo>
                        <a:pt x="1958" y="1240"/>
                        <a:pt x="1901" y="1346"/>
                        <a:pt x="1847" y="1427"/>
                      </a:cubicBezTo>
                      <a:cubicBezTo>
                        <a:pt x="1816" y="1441"/>
                        <a:pt x="1786" y="1455"/>
                        <a:pt x="1760" y="1470"/>
                      </a:cubicBezTo>
                      <a:moveTo>
                        <a:pt x="1692" y="1513"/>
                      </a:moveTo>
                      <a:lnTo>
                        <a:pt x="1692" y="1513"/>
                      </a:lnTo>
                      <a:cubicBezTo>
                        <a:pt x="1689" y="1514"/>
                        <a:pt x="1687" y="1516"/>
                        <a:pt x="1684" y="1518"/>
                      </a:cubicBezTo>
                      <a:cubicBezTo>
                        <a:pt x="1684" y="1515"/>
                        <a:pt x="1683" y="1512"/>
                        <a:pt x="1683" y="1508"/>
                      </a:cubicBezTo>
                      <a:cubicBezTo>
                        <a:pt x="1688" y="1499"/>
                        <a:pt x="1693" y="1489"/>
                        <a:pt x="1699" y="1479"/>
                      </a:cubicBezTo>
                      <a:cubicBezTo>
                        <a:pt x="1697" y="1491"/>
                        <a:pt x="1694" y="1502"/>
                        <a:pt x="1692" y="1513"/>
                      </a:cubicBezTo>
                      <a:moveTo>
                        <a:pt x="1621" y="1503"/>
                      </a:moveTo>
                      <a:lnTo>
                        <a:pt x="1621" y="1503"/>
                      </a:lnTo>
                      <a:cubicBezTo>
                        <a:pt x="1620" y="1506"/>
                        <a:pt x="1619" y="1509"/>
                        <a:pt x="1618" y="1512"/>
                      </a:cubicBezTo>
                      <a:cubicBezTo>
                        <a:pt x="1615" y="1509"/>
                        <a:pt x="1614" y="1507"/>
                        <a:pt x="1611" y="1504"/>
                      </a:cubicBezTo>
                      <a:cubicBezTo>
                        <a:pt x="1610" y="1493"/>
                        <a:pt x="1610" y="1481"/>
                        <a:pt x="1610" y="1468"/>
                      </a:cubicBezTo>
                      <a:cubicBezTo>
                        <a:pt x="1615" y="1481"/>
                        <a:pt x="1618" y="1492"/>
                        <a:pt x="1621" y="1503"/>
                      </a:cubicBezTo>
                      <a:moveTo>
                        <a:pt x="1552" y="1451"/>
                      </a:moveTo>
                      <a:lnTo>
                        <a:pt x="1552" y="1451"/>
                      </a:lnTo>
                      <a:cubicBezTo>
                        <a:pt x="1531" y="1434"/>
                        <a:pt x="1508" y="1416"/>
                        <a:pt x="1481" y="1398"/>
                      </a:cubicBezTo>
                      <a:cubicBezTo>
                        <a:pt x="1479" y="1397"/>
                        <a:pt x="1477" y="1395"/>
                        <a:pt x="1475" y="1394"/>
                      </a:cubicBezTo>
                      <a:cubicBezTo>
                        <a:pt x="1438" y="1304"/>
                        <a:pt x="1400" y="1189"/>
                        <a:pt x="1368" y="1050"/>
                      </a:cubicBezTo>
                      <a:cubicBezTo>
                        <a:pt x="1452" y="1165"/>
                        <a:pt x="1516" y="1267"/>
                        <a:pt x="1559" y="1353"/>
                      </a:cubicBezTo>
                      <a:cubicBezTo>
                        <a:pt x="1555" y="1388"/>
                        <a:pt x="1553" y="1421"/>
                        <a:pt x="1552" y="1451"/>
                      </a:cubicBezTo>
                      <a:moveTo>
                        <a:pt x="1469" y="1519"/>
                      </a:moveTo>
                      <a:lnTo>
                        <a:pt x="1469" y="1519"/>
                      </a:lnTo>
                      <a:cubicBezTo>
                        <a:pt x="1442" y="1516"/>
                        <a:pt x="1414" y="1512"/>
                        <a:pt x="1381" y="1509"/>
                      </a:cubicBezTo>
                      <a:cubicBezTo>
                        <a:pt x="1379" y="1509"/>
                        <a:pt x="1376" y="1509"/>
                        <a:pt x="1374" y="1509"/>
                      </a:cubicBezTo>
                      <a:cubicBezTo>
                        <a:pt x="1291" y="1446"/>
                        <a:pt x="1201" y="1362"/>
                        <a:pt x="1110" y="1266"/>
                      </a:cubicBezTo>
                      <a:cubicBezTo>
                        <a:pt x="1232" y="1319"/>
                        <a:pt x="1340" y="1376"/>
                        <a:pt x="1427" y="1433"/>
                      </a:cubicBezTo>
                      <a:cubicBezTo>
                        <a:pt x="1441" y="1465"/>
                        <a:pt x="1455" y="1494"/>
                        <a:pt x="1469" y="1519"/>
                      </a:cubicBezTo>
                      <a:moveTo>
                        <a:pt x="1359" y="1572"/>
                      </a:moveTo>
                      <a:lnTo>
                        <a:pt x="1359" y="1572"/>
                      </a:lnTo>
                      <a:cubicBezTo>
                        <a:pt x="1385" y="1591"/>
                        <a:pt x="1409" y="1607"/>
                        <a:pt x="1432" y="1621"/>
                      </a:cubicBezTo>
                      <a:cubicBezTo>
                        <a:pt x="1407" y="1631"/>
                        <a:pt x="1380" y="1642"/>
                        <a:pt x="1351" y="1656"/>
                      </a:cubicBezTo>
                      <a:cubicBezTo>
                        <a:pt x="1349" y="1657"/>
                        <a:pt x="1347" y="1659"/>
                        <a:pt x="1344" y="1660"/>
                      </a:cubicBezTo>
                      <a:cubicBezTo>
                        <a:pt x="1241" y="1646"/>
                        <a:pt x="1121" y="1619"/>
                        <a:pt x="995" y="1581"/>
                      </a:cubicBezTo>
                      <a:cubicBezTo>
                        <a:pt x="1090" y="1571"/>
                        <a:pt x="1181" y="1564"/>
                        <a:pt x="1263" y="1564"/>
                      </a:cubicBezTo>
                      <a:cubicBezTo>
                        <a:pt x="1294" y="1564"/>
                        <a:pt x="1324" y="1565"/>
                        <a:pt x="1353" y="1567"/>
                      </a:cubicBezTo>
                      <a:cubicBezTo>
                        <a:pt x="1355" y="1568"/>
                        <a:pt x="1357" y="1570"/>
                        <a:pt x="1359" y="1572"/>
                      </a:cubicBezTo>
                      <a:moveTo>
                        <a:pt x="1362" y="1721"/>
                      </a:moveTo>
                      <a:lnTo>
                        <a:pt x="1362" y="1721"/>
                      </a:lnTo>
                      <a:cubicBezTo>
                        <a:pt x="1394" y="1725"/>
                        <a:pt x="1424" y="1726"/>
                        <a:pt x="1450" y="1727"/>
                      </a:cubicBezTo>
                      <a:cubicBezTo>
                        <a:pt x="1434" y="1748"/>
                        <a:pt x="1416" y="1771"/>
                        <a:pt x="1398" y="1798"/>
                      </a:cubicBezTo>
                      <a:cubicBezTo>
                        <a:pt x="1397" y="1800"/>
                        <a:pt x="1395" y="1803"/>
                        <a:pt x="1394" y="1804"/>
                      </a:cubicBezTo>
                      <a:cubicBezTo>
                        <a:pt x="1297" y="1845"/>
                        <a:pt x="1180" y="1881"/>
                        <a:pt x="1051" y="1911"/>
                      </a:cubicBezTo>
                      <a:cubicBezTo>
                        <a:pt x="1158" y="1833"/>
                        <a:pt x="1261" y="1767"/>
                        <a:pt x="1355" y="1720"/>
                      </a:cubicBezTo>
                      <a:cubicBezTo>
                        <a:pt x="1357" y="1721"/>
                        <a:pt x="1360" y="1721"/>
                        <a:pt x="1362" y="1721"/>
                      </a:cubicBezTo>
                      <a:moveTo>
                        <a:pt x="1440" y="1849"/>
                      </a:moveTo>
                      <a:lnTo>
                        <a:pt x="1440" y="1849"/>
                      </a:lnTo>
                      <a:cubicBezTo>
                        <a:pt x="1470" y="1836"/>
                        <a:pt x="1496" y="1823"/>
                        <a:pt x="1519" y="1810"/>
                      </a:cubicBezTo>
                      <a:cubicBezTo>
                        <a:pt x="1516" y="1837"/>
                        <a:pt x="1512" y="1865"/>
                        <a:pt x="1509" y="1898"/>
                      </a:cubicBezTo>
                      <a:cubicBezTo>
                        <a:pt x="1509" y="1900"/>
                        <a:pt x="1509" y="1903"/>
                        <a:pt x="1509" y="1906"/>
                      </a:cubicBezTo>
                      <a:cubicBezTo>
                        <a:pt x="1450" y="1984"/>
                        <a:pt x="1368" y="2073"/>
                        <a:pt x="1265" y="2170"/>
                      </a:cubicBezTo>
                      <a:cubicBezTo>
                        <a:pt x="1319" y="2048"/>
                        <a:pt x="1376" y="1939"/>
                        <a:pt x="1433" y="1852"/>
                      </a:cubicBezTo>
                      <a:cubicBezTo>
                        <a:pt x="1435" y="1851"/>
                        <a:pt x="1438" y="1850"/>
                        <a:pt x="1440" y="1849"/>
                      </a:cubicBezTo>
                      <a:moveTo>
                        <a:pt x="1588" y="1768"/>
                      </a:moveTo>
                      <a:lnTo>
                        <a:pt x="1588" y="1768"/>
                      </a:lnTo>
                      <a:cubicBezTo>
                        <a:pt x="1590" y="1766"/>
                        <a:pt x="1592" y="1764"/>
                        <a:pt x="1595" y="1762"/>
                      </a:cubicBezTo>
                      <a:cubicBezTo>
                        <a:pt x="1596" y="1764"/>
                        <a:pt x="1596" y="1767"/>
                        <a:pt x="1596" y="1770"/>
                      </a:cubicBezTo>
                      <a:cubicBezTo>
                        <a:pt x="1592" y="1779"/>
                        <a:pt x="1587" y="1789"/>
                        <a:pt x="1581" y="1799"/>
                      </a:cubicBezTo>
                      <a:cubicBezTo>
                        <a:pt x="1583" y="1788"/>
                        <a:pt x="1585" y="1778"/>
                        <a:pt x="1588" y="1768"/>
                      </a:cubicBezTo>
                      <a:moveTo>
                        <a:pt x="1658" y="1777"/>
                      </a:moveTo>
                      <a:lnTo>
                        <a:pt x="1658" y="1777"/>
                      </a:lnTo>
                      <a:cubicBezTo>
                        <a:pt x="1659" y="1775"/>
                        <a:pt x="1660" y="1771"/>
                        <a:pt x="1662" y="1768"/>
                      </a:cubicBezTo>
                      <a:cubicBezTo>
                        <a:pt x="1664" y="1771"/>
                        <a:pt x="1665" y="1772"/>
                        <a:pt x="1667" y="1775"/>
                      </a:cubicBezTo>
                      <a:cubicBezTo>
                        <a:pt x="1668" y="1785"/>
                        <a:pt x="1669" y="1797"/>
                        <a:pt x="1669" y="1809"/>
                      </a:cubicBezTo>
                      <a:cubicBezTo>
                        <a:pt x="1664" y="1798"/>
                        <a:pt x="1661" y="1787"/>
                        <a:pt x="1658" y="1777"/>
                      </a:cubicBezTo>
                      <a:moveTo>
                        <a:pt x="1721" y="1918"/>
                      </a:moveTo>
                      <a:lnTo>
                        <a:pt x="1721" y="1918"/>
                      </a:lnTo>
                      <a:cubicBezTo>
                        <a:pt x="1725" y="1886"/>
                        <a:pt x="1726" y="1856"/>
                        <a:pt x="1727" y="1830"/>
                      </a:cubicBezTo>
                      <a:cubicBezTo>
                        <a:pt x="1750" y="1849"/>
                        <a:pt x="1776" y="1868"/>
                        <a:pt x="1805" y="1887"/>
                      </a:cubicBezTo>
                      <a:cubicBezTo>
                        <a:pt x="1842" y="1976"/>
                        <a:pt x="1879" y="2092"/>
                        <a:pt x="1911" y="2230"/>
                      </a:cubicBezTo>
                      <a:cubicBezTo>
                        <a:pt x="1827" y="2115"/>
                        <a:pt x="1764" y="2012"/>
                        <a:pt x="1720" y="1926"/>
                      </a:cubicBezTo>
                      <a:cubicBezTo>
                        <a:pt x="1720" y="1923"/>
                        <a:pt x="1721" y="1920"/>
                        <a:pt x="1721" y="1918"/>
                      </a:cubicBezTo>
                      <a:moveTo>
                        <a:pt x="1725" y="1750"/>
                      </a:moveTo>
                      <a:lnTo>
                        <a:pt x="1725" y="1750"/>
                      </a:lnTo>
                      <a:cubicBezTo>
                        <a:pt x="1724" y="1747"/>
                        <a:pt x="1723" y="1744"/>
                        <a:pt x="1723" y="1740"/>
                      </a:cubicBezTo>
                      <a:cubicBezTo>
                        <a:pt x="1726" y="1741"/>
                        <a:pt x="1729" y="1742"/>
                        <a:pt x="1732" y="1743"/>
                      </a:cubicBezTo>
                      <a:cubicBezTo>
                        <a:pt x="1738" y="1753"/>
                        <a:pt x="1744" y="1763"/>
                        <a:pt x="1750" y="1773"/>
                      </a:cubicBezTo>
                      <a:cubicBezTo>
                        <a:pt x="1741" y="1766"/>
                        <a:pt x="1732" y="1758"/>
                        <a:pt x="1725" y="1750"/>
                      </a:cubicBezTo>
                      <a:moveTo>
                        <a:pt x="1811" y="1761"/>
                      </a:moveTo>
                      <a:lnTo>
                        <a:pt x="1811" y="1761"/>
                      </a:lnTo>
                      <a:cubicBezTo>
                        <a:pt x="1840" y="1766"/>
                        <a:pt x="1872" y="1769"/>
                        <a:pt x="1906" y="1771"/>
                      </a:cubicBezTo>
                      <a:cubicBezTo>
                        <a:pt x="1989" y="1835"/>
                        <a:pt x="2079" y="1918"/>
                        <a:pt x="2170" y="2015"/>
                      </a:cubicBezTo>
                      <a:cubicBezTo>
                        <a:pt x="2040" y="1958"/>
                        <a:pt x="1934" y="1901"/>
                        <a:pt x="1853" y="1848"/>
                      </a:cubicBezTo>
                      <a:cubicBezTo>
                        <a:pt x="1840" y="1817"/>
                        <a:pt x="1826" y="1787"/>
                        <a:pt x="1811" y="1761"/>
                      </a:cubicBezTo>
                      <a:moveTo>
                        <a:pt x="1768" y="1693"/>
                      </a:moveTo>
                      <a:lnTo>
                        <a:pt x="1768" y="1693"/>
                      </a:lnTo>
                      <a:cubicBezTo>
                        <a:pt x="1766" y="1690"/>
                        <a:pt x="1764" y="1688"/>
                        <a:pt x="1762" y="1685"/>
                      </a:cubicBezTo>
                      <a:cubicBezTo>
                        <a:pt x="1765" y="1684"/>
                        <a:pt x="1767" y="1684"/>
                        <a:pt x="1770" y="1683"/>
                      </a:cubicBezTo>
                      <a:cubicBezTo>
                        <a:pt x="1780" y="1688"/>
                        <a:pt x="1790" y="1694"/>
                        <a:pt x="1800" y="1700"/>
                      </a:cubicBezTo>
                      <a:cubicBezTo>
                        <a:pt x="1789" y="1698"/>
                        <a:pt x="1778" y="1696"/>
                        <a:pt x="1768" y="1693"/>
                      </a:cubicBezTo>
                      <a:moveTo>
                        <a:pt x="1920" y="1708"/>
                      </a:moveTo>
                      <a:lnTo>
                        <a:pt x="1920" y="1708"/>
                      </a:lnTo>
                      <a:cubicBezTo>
                        <a:pt x="1895" y="1689"/>
                        <a:pt x="1870" y="1674"/>
                        <a:pt x="1847" y="1659"/>
                      </a:cubicBezTo>
                      <a:cubicBezTo>
                        <a:pt x="1875" y="1648"/>
                        <a:pt x="1905" y="1636"/>
                        <a:pt x="1937" y="1620"/>
                      </a:cubicBezTo>
                      <a:cubicBezTo>
                        <a:pt x="2032" y="1633"/>
                        <a:pt x="2151" y="1659"/>
                        <a:pt x="2286" y="1699"/>
                      </a:cubicBezTo>
                      <a:cubicBezTo>
                        <a:pt x="2145" y="1715"/>
                        <a:pt x="2024" y="1719"/>
                        <a:pt x="1927" y="1713"/>
                      </a:cubicBezTo>
                      <a:cubicBezTo>
                        <a:pt x="1925" y="1712"/>
                        <a:pt x="1923" y="1710"/>
                        <a:pt x="1920" y="1708"/>
                      </a:cubicBezTo>
                      <a:moveTo>
                        <a:pt x="1778" y="1622"/>
                      </a:moveTo>
                      <a:lnTo>
                        <a:pt x="1778" y="1622"/>
                      </a:lnTo>
                      <a:cubicBezTo>
                        <a:pt x="1775" y="1620"/>
                        <a:pt x="1771" y="1619"/>
                        <a:pt x="1768" y="1618"/>
                      </a:cubicBezTo>
                      <a:cubicBezTo>
                        <a:pt x="1771" y="1615"/>
                        <a:pt x="1773" y="1614"/>
                        <a:pt x="1776" y="1611"/>
                      </a:cubicBezTo>
                      <a:cubicBezTo>
                        <a:pt x="1785" y="1611"/>
                        <a:pt x="1795" y="1610"/>
                        <a:pt x="1806" y="1610"/>
                      </a:cubicBezTo>
                      <a:cubicBezTo>
                        <a:pt x="1808" y="1610"/>
                        <a:pt x="1809" y="1611"/>
                        <a:pt x="1811" y="1611"/>
                      </a:cubicBezTo>
                      <a:cubicBezTo>
                        <a:pt x="1799" y="1615"/>
                        <a:pt x="1788" y="1618"/>
                        <a:pt x="1778" y="1622"/>
                      </a:cubicBezTo>
                      <a:moveTo>
                        <a:pt x="1829" y="1553"/>
                      </a:moveTo>
                      <a:lnTo>
                        <a:pt x="1829" y="1553"/>
                      </a:lnTo>
                      <a:cubicBezTo>
                        <a:pt x="1848" y="1530"/>
                        <a:pt x="1867" y="1503"/>
                        <a:pt x="1887" y="1475"/>
                      </a:cubicBezTo>
                      <a:cubicBezTo>
                        <a:pt x="1976" y="1438"/>
                        <a:pt x="2091" y="1400"/>
                        <a:pt x="2229" y="1368"/>
                      </a:cubicBezTo>
                      <a:cubicBezTo>
                        <a:pt x="2115" y="1452"/>
                        <a:pt x="2012" y="1516"/>
                        <a:pt x="1926" y="1559"/>
                      </a:cubicBezTo>
                      <a:cubicBezTo>
                        <a:pt x="1892" y="1555"/>
                        <a:pt x="1859" y="1554"/>
                        <a:pt x="1829" y="1553"/>
                      </a:cubicBezTo>
                      <a:moveTo>
                        <a:pt x="2012" y="299"/>
                      </a:moveTo>
                      <a:lnTo>
                        <a:pt x="2012" y="299"/>
                      </a:lnTo>
                      <a:cubicBezTo>
                        <a:pt x="2096" y="176"/>
                        <a:pt x="2156" y="133"/>
                        <a:pt x="2186" y="133"/>
                      </a:cubicBezTo>
                      <a:cubicBezTo>
                        <a:pt x="2189" y="133"/>
                        <a:pt x="2192" y="134"/>
                        <a:pt x="2195" y="135"/>
                      </a:cubicBezTo>
                      <a:cubicBezTo>
                        <a:pt x="2263" y="160"/>
                        <a:pt x="2254" y="476"/>
                        <a:pt x="2085" y="934"/>
                      </a:cubicBezTo>
                      <a:cubicBezTo>
                        <a:pt x="2079" y="951"/>
                        <a:pt x="2072" y="967"/>
                        <a:pt x="2066" y="984"/>
                      </a:cubicBezTo>
                      <a:cubicBezTo>
                        <a:pt x="1956" y="1079"/>
                        <a:pt x="1855" y="1180"/>
                        <a:pt x="1774" y="1276"/>
                      </a:cubicBezTo>
                      <a:cubicBezTo>
                        <a:pt x="1775" y="1153"/>
                        <a:pt x="1764" y="1012"/>
                        <a:pt x="1741" y="865"/>
                      </a:cubicBezTo>
                      <a:cubicBezTo>
                        <a:pt x="1748" y="848"/>
                        <a:pt x="1753" y="831"/>
                        <a:pt x="1759" y="814"/>
                      </a:cubicBezTo>
                      <a:cubicBezTo>
                        <a:pt x="1834" y="611"/>
                        <a:pt x="1924" y="428"/>
                        <a:pt x="2012" y="299"/>
                      </a:cubicBezTo>
                      <a:moveTo>
                        <a:pt x="1368" y="59"/>
                      </a:moveTo>
                      <a:lnTo>
                        <a:pt x="1368" y="59"/>
                      </a:lnTo>
                      <a:cubicBezTo>
                        <a:pt x="1370" y="59"/>
                        <a:pt x="1371" y="59"/>
                        <a:pt x="1373" y="59"/>
                      </a:cubicBezTo>
                      <a:cubicBezTo>
                        <a:pt x="1446" y="59"/>
                        <a:pt x="1592" y="335"/>
                        <a:pt x="1673" y="806"/>
                      </a:cubicBezTo>
                      <a:cubicBezTo>
                        <a:pt x="1675" y="824"/>
                        <a:pt x="1678" y="841"/>
                        <a:pt x="1681" y="858"/>
                      </a:cubicBezTo>
                      <a:cubicBezTo>
                        <a:pt x="1633" y="996"/>
                        <a:pt x="1596" y="1134"/>
                        <a:pt x="1574" y="1257"/>
                      </a:cubicBezTo>
                      <a:cubicBezTo>
                        <a:pt x="1512" y="1149"/>
                        <a:pt x="1431" y="1031"/>
                        <a:pt x="1340" y="917"/>
                      </a:cubicBezTo>
                      <a:cubicBezTo>
                        <a:pt x="1337" y="900"/>
                        <a:pt x="1333" y="883"/>
                        <a:pt x="1330" y="865"/>
                      </a:cubicBezTo>
                      <a:cubicBezTo>
                        <a:pt x="1248" y="384"/>
                        <a:pt x="1297" y="71"/>
                        <a:pt x="1368" y="59"/>
                      </a:cubicBezTo>
                      <a:moveTo>
                        <a:pt x="614" y="407"/>
                      </a:moveTo>
                      <a:lnTo>
                        <a:pt x="614" y="407"/>
                      </a:lnTo>
                      <a:cubicBezTo>
                        <a:pt x="620" y="401"/>
                        <a:pt x="628" y="399"/>
                        <a:pt x="640" y="399"/>
                      </a:cubicBezTo>
                      <a:cubicBezTo>
                        <a:pt x="729" y="399"/>
                        <a:pt x="973" y="567"/>
                        <a:pt x="1251" y="901"/>
                      </a:cubicBezTo>
                      <a:cubicBezTo>
                        <a:pt x="1263" y="915"/>
                        <a:pt x="1273" y="929"/>
                        <a:pt x="1284" y="943"/>
                      </a:cubicBezTo>
                      <a:cubicBezTo>
                        <a:pt x="1313" y="1085"/>
                        <a:pt x="1349" y="1224"/>
                        <a:pt x="1392" y="1342"/>
                      </a:cubicBezTo>
                      <a:cubicBezTo>
                        <a:pt x="1286" y="1279"/>
                        <a:pt x="1158" y="1218"/>
                        <a:pt x="1019" y="1164"/>
                      </a:cubicBezTo>
                      <a:cubicBezTo>
                        <a:pt x="1007" y="1151"/>
                        <a:pt x="996" y="1137"/>
                        <a:pt x="984" y="1123"/>
                      </a:cubicBezTo>
                      <a:cubicBezTo>
                        <a:pt x="672" y="748"/>
                        <a:pt x="558" y="453"/>
                        <a:pt x="614" y="407"/>
                      </a:cubicBezTo>
                      <a:moveTo>
                        <a:pt x="135" y="1085"/>
                      </a:moveTo>
                      <a:lnTo>
                        <a:pt x="135" y="1085"/>
                      </a:lnTo>
                      <a:cubicBezTo>
                        <a:pt x="144" y="1060"/>
                        <a:pt x="193" y="1045"/>
                        <a:pt x="274" y="1045"/>
                      </a:cubicBezTo>
                      <a:cubicBezTo>
                        <a:pt x="412" y="1045"/>
                        <a:pt x="645" y="1088"/>
                        <a:pt x="933" y="1194"/>
                      </a:cubicBezTo>
                      <a:cubicBezTo>
                        <a:pt x="950" y="1200"/>
                        <a:pt x="967" y="1207"/>
                        <a:pt x="984" y="1214"/>
                      </a:cubicBezTo>
                      <a:cubicBezTo>
                        <a:pt x="1082" y="1327"/>
                        <a:pt x="1182" y="1426"/>
                        <a:pt x="1276" y="1505"/>
                      </a:cubicBezTo>
                      <a:cubicBezTo>
                        <a:pt x="1153" y="1505"/>
                        <a:pt x="1011" y="1516"/>
                        <a:pt x="864" y="1538"/>
                      </a:cubicBezTo>
                      <a:cubicBezTo>
                        <a:pt x="847" y="1532"/>
                        <a:pt x="830" y="1526"/>
                        <a:pt x="813" y="1520"/>
                      </a:cubicBezTo>
                      <a:cubicBezTo>
                        <a:pt x="356" y="1351"/>
                        <a:pt x="110" y="1153"/>
                        <a:pt x="135" y="1085"/>
                      </a:cubicBezTo>
                      <a:moveTo>
                        <a:pt x="59" y="1911"/>
                      </a:moveTo>
                      <a:lnTo>
                        <a:pt x="59" y="1911"/>
                      </a:lnTo>
                      <a:cubicBezTo>
                        <a:pt x="54" y="1884"/>
                        <a:pt x="102" y="1828"/>
                        <a:pt x="253" y="1762"/>
                      </a:cubicBezTo>
                      <a:cubicBezTo>
                        <a:pt x="396" y="1698"/>
                        <a:pt x="593" y="1644"/>
                        <a:pt x="805" y="1607"/>
                      </a:cubicBezTo>
                      <a:cubicBezTo>
                        <a:pt x="824" y="1604"/>
                        <a:pt x="841" y="1602"/>
                        <a:pt x="859" y="1599"/>
                      </a:cubicBezTo>
                      <a:cubicBezTo>
                        <a:pt x="1000" y="1648"/>
                        <a:pt x="1136" y="1684"/>
                        <a:pt x="1258" y="1706"/>
                      </a:cubicBezTo>
                      <a:cubicBezTo>
                        <a:pt x="1151" y="1766"/>
                        <a:pt x="1034" y="1846"/>
                        <a:pt x="917" y="1939"/>
                      </a:cubicBezTo>
                      <a:cubicBezTo>
                        <a:pt x="899" y="1943"/>
                        <a:pt x="882" y="1946"/>
                        <a:pt x="864" y="1949"/>
                      </a:cubicBezTo>
                      <a:cubicBezTo>
                        <a:pt x="383" y="2032"/>
                        <a:pt x="71" y="1983"/>
                        <a:pt x="59" y="1911"/>
                      </a:cubicBezTo>
                      <a:moveTo>
                        <a:pt x="646" y="2616"/>
                      </a:moveTo>
                      <a:lnTo>
                        <a:pt x="646" y="2616"/>
                      </a:lnTo>
                      <a:cubicBezTo>
                        <a:pt x="498" y="2687"/>
                        <a:pt x="424" y="2687"/>
                        <a:pt x="406" y="2665"/>
                      </a:cubicBezTo>
                      <a:cubicBezTo>
                        <a:pt x="360" y="2610"/>
                        <a:pt x="526" y="2341"/>
                        <a:pt x="900" y="2029"/>
                      </a:cubicBezTo>
                      <a:cubicBezTo>
                        <a:pt x="914" y="2017"/>
                        <a:pt x="928" y="2006"/>
                        <a:pt x="942" y="1995"/>
                      </a:cubicBezTo>
                      <a:cubicBezTo>
                        <a:pt x="1089" y="1966"/>
                        <a:pt x="1226" y="1930"/>
                        <a:pt x="1342" y="1888"/>
                      </a:cubicBezTo>
                      <a:cubicBezTo>
                        <a:pt x="1279" y="1994"/>
                        <a:pt x="1218" y="2122"/>
                        <a:pt x="1163" y="2261"/>
                      </a:cubicBezTo>
                      <a:cubicBezTo>
                        <a:pt x="1150" y="2272"/>
                        <a:pt x="1136" y="2284"/>
                        <a:pt x="1122" y="2295"/>
                      </a:cubicBezTo>
                      <a:cubicBezTo>
                        <a:pt x="956" y="2434"/>
                        <a:pt x="788" y="2547"/>
                        <a:pt x="646" y="2616"/>
                      </a:cubicBezTo>
                      <a:moveTo>
                        <a:pt x="1084" y="3145"/>
                      </a:moveTo>
                      <a:lnTo>
                        <a:pt x="1084" y="3145"/>
                      </a:lnTo>
                      <a:cubicBezTo>
                        <a:pt x="1016" y="3120"/>
                        <a:pt x="1025" y="2804"/>
                        <a:pt x="1194" y="2346"/>
                      </a:cubicBezTo>
                      <a:cubicBezTo>
                        <a:pt x="1200" y="2329"/>
                        <a:pt x="1207" y="2313"/>
                        <a:pt x="1213" y="2296"/>
                      </a:cubicBezTo>
                      <a:cubicBezTo>
                        <a:pt x="1328" y="2196"/>
                        <a:pt x="1428" y="2096"/>
                        <a:pt x="1505" y="2004"/>
                      </a:cubicBezTo>
                      <a:cubicBezTo>
                        <a:pt x="1505" y="2127"/>
                        <a:pt x="1516" y="2268"/>
                        <a:pt x="1538" y="2415"/>
                      </a:cubicBezTo>
                      <a:cubicBezTo>
                        <a:pt x="1532" y="2432"/>
                        <a:pt x="1526" y="2450"/>
                        <a:pt x="1520" y="2466"/>
                      </a:cubicBezTo>
                      <a:cubicBezTo>
                        <a:pt x="1351" y="2924"/>
                        <a:pt x="1152" y="3169"/>
                        <a:pt x="1084" y="3145"/>
                      </a:cubicBezTo>
                      <a:moveTo>
                        <a:pt x="1911" y="3221"/>
                      </a:moveTo>
                      <a:lnTo>
                        <a:pt x="1911" y="3221"/>
                      </a:lnTo>
                      <a:cubicBezTo>
                        <a:pt x="1884" y="3226"/>
                        <a:pt x="1828" y="3177"/>
                        <a:pt x="1761" y="3027"/>
                      </a:cubicBezTo>
                      <a:cubicBezTo>
                        <a:pt x="1698" y="2883"/>
                        <a:pt x="1643" y="2687"/>
                        <a:pt x="1607" y="2474"/>
                      </a:cubicBezTo>
                      <a:cubicBezTo>
                        <a:pt x="1604" y="2456"/>
                        <a:pt x="1601" y="2439"/>
                        <a:pt x="1599" y="2421"/>
                      </a:cubicBezTo>
                      <a:cubicBezTo>
                        <a:pt x="1647" y="2280"/>
                        <a:pt x="1684" y="2144"/>
                        <a:pt x="1705" y="2022"/>
                      </a:cubicBezTo>
                      <a:cubicBezTo>
                        <a:pt x="1767" y="2131"/>
                        <a:pt x="1849" y="2249"/>
                        <a:pt x="1939" y="2363"/>
                      </a:cubicBezTo>
                      <a:cubicBezTo>
                        <a:pt x="1943" y="2380"/>
                        <a:pt x="1946" y="2397"/>
                        <a:pt x="1949" y="2415"/>
                      </a:cubicBezTo>
                      <a:cubicBezTo>
                        <a:pt x="2032" y="2896"/>
                        <a:pt x="1983" y="3209"/>
                        <a:pt x="1911" y="3221"/>
                      </a:cubicBezTo>
                      <a:moveTo>
                        <a:pt x="2665" y="2874"/>
                      </a:moveTo>
                      <a:lnTo>
                        <a:pt x="2665" y="2874"/>
                      </a:lnTo>
                      <a:cubicBezTo>
                        <a:pt x="2644" y="2891"/>
                        <a:pt x="2571" y="2878"/>
                        <a:pt x="2438" y="2780"/>
                      </a:cubicBezTo>
                      <a:cubicBezTo>
                        <a:pt x="2312" y="2687"/>
                        <a:pt x="2166" y="2545"/>
                        <a:pt x="2029" y="2379"/>
                      </a:cubicBezTo>
                      <a:cubicBezTo>
                        <a:pt x="2017" y="2365"/>
                        <a:pt x="2006" y="2351"/>
                        <a:pt x="1995" y="2338"/>
                      </a:cubicBezTo>
                      <a:cubicBezTo>
                        <a:pt x="1967" y="2195"/>
                        <a:pt x="1931" y="2057"/>
                        <a:pt x="1889" y="1939"/>
                      </a:cubicBezTo>
                      <a:cubicBezTo>
                        <a:pt x="1997" y="2002"/>
                        <a:pt x="2126" y="2063"/>
                        <a:pt x="2261" y="2116"/>
                      </a:cubicBezTo>
                      <a:cubicBezTo>
                        <a:pt x="2272" y="2129"/>
                        <a:pt x="2284" y="2143"/>
                        <a:pt x="2295" y="2157"/>
                      </a:cubicBezTo>
                      <a:cubicBezTo>
                        <a:pt x="2433" y="2323"/>
                        <a:pt x="2547" y="2492"/>
                        <a:pt x="2615" y="2633"/>
                      </a:cubicBezTo>
                      <a:cubicBezTo>
                        <a:pt x="2687" y="2782"/>
                        <a:pt x="2687" y="2855"/>
                        <a:pt x="2665" y="2874"/>
                      </a:cubicBezTo>
                      <a:moveTo>
                        <a:pt x="3144" y="2195"/>
                      </a:moveTo>
                      <a:lnTo>
                        <a:pt x="3144" y="2195"/>
                      </a:lnTo>
                      <a:cubicBezTo>
                        <a:pt x="3120" y="2263"/>
                        <a:pt x="2803" y="2255"/>
                        <a:pt x="2346" y="2086"/>
                      </a:cubicBezTo>
                      <a:cubicBezTo>
                        <a:pt x="2329" y="2079"/>
                        <a:pt x="2312" y="2073"/>
                        <a:pt x="2295" y="2066"/>
                      </a:cubicBezTo>
                      <a:cubicBezTo>
                        <a:pt x="2198" y="1953"/>
                        <a:pt x="2098" y="1854"/>
                        <a:pt x="2004" y="1775"/>
                      </a:cubicBezTo>
                      <a:cubicBezTo>
                        <a:pt x="2007" y="1775"/>
                        <a:pt x="2010" y="1775"/>
                        <a:pt x="2013" y="1775"/>
                      </a:cubicBezTo>
                      <a:cubicBezTo>
                        <a:pt x="2136" y="1775"/>
                        <a:pt x="2275" y="1762"/>
                        <a:pt x="2414" y="1742"/>
                      </a:cubicBezTo>
                      <a:cubicBezTo>
                        <a:pt x="2431" y="1748"/>
                        <a:pt x="2448" y="1753"/>
                        <a:pt x="2466" y="1760"/>
                      </a:cubicBezTo>
                      <a:lnTo>
                        <a:pt x="2466" y="1760"/>
                      </a:lnTo>
                      <a:cubicBezTo>
                        <a:pt x="2923" y="1929"/>
                        <a:pt x="3170" y="2127"/>
                        <a:pt x="3144" y="2195"/>
                      </a:cubicBezTo>
                      <a:moveTo>
                        <a:pt x="2474" y="1673"/>
                      </a:moveTo>
                      <a:lnTo>
                        <a:pt x="2474" y="1673"/>
                      </a:lnTo>
                      <a:cubicBezTo>
                        <a:pt x="2456" y="1676"/>
                        <a:pt x="2438" y="1679"/>
                        <a:pt x="2421" y="1681"/>
                      </a:cubicBezTo>
                      <a:cubicBezTo>
                        <a:pt x="2284" y="1634"/>
                        <a:pt x="2146" y="1596"/>
                        <a:pt x="2023" y="1574"/>
                      </a:cubicBezTo>
                      <a:cubicBezTo>
                        <a:pt x="2131" y="1512"/>
                        <a:pt x="2249" y="1431"/>
                        <a:pt x="2363" y="1340"/>
                      </a:cubicBezTo>
                      <a:cubicBezTo>
                        <a:pt x="2380" y="1337"/>
                        <a:pt x="2397" y="1334"/>
                        <a:pt x="2415" y="1331"/>
                      </a:cubicBezTo>
                      <a:cubicBezTo>
                        <a:pt x="2594" y="1300"/>
                        <a:pt x="2748" y="1287"/>
                        <a:pt x="2873" y="1287"/>
                      </a:cubicBezTo>
                      <a:cubicBezTo>
                        <a:pt x="3087" y="1287"/>
                        <a:pt x="3213" y="1323"/>
                        <a:pt x="3221" y="1369"/>
                      </a:cubicBezTo>
                      <a:cubicBezTo>
                        <a:pt x="3233" y="1440"/>
                        <a:pt x="2955" y="1590"/>
                        <a:pt x="2474" y="167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8"/>
                <p:cNvSpPr/>
                <p:nvPr/>
              </p:nvSpPr>
              <p:spPr>
                <a:xfrm>
                  <a:off x="7203600" y="417240"/>
                  <a:ext cx="1171440" cy="1072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4" h="2978" extrusionOk="0">
                      <a:moveTo>
                        <a:pt x="2458" y="1362"/>
                      </a:moveTo>
                      <a:lnTo>
                        <a:pt x="2458" y="1362"/>
                      </a:lnTo>
                      <a:cubicBezTo>
                        <a:pt x="2241" y="1342"/>
                        <a:pt x="2043" y="1345"/>
                        <a:pt x="1894" y="1366"/>
                      </a:cubicBezTo>
                      <a:cubicBezTo>
                        <a:pt x="2007" y="1266"/>
                        <a:pt x="2138" y="1117"/>
                        <a:pt x="2264" y="939"/>
                      </a:cubicBezTo>
                      <a:cubicBezTo>
                        <a:pt x="2524" y="571"/>
                        <a:pt x="2661" y="220"/>
                        <a:pt x="2570" y="155"/>
                      </a:cubicBezTo>
                      <a:cubicBezTo>
                        <a:pt x="2478" y="90"/>
                        <a:pt x="2193" y="336"/>
                        <a:pt x="1933" y="705"/>
                      </a:cubicBezTo>
                      <a:cubicBezTo>
                        <a:pt x="1806" y="883"/>
                        <a:pt x="1710" y="1056"/>
                        <a:pt x="1653" y="1196"/>
                      </a:cubicBezTo>
                      <a:cubicBezTo>
                        <a:pt x="1624" y="1048"/>
                        <a:pt x="1560" y="860"/>
                        <a:pt x="1469" y="662"/>
                      </a:cubicBezTo>
                      <a:cubicBezTo>
                        <a:pt x="1280" y="253"/>
                        <a:pt x="1044" y="-42"/>
                        <a:pt x="943" y="5"/>
                      </a:cubicBezTo>
                      <a:cubicBezTo>
                        <a:pt x="841" y="53"/>
                        <a:pt x="912" y="423"/>
                        <a:pt x="1100" y="832"/>
                      </a:cubicBezTo>
                      <a:cubicBezTo>
                        <a:pt x="1191" y="1030"/>
                        <a:pt x="1293" y="1201"/>
                        <a:pt x="1386" y="1319"/>
                      </a:cubicBezTo>
                      <a:cubicBezTo>
                        <a:pt x="1243" y="1271"/>
                        <a:pt x="1049" y="1232"/>
                        <a:pt x="832" y="1212"/>
                      </a:cubicBezTo>
                      <a:cubicBezTo>
                        <a:pt x="383" y="1171"/>
                        <a:pt x="10" y="1228"/>
                        <a:pt x="0" y="1339"/>
                      </a:cubicBezTo>
                      <a:cubicBezTo>
                        <a:pt x="-10" y="1451"/>
                        <a:pt x="346" y="1575"/>
                        <a:pt x="795" y="1616"/>
                      </a:cubicBezTo>
                      <a:cubicBezTo>
                        <a:pt x="1012" y="1636"/>
                        <a:pt x="1210" y="1633"/>
                        <a:pt x="1360" y="1612"/>
                      </a:cubicBezTo>
                      <a:cubicBezTo>
                        <a:pt x="1247" y="1712"/>
                        <a:pt x="1115" y="1861"/>
                        <a:pt x="989" y="2039"/>
                      </a:cubicBezTo>
                      <a:cubicBezTo>
                        <a:pt x="729" y="2407"/>
                        <a:pt x="593" y="2758"/>
                        <a:pt x="684" y="2823"/>
                      </a:cubicBezTo>
                      <a:cubicBezTo>
                        <a:pt x="775" y="2888"/>
                        <a:pt x="1061" y="2642"/>
                        <a:pt x="1321" y="2273"/>
                      </a:cubicBezTo>
                      <a:cubicBezTo>
                        <a:pt x="1447" y="2095"/>
                        <a:pt x="1543" y="1922"/>
                        <a:pt x="1599" y="1782"/>
                      </a:cubicBezTo>
                      <a:cubicBezTo>
                        <a:pt x="1630" y="1930"/>
                        <a:pt x="1693" y="2118"/>
                        <a:pt x="1784" y="2315"/>
                      </a:cubicBezTo>
                      <a:cubicBezTo>
                        <a:pt x="1973" y="2725"/>
                        <a:pt x="2209" y="3020"/>
                        <a:pt x="2310" y="2973"/>
                      </a:cubicBezTo>
                      <a:cubicBezTo>
                        <a:pt x="2412" y="2925"/>
                        <a:pt x="2342" y="2555"/>
                        <a:pt x="2153" y="2146"/>
                      </a:cubicBezTo>
                      <a:cubicBezTo>
                        <a:pt x="2062" y="1948"/>
                        <a:pt x="1959" y="1777"/>
                        <a:pt x="1867" y="1659"/>
                      </a:cubicBezTo>
                      <a:cubicBezTo>
                        <a:pt x="2010" y="1707"/>
                        <a:pt x="2205" y="1746"/>
                        <a:pt x="2421" y="1766"/>
                      </a:cubicBezTo>
                      <a:cubicBezTo>
                        <a:pt x="2871" y="1807"/>
                        <a:pt x="3243" y="1750"/>
                        <a:pt x="3254" y="1639"/>
                      </a:cubicBezTo>
                      <a:cubicBezTo>
                        <a:pt x="3264" y="1527"/>
                        <a:pt x="2908" y="1403"/>
                        <a:pt x="2458" y="136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" name="Google Shape;252;p8"/>
                <p:cNvSpPr/>
                <p:nvPr/>
              </p:nvSpPr>
              <p:spPr>
                <a:xfrm>
                  <a:off x="7193160" y="406800"/>
                  <a:ext cx="1192320" cy="1092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" h="3036" extrusionOk="0">
                      <a:moveTo>
                        <a:pt x="3067" y="1475"/>
                      </a:moveTo>
                      <a:lnTo>
                        <a:pt x="3067" y="1475"/>
                      </a:lnTo>
                      <a:cubicBezTo>
                        <a:pt x="2915" y="1422"/>
                        <a:pt x="2710" y="1381"/>
                        <a:pt x="2490" y="1361"/>
                      </a:cubicBezTo>
                      <a:cubicBezTo>
                        <a:pt x="2323" y="1346"/>
                        <a:pt x="2153" y="1343"/>
                        <a:pt x="2009" y="1355"/>
                      </a:cubicBezTo>
                      <a:cubicBezTo>
                        <a:pt x="2112" y="1253"/>
                        <a:pt x="2219" y="1123"/>
                        <a:pt x="2317" y="985"/>
                      </a:cubicBezTo>
                      <a:cubicBezTo>
                        <a:pt x="2560" y="642"/>
                        <a:pt x="2740" y="248"/>
                        <a:pt x="2615" y="160"/>
                      </a:cubicBezTo>
                      <a:cubicBezTo>
                        <a:pt x="2491" y="72"/>
                        <a:pt x="2180" y="373"/>
                        <a:pt x="1937" y="717"/>
                      </a:cubicBezTo>
                      <a:cubicBezTo>
                        <a:pt x="1840" y="855"/>
                        <a:pt x="1753" y="1000"/>
                        <a:pt x="1691" y="1131"/>
                      </a:cubicBezTo>
                      <a:cubicBezTo>
                        <a:pt x="1654" y="991"/>
                        <a:pt x="1595" y="832"/>
                        <a:pt x="1525" y="679"/>
                      </a:cubicBezTo>
                      <a:cubicBezTo>
                        <a:pt x="1433" y="479"/>
                        <a:pt x="1326" y="299"/>
                        <a:pt x="1225" y="173"/>
                      </a:cubicBezTo>
                      <a:cubicBezTo>
                        <a:pt x="1113" y="33"/>
                        <a:pt x="1024" y="-22"/>
                        <a:pt x="960" y="8"/>
                      </a:cubicBezTo>
                      <a:cubicBezTo>
                        <a:pt x="895" y="37"/>
                        <a:pt x="879" y="142"/>
                        <a:pt x="912" y="318"/>
                      </a:cubicBezTo>
                      <a:cubicBezTo>
                        <a:pt x="943" y="476"/>
                        <a:pt x="1010" y="674"/>
                        <a:pt x="1103" y="874"/>
                      </a:cubicBezTo>
                      <a:cubicBezTo>
                        <a:pt x="1176" y="1032"/>
                        <a:pt x="1258" y="1178"/>
                        <a:pt x="1339" y="1294"/>
                      </a:cubicBezTo>
                      <a:cubicBezTo>
                        <a:pt x="1202" y="1256"/>
                        <a:pt x="1038" y="1228"/>
                        <a:pt x="864" y="1211"/>
                      </a:cubicBezTo>
                      <a:cubicBezTo>
                        <a:pt x="445" y="1173"/>
                        <a:pt x="14" y="1214"/>
                        <a:pt x="0" y="1366"/>
                      </a:cubicBezTo>
                      <a:cubicBezTo>
                        <a:pt x="-7" y="1437"/>
                        <a:pt x="75" y="1502"/>
                        <a:pt x="244" y="1561"/>
                      </a:cubicBezTo>
                      <a:cubicBezTo>
                        <a:pt x="397" y="1614"/>
                        <a:pt x="601" y="1655"/>
                        <a:pt x="821" y="1675"/>
                      </a:cubicBezTo>
                      <a:cubicBezTo>
                        <a:pt x="920" y="1684"/>
                        <a:pt x="1017" y="1688"/>
                        <a:pt x="1108" y="1688"/>
                      </a:cubicBezTo>
                      <a:cubicBezTo>
                        <a:pt x="1177" y="1688"/>
                        <a:pt x="1242" y="1686"/>
                        <a:pt x="1304" y="1680"/>
                      </a:cubicBezTo>
                      <a:cubicBezTo>
                        <a:pt x="1202" y="1780"/>
                        <a:pt x="1095" y="1908"/>
                        <a:pt x="994" y="2051"/>
                      </a:cubicBezTo>
                      <a:cubicBezTo>
                        <a:pt x="752" y="2394"/>
                        <a:pt x="571" y="2788"/>
                        <a:pt x="696" y="2876"/>
                      </a:cubicBezTo>
                      <a:cubicBezTo>
                        <a:pt x="711" y="2887"/>
                        <a:pt x="728" y="2892"/>
                        <a:pt x="748" y="2892"/>
                      </a:cubicBezTo>
                      <a:cubicBezTo>
                        <a:pt x="894" y="2892"/>
                        <a:pt x="1160" y="2621"/>
                        <a:pt x="1374" y="2319"/>
                      </a:cubicBezTo>
                      <a:cubicBezTo>
                        <a:pt x="1475" y="2176"/>
                        <a:pt x="1560" y="2033"/>
                        <a:pt x="1620" y="1904"/>
                      </a:cubicBezTo>
                      <a:cubicBezTo>
                        <a:pt x="1657" y="2045"/>
                        <a:pt x="1716" y="2204"/>
                        <a:pt x="1787" y="2357"/>
                      </a:cubicBezTo>
                      <a:cubicBezTo>
                        <a:pt x="1949" y="2708"/>
                        <a:pt x="2174" y="3036"/>
                        <a:pt x="2317" y="3036"/>
                      </a:cubicBezTo>
                      <a:cubicBezTo>
                        <a:pt x="2329" y="3036"/>
                        <a:pt x="2341" y="3034"/>
                        <a:pt x="2352" y="3028"/>
                      </a:cubicBezTo>
                      <a:cubicBezTo>
                        <a:pt x="2416" y="2999"/>
                        <a:pt x="2432" y="2894"/>
                        <a:pt x="2399" y="2718"/>
                      </a:cubicBezTo>
                      <a:cubicBezTo>
                        <a:pt x="2369" y="2560"/>
                        <a:pt x="2301" y="2362"/>
                        <a:pt x="2209" y="2162"/>
                      </a:cubicBezTo>
                      <a:lnTo>
                        <a:pt x="2209" y="2162"/>
                      </a:lnTo>
                      <a:cubicBezTo>
                        <a:pt x="2136" y="2004"/>
                        <a:pt x="2054" y="1858"/>
                        <a:pt x="1973" y="1742"/>
                      </a:cubicBezTo>
                      <a:cubicBezTo>
                        <a:pt x="2112" y="1780"/>
                        <a:pt x="2280" y="1809"/>
                        <a:pt x="2448" y="1824"/>
                      </a:cubicBezTo>
                      <a:cubicBezTo>
                        <a:pt x="2545" y="1833"/>
                        <a:pt x="2643" y="1838"/>
                        <a:pt x="2736" y="1838"/>
                      </a:cubicBezTo>
                      <a:cubicBezTo>
                        <a:pt x="3044" y="1838"/>
                        <a:pt x="3301" y="1787"/>
                        <a:pt x="3312" y="1670"/>
                      </a:cubicBezTo>
                      <a:cubicBezTo>
                        <a:pt x="3318" y="1599"/>
                        <a:pt x="3236" y="1534"/>
                        <a:pt x="3067" y="1475"/>
                      </a:cubicBezTo>
                      <a:moveTo>
                        <a:pt x="1985" y="751"/>
                      </a:moveTo>
                      <a:lnTo>
                        <a:pt x="1985" y="751"/>
                      </a:lnTo>
                      <a:cubicBezTo>
                        <a:pt x="2241" y="389"/>
                        <a:pt x="2475" y="202"/>
                        <a:pt x="2560" y="202"/>
                      </a:cubicBezTo>
                      <a:cubicBezTo>
                        <a:pt x="2569" y="202"/>
                        <a:pt x="2576" y="204"/>
                        <a:pt x="2582" y="208"/>
                      </a:cubicBezTo>
                      <a:cubicBezTo>
                        <a:pt x="2641" y="250"/>
                        <a:pt x="2550" y="553"/>
                        <a:pt x="2269" y="951"/>
                      </a:cubicBezTo>
                      <a:cubicBezTo>
                        <a:pt x="2138" y="1136"/>
                        <a:pt x="2014" y="1274"/>
                        <a:pt x="1912" y="1366"/>
                      </a:cubicBezTo>
                      <a:cubicBezTo>
                        <a:pt x="1840" y="1377"/>
                        <a:pt x="1778" y="1392"/>
                        <a:pt x="1731" y="1411"/>
                      </a:cubicBezTo>
                      <a:cubicBezTo>
                        <a:pt x="1733" y="1360"/>
                        <a:pt x="1727" y="1297"/>
                        <a:pt x="1713" y="1226"/>
                      </a:cubicBezTo>
                      <a:cubicBezTo>
                        <a:pt x="1766" y="1099"/>
                        <a:pt x="1855" y="935"/>
                        <a:pt x="1985" y="751"/>
                      </a:cubicBezTo>
                      <a:moveTo>
                        <a:pt x="1642" y="1591"/>
                      </a:moveTo>
                      <a:lnTo>
                        <a:pt x="1642" y="1591"/>
                      </a:lnTo>
                      <a:cubicBezTo>
                        <a:pt x="1645" y="1589"/>
                        <a:pt x="1647" y="1586"/>
                        <a:pt x="1649" y="1584"/>
                      </a:cubicBezTo>
                      <a:cubicBezTo>
                        <a:pt x="1651" y="1586"/>
                        <a:pt x="1653" y="1588"/>
                        <a:pt x="1654" y="1590"/>
                      </a:cubicBezTo>
                      <a:cubicBezTo>
                        <a:pt x="1655" y="1613"/>
                        <a:pt x="1651" y="1646"/>
                        <a:pt x="1640" y="1689"/>
                      </a:cubicBezTo>
                      <a:cubicBezTo>
                        <a:pt x="1636" y="1648"/>
                        <a:pt x="1637" y="1615"/>
                        <a:pt x="1642" y="1591"/>
                      </a:cubicBezTo>
                      <a:moveTo>
                        <a:pt x="1601" y="1473"/>
                      </a:moveTo>
                      <a:lnTo>
                        <a:pt x="1601" y="1473"/>
                      </a:lnTo>
                      <a:cubicBezTo>
                        <a:pt x="1602" y="1475"/>
                        <a:pt x="1602" y="1478"/>
                        <a:pt x="1603" y="1480"/>
                      </a:cubicBezTo>
                      <a:cubicBezTo>
                        <a:pt x="1599" y="1480"/>
                        <a:pt x="1597" y="1480"/>
                        <a:pt x="1594" y="1481"/>
                      </a:cubicBezTo>
                      <a:cubicBezTo>
                        <a:pt x="1573" y="1470"/>
                        <a:pt x="1547" y="1450"/>
                        <a:pt x="1517" y="1420"/>
                      </a:cubicBezTo>
                      <a:cubicBezTo>
                        <a:pt x="1556" y="1439"/>
                        <a:pt x="1584" y="1457"/>
                        <a:pt x="1601" y="1473"/>
                      </a:cubicBezTo>
                      <a:moveTo>
                        <a:pt x="1669" y="1446"/>
                      </a:moveTo>
                      <a:lnTo>
                        <a:pt x="1669" y="1446"/>
                      </a:lnTo>
                      <a:cubicBezTo>
                        <a:pt x="1667" y="1449"/>
                        <a:pt x="1664" y="1450"/>
                        <a:pt x="1662" y="1452"/>
                      </a:cubicBezTo>
                      <a:cubicBezTo>
                        <a:pt x="1659" y="1450"/>
                        <a:pt x="1658" y="1447"/>
                        <a:pt x="1655" y="1444"/>
                      </a:cubicBezTo>
                      <a:cubicBezTo>
                        <a:pt x="1655" y="1419"/>
                        <a:pt x="1660" y="1385"/>
                        <a:pt x="1672" y="1345"/>
                      </a:cubicBezTo>
                      <a:cubicBezTo>
                        <a:pt x="1675" y="1387"/>
                        <a:pt x="1674" y="1422"/>
                        <a:pt x="1669" y="1446"/>
                      </a:cubicBezTo>
                      <a:moveTo>
                        <a:pt x="1597" y="1546"/>
                      </a:moveTo>
                      <a:lnTo>
                        <a:pt x="1597" y="1546"/>
                      </a:lnTo>
                      <a:cubicBezTo>
                        <a:pt x="1595" y="1548"/>
                        <a:pt x="1595" y="1551"/>
                        <a:pt x="1594" y="1553"/>
                      </a:cubicBezTo>
                      <a:cubicBezTo>
                        <a:pt x="1574" y="1565"/>
                        <a:pt x="1544" y="1577"/>
                        <a:pt x="1502" y="1589"/>
                      </a:cubicBezTo>
                      <a:cubicBezTo>
                        <a:pt x="1537" y="1565"/>
                        <a:pt x="1566" y="1551"/>
                        <a:pt x="1588" y="1543"/>
                      </a:cubicBezTo>
                      <a:cubicBezTo>
                        <a:pt x="1590" y="1544"/>
                        <a:pt x="1594" y="1545"/>
                        <a:pt x="1597" y="1546"/>
                      </a:cubicBezTo>
                      <a:moveTo>
                        <a:pt x="1712" y="1566"/>
                      </a:moveTo>
                      <a:lnTo>
                        <a:pt x="1712" y="1566"/>
                      </a:lnTo>
                      <a:cubicBezTo>
                        <a:pt x="1712" y="1562"/>
                        <a:pt x="1710" y="1559"/>
                        <a:pt x="1709" y="1556"/>
                      </a:cubicBezTo>
                      <a:cubicBezTo>
                        <a:pt x="1712" y="1555"/>
                        <a:pt x="1714" y="1555"/>
                        <a:pt x="1717" y="1554"/>
                      </a:cubicBezTo>
                      <a:cubicBezTo>
                        <a:pt x="1738" y="1566"/>
                        <a:pt x="1764" y="1586"/>
                        <a:pt x="1796" y="1617"/>
                      </a:cubicBezTo>
                      <a:cubicBezTo>
                        <a:pt x="1759" y="1600"/>
                        <a:pt x="1731" y="1582"/>
                        <a:pt x="1712" y="1566"/>
                      </a:cubicBezTo>
                      <a:moveTo>
                        <a:pt x="1715" y="1491"/>
                      </a:moveTo>
                      <a:lnTo>
                        <a:pt x="1715" y="1491"/>
                      </a:lnTo>
                      <a:cubicBezTo>
                        <a:pt x="1716" y="1488"/>
                        <a:pt x="1717" y="1485"/>
                        <a:pt x="1718" y="1482"/>
                      </a:cubicBezTo>
                      <a:cubicBezTo>
                        <a:pt x="1739" y="1469"/>
                        <a:pt x="1772" y="1456"/>
                        <a:pt x="1814" y="1445"/>
                      </a:cubicBezTo>
                      <a:cubicBezTo>
                        <a:pt x="1779" y="1469"/>
                        <a:pt x="1750" y="1485"/>
                        <a:pt x="1725" y="1493"/>
                      </a:cubicBezTo>
                      <a:cubicBezTo>
                        <a:pt x="1722" y="1492"/>
                        <a:pt x="1718" y="1492"/>
                        <a:pt x="1715" y="1491"/>
                      </a:cubicBezTo>
                      <a:moveTo>
                        <a:pt x="1156" y="849"/>
                      </a:moveTo>
                      <a:lnTo>
                        <a:pt x="1156" y="849"/>
                      </a:lnTo>
                      <a:cubicBezTo>
                        <a:pt x="1066" y="653"/>
                        <a:pt x="1000" y="460"/>
                        <a:pt x="970" y="306"/>
                      </a:cubicBezTo>
                      <a:cubicBezTo>
                        <a:pt x="939" y="144"/>
                        <a:pt x="958" y="73"/>
                        <a:pt x="984" y="61"/>
                      </a:cubicBezTo>
                      <a:cubicBezTo>
                        <a:pt x="987" y="60"/>
                        <a:pt x="991" y="59"/>
                        <a:pt x="995" y="59"/>
                      </a:cubicBezTo>
                      <a:cubicBezTo>
                        <a:pt x="1027" y="59"/>
                        <a:pt x="1089" y="97"/>
                        <a:pt x="1179" y="210"/>
                      </a:cubicBezTo>
                      <a:cubicBezTo>
                        <a:pt x="1277" y="332"/>
                        <a:pt x="1381" y="508"/>
                        <a:pt x="1471" y="703"/>
                      </a:cubicBezTo>
                      <a:cubicBezTo>
                        <a:pt x="1566" y="909"/>
                        <a:pt x="1623" y="1086"/>
                        <a:pt x="1652" y="1221"/>
                      </a:cubicBezTo>
                      <a:cubicBezTo>
                        <a:pt x="1625" y="1288"/>
                        <a:pt x="1608" y="1349"/>
                        <a:pt x="1602" y="1400"/>
                      </a:cubicBezTo>
                      <a:cubicBezTo>
                        <a:pt x="1562" y="1374"/>
                        <a:pt x="1509" y="1349"/>
                        <a:pt x="1440" y="1325"/>
                      </a:cubicBezTo>
                      <a:cubicBezTo>
                        <a:pt x="1438" y="1325"/>
                        <a:pt x="1436" y="1323"/>
                        <a:pt x="1433" y="1323"/>
                      </a:cubicBezTo>
                      <a:cubicBezTo>
                        <a:pt x="1340" y="1202"/>
                        <a:pt x="1242" y="1035"/>
                        <a:pt x="1156" y="849"/>
                      </a:cubicBezTo>
                      <a:moveTo>
                        <a:pt x="827" y="1616"/>
                      </a:moveTo>
                      <a:lnTo>
                        <a:pt x="827" y="1616"/>
                      </a:lnTo>
                      <a:cubicBezTo>
                        <a:pt x="611" y="1597"/>
                        <a:pt x="412" y="1557"/>
                        <a:pt x="264" y="1506"/>
                      </a:cubicBezTo>
                      <a:cubicBezTo>
                        <a:pt x="108" y="1451"/>
                        <a:pt x="56" y="1399"/>
                        <a:pt x="59" y="1371"/>
                      </a:cubicBezTo>
                      <a:cubicBezTo>
                        <a:pt x="64" y="1314"/>
                        <a:pt x="256" y="1257"/>
                        <a:pt x="574" y="1257"/>
                      </a:cubicBezTo>
                      <a:cubicBezTo>
                        <a:pt x="660" y="1257"/>
                        <a:pt x="755" y="1261"/>
                        <a:pt x="858" y="1270"/>
                      </a:cubicBezTo>
                      <a:cubicBezTo>
                        <a:pt x="1062" y="1289"/>
                        <a:pt x="1252" y="1326"/>
                        <a:pt x="1397" y="1373"/>
                      </a:cubicBezTo>
                      <a:cubicBezTo>
                        <a:pt x="1399" y="1375"/>
                        <a:pt x="1401" y="1377"/>
                        <a:pt x="1402" y="1380"/>
                      </a:cubicBezTo>
                      <a:cubicBezTo>
                        <a:pt x="1447" y="1435"/>
                        <a:pt x="1488" y="1477"/>
                        <a:pt x="1525" y="1506"/>
                      </a:cubicBezTo>
                      <a:cubicBezTo>
                        <a:pt x="1483" y="1528"/>
                        <a:pt x="1435" y="1561"/>
                        <a:pt x="1381" y="1608"/>
                      </a:cubicBezTo>
                      <a:cubicBezTo>
                        <a:pt x="1379" y="1610"/>
                        <a:pt x="1377" y="1612"/>
                        <a:pt x="1376" y="1613"/>
                      </a:cubicBezTo>
                      <a:cubicBezTo>
                        <a:pt x="1224" y="1634"/>
                        <a:pt x="1031" y="1635"/>
                        <a:pt x="827" y="1616"/>
                      </a:cubicBezTo>
                      <a:moveTo>
                        <a:pt x="1326" y="2285"/>
                      </a:moveTo>
                      <a:lnTo>
                        <a:pt x="1326" y="2285"/>
                      </a:lnTo>
                      <a:cubicBezTo>
                        <a:pt x="1044" y="2684"/>
                        <a:pt x="789" y="2870"/>
                        <a:pt x="730" y="2828"/>
                      </a:cubicBezTo>
                      <a:cubicBezTo>
                        <a:pt x="671" y="2786"/>
                        <a:pt x="761" y="2483"/>
                        <a:pt x="1043" y="2085"/>
                      </a:cubicBezTo>
                      <a:cubicBezTo>
                        <a:pt x="1161" y="1917"/>
                        <a:pt x="1288" y="1771"/>
                        <a:pt x="1401" y="1669"/>
                      </a:cubicBezTo>
                      <a:cubicBezTo>
                        <a:pt x="1404" y="1669"/>
                        <a:pt x="1406" y="1669"/>
                        <a:pt x="1409" y="1668"/>
                      </a:cubicBezTo>
                      <a:cubicBezTo>
                        <a:pt x="1480" y="1657"/>
                        <a:pt x="1537" y="1642"/>
                        <a:pt x="1581" y="1625"/>
                      </a:cubicBezTo>
                      <a:cubicBezTo>
                        <a:pt x="1578" y="1676"/>
                        <a:pt x="1584" y="1738"/>
                        <a:pt x="1598" y="1809"/>
                      </a:cubicBezTo>
                      <a:cubicBezTo>
                        <a:pt x="1539" y="1950"/>
                        <a:pt x="1444" y="2118"/>
                        <a:pt x="1326" y="2285"/>
                      </a:cubicBezTo>
                      <a:moveTo>
                        <a:pt x="2155" y="2187"/>
                      </a:moveTo>
                      <a:lnTo>
                        <a:pt x="2155" y="2187"/>
                      </a:lnTo>
                      <a:lnTo>
                        <a:pt x="2155" y="2187"/>
                      </a:lnTo>
                      <a:cubicBezTo>
                        <a:pt x="2246" y="2383"/>
                        <a:pt x="2311" y="2575"/>
                        <a:pt x="2341" y="2730"/>
                      </a:cubicBezTo>
                      <a:cubicBezTo>
                        <a:pt x="2372" y="2892"/>
                        <a:pt x="2353" y="2963"/>
                        <a:pt x="2327" y="2975"/>
                      </a:cubicBezTo>
                      <a:cubicBezTo>
                        <a:pt x="2262" y="3005"/>
                        <a:pt x="2044" y="2776"/>
                        <a:pt x="1840" y="2332"/>
                      </a:cubicBezTo>
                      <a:cubicBezTo>
                        <a:pt x="1745" y="2127"/>
                        <a:pt x="1687" y="1949"/>
                        <a:pt x="1659" y="1815"/>
                      </a:cubicBezTo>
                      <a:cubicBezTo>
                        <a:pt x="1660" y="1812"/>
                        <a:pt x="1662" y="1810"/>
                        <a:pt x="1662" y="1807"/>
                      </a:cubicBezTo>
                      <a:cubicBezTo>
                        <a:pt x="1689" y="1740"/>
                        <a:pt x="1704" y="1683"/>
                        <a:pt x="1710" y="1636"/>
                      </a:cubicBezTo>
                      <a:cubicBezTo>
                        <a:pt x="1754" y="1665"/>
                        <a:pt x="1811" y="1691"/>
                        <a:pt x="1879" y="1714"/>
                      </a:cubicBezTo>
                      <a:cubicBezTo>
                        <a:pt x="1972" y="1835"/>
                        <a:pt x="2070" y="2001"/>
                        <a:pt x="2155" y="2187"/>
                      </a:cubicBezTo>
                      <a:moveTo>
                        <a:pt x="2453" y="1766"/>
                      </a:moveTo>
                      <a:lnTo>
                        <a:pt x="2453" y="1766"/>
                      </a:lnTo>
                      <a:cubicBezTo>
                        <a:pt x="2228" y="1745"/>
                        <a:pt x="2045" y="1706"/>
                        <a:pt x="1914" y="1663"/>
                      </a:cubicBezTo>
                      <a:cubicBezTo>
                        <a:pt x="1913" y="1661"/>
                        <a:pt x="1911" y="1659"/>
                        <a:pt x="1909" y="1656"/>
                      </a:cubicBezTo>
                      <a:cubicBezTo>
                        <a:pt x="1865" y="1600"/>
                        <a:pt x="1823" y="1559"/>
                        <a:pt x="1786" y="1530"/>
                      </a:cubicBezTo>
                      <a:cubicBezTo>
                        <a:pt x="1832" y="1507"/>
                        <a:pt x="1883" y="1469"/>
                        <a:pt x="1937" y="1422"/>
                      </a:cubicBezTo>
                      <a:cubicBezTo>
                        <a:pt x="2011" y="1412"/>
                        <a:pt x="2100" y="1406"/>
                        <a:pt x="2202" y="1406"/>
                      </a:cubicBezTo>
                      <a:cubicBezTo>
                        <a:pt x="2287" y="1406"/>
                        <a:pt x="2382" y="1410"/>
                        <a:pt x="2485" y="1420"/>
                      </a:cubicBezTo>
                      <a:cubicBezTo>
                        <a:pt x="2700" y="1440"/>
                        <a:pt x="2900" y="1479"/>
                        <a:pt x="3048" y="1530"/>
                      </a:cubicBezTo>
                      <a:cubicBezTo>
                        <a:pt x="3203" y="1585"/>
                        <a:pt x="3256" y="1637"/>
                        <a:pt x="3253" y="1665"/>
                      </a:cubicBezTo>
                      <a:cubicBezTo>
                        <a:pt x="3246" y="1737"/>
                        <a:pt x="2939" y="1810"/>
                        <a:pt x="2453" y="176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" name="Google Shape;253;p8"/>
                <p:cNvSpPr/>
                <p:nvPr/>
              </p:nvSpPr>
              <p:spPr>
                <a:xfrm>
                  <a:off x="7253280" y="367920"/>
                  <a:ext cx="1071720" cy="1171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7" h="3253" extrusionOk="0">
                      <a:moveTo>
                        <a:pt x="2972" y="942"/>
                      </a:moveTo>
                      <a:lnTo>
                        <a:pt x="2972" y="942"/>
                      </a:lnTo>
                      <a:cubicBezTo>
                        <a:pt x="2925" y="841"/>
                        <a:pt x="2555" y="911"/>
                        <a:pt x="2146" y="1100"/>
                      </a:cubicBezTo>
                      <a:cubicBezTo>
                        <a:pt x="1948" y="1191"/>
                        <a:pt x="1777" y="1293"/>
                        <a:pt x="1658" y="1386"/>
                      </a:cubicBezTo>
                      <a:cubicBezTo>
                        <a:pt x="1707" y="1243"/>
                        <a:pt x="1746" y="1048"/>
                        <a:pt x="1766" y="831"/>
                      </a:cubicBezTo>
                      <a:cubicBezTo>
                        <a:pt x="1807" y="382"/>
                        <a:pt x="1750" y="10"/>
                        <a:pt x="1638" y="0"/>
                      </a:cubicBezTo>
                      <a:cubicBezTo>
                        <a:pt x="1527" y="-11"/>
                        <a:pt x="1403" y="345"/>
                        <a:pt x="1361" y="794"/>
                      </a:cubicBezTo>
                      <a:cubicBezTo>
                        <a:pt x="1341" y="1011"/>
                        <a:pt x="1344" y="1210"/>
                        <a:pt x="1366" y="1359"/>
                      </a:cubicBezTo>
                      <a:cubicBezTo>
                        <a:pt x="1266" y="1246"/>
                        <a:pt x="1117" y="1115"/>
                        <a:pt x="939" y="989"/>
                      </a:cubicBezTo>
                      <a:cubicBezTo>
                        <a:pt x="571" y="728"/>
                        <a:pt x="220" y="592"/>
                        <a:pt x="155" y="683"/>
                      </a:cubicBezTo>
                      <a:cubicBezTo>
                        <a:pt x="90" y="775"/>
                        <a:pt x="336" y="1060"/>
                        <a:pt x="705" y="1320"/>
                      </a:cubicBezTo>
                      <a:cubicBezTo>
                        <a:pt x="882" y="1446"/>
                        <a:pt x="1056" y="1543"/>
                        <a:pt x="1196" y="1599"/>
                      </a:cubicBezTo>
                      <a:cubicBezTo>
                        <a:pt x="1048" y="1629"/>
                        <a:pt x="860" y="1692"/>
                        <a:pt x="662" y="1784"/>
                      </a:cubicBezTo>
                      <a:cubicBezTo>
                        <a:pt x="252" y="1973"/>
                        <a:pt x="-42" y="2208"/>
                        <a:pt x="5" y="2310"/>
                      </a:cubicBezTo>
                      <a:cubicBezTo>
                        <a:pt x="52" y="2412"/>
                        <a:pt x="423" y="2341"/>
                        <a:pt x="832" y="2153"/>
                      </a:cubicBezTo>
                      <a:cubicBezTo>
                        <a:pt x="1030" y="2061"/>
                        <a:pt x="1200" y="1959"/>
                        <a:pt x="1319" y="1867"/>
                      </a:cubicBezTo>
                      <a:cubicBezTo>
                        <a:pt x="1271" y="2009"/>
                        <a:pt x="1232" y="2204"/>
                        <a:pt x="1211" y="2421"/>
                      </a:cubicBezTo>
                      <a:cubicBezTo>
                        <a:pt x="1171" y="2870"/>
                        <a:pt x="1228" y="3242"/>
                        <a:pt x="1339" y="3253"/>
                      </a:cubicBezTo>
                      <a:cubicBezTo>
                        <a:pt x="1451" y="3263"/>
                        <a:pt x="1575" y="2907"/>
                        <a:pt x="1616" y="2458"/>
                      </a:cubicBezTo>
                      <a:cubicBezTo>
                        <a:pt x="1636" y="2241"/>
                        <a:pt x="1633" y="2042"/>
                        <a:pt x="1612" y="1893"/>
                      </a:cubicBezTo>
                      <a:cubicBezTo>
                        <a:pt x="1712" y="2006"/>
                        <a:pt x="1861" y="2137"/>
                        <a:pt x="2038" y="2263"/>
                      </a:cubicBezTo>
                      <a:cubicBezTo>
                        <a:pt x="2407" y="2524"/>
                        <a:pt x="2758" y="2660"/>
                        <a:pt x="2823" y="2569"/>
                      </a:cubicBezTo>
                      <a:cubicBezTo>
                        <a:pt x="2887" y="2477"/>
                        <a:pt x="2641" y="2192"/>
                        <a:pt x="2273" y="1932"/>
                      </a:cubicBezTo>
                      <a:cubicBezTo>
                        <a:pt x="2095" y="1805"/>
                        <a:pt x="1921" y="1709"/>
                        <a:pt x="1782" y="1653"/>
                      </a:cubicBezTo>
                      <a:cubicBezTo>
                        <a:pt x="1929" y="1623"/>
                        <a:pt x="2117" y="1560"/>
                        <a:pt x="2315" y="1468"/>
                      </a:cubicBezTo>
                      <a:cubicBezTo>
                        <a:pt x="2725" y="1280"/>
                        <a:pt x="3019" y="1044"/>
                        <a:pt x="2972" y="9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Google Shape;254;p8"/>
                <p:cNvSpPr/>
                <p:nvPr/>
              </p:nvSpPr>
              <p:spPr>
                <a:xfrm>
                  <a:off x="7242840" y="357120"/>
                  <a:ext cx="1092960" cy="1192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3312" extrusionOk="0">
                      <a:moveTo>
                        <a:pt x="3028" y="960"/>
                      </a:moveTo>
                      <a:lnTo>
                        <a:pt x="3028" y="960"/>
                      </a:lnTo>
                      <a:cubicBezTo>
                        <a:pt x="2998" y="895"/>
                        <a:pt x="2894" y="879"/>
                        <a:pt x="2718" y="913"/>
                      </a:cubicBezTo>
                      <a:cubicBezTo>
                        <a:pt x="2560" y="943"/>
                        <a:pt x="2362" y="1011"/>
                        <a:pt x="2162" y="1103"/>
                      </a:cubicBezTo>
                      <a:cubicBezTo>
                        <a:pt x="2004" y="1176"/>
                        <a:pt x="1858" y="1258"/>
                        <a:pt x="1742" y="1339"/>
                      </a:cubicBezTo>
                      <a:cubicBezTo>
                        <a:pt x="1780" y="1199"/>
                        <a:pt x="1808" y="1032"/>
                        <a:pt x="1824" y="864"/>
                      </a:cubicBezTo>
                      <a:cubicBezTo>
                        <a:pt x="1862" y="446"/>
                        <a:pt x="1822" y="14"/>
                        <a:pt x="1670" y="0"/>
                      </a:cubicBezTo>
                      <a:cubicBezTo>
                        <a:pt x="1599" y="-6"/>
                        <a:pt x="1533" y="76"/>
                        <a:pt x="1474" y="245"/>
                      </a:cubicBezTo>
                      <a:cubicBezTo>
                        <a:pt x="1422" y="397"/>
                        <a:pt x="1381" y="602"/>
                        <a:pt x="1361" y="821"/>
                      </a:cubicBezTo>
                      <a:cubicBezTo>
                        <a:pt x="1345" y="989"/>
                        <a:pt x="1342" y="1159"/>
                        <a:pt x="1355" y="1303"/>
                      </a:cubicBezTo>
                      <a:cubicBezTo>
                        <a:pt x="1255" y="1202"/>
                        <a:pt x="1127" y="1095"/>
                        <a:pt x="985" y="994"/>
                      </a:cubicBezTo>
                      <a:cubicBezTo>
                        <a:pt x="642" y="752"/>
                        <a:pt x="248" y="571"/>
                        <a:pt x="159" y="696"/>
                      </a:cubicBezTo>
                      <a:cubicBezTo>
                        <a:pt x="71" y="821"/>
                        <a:pt x="373" y="1132"/>
                        <a:pt x="716" y="1375"/>
                      </a:cubicBezTo>
                      <a:cubicBezTo>
                        <a:pt x="859" y="1475"/>
                        <a:pt x="1003" y="1560"/>
                        <a:pt x="1131" y="1620"/>
                      </a:cubicBezTo>
                      <a:cubicBezTo>
                        <a:pt x="991" y="1657"/>
                        <a:pt x="832" y="1716"/>
                        <a:pt x="679" y="1787"/>
                      </a:cubicBezTo>
                      <a:cubicBezTo>
                        <a:pt x="297" y="1963"/>
                        <a:pt x="-56" y="2213"/>
                        <a:pt x="7" y="2352"/>
                      </a:cubicBezTo>
                      <a:cubicBezTo>
                        <a:pt x="27" y="2395"/>
                        <a:pt x="79" y="2416"/>
                        <a:pt x="163" y="2416"/>
                      </a:cubicBezTo>
                      <a:cubicBezTo>
                        <a:pt x="205" y="2416"/>
                        <a:pt x="257" y="2411"/>
                        <a:pt x="317" y="2399"/>
                      </a:cubicBezTo>
                      <a:cubicBezTo>
                        <a:pt x="476" y="2369"/>
                        <a:pt x="673" y="2301"/>
                        <a:pt x="873" y="2209"/>
                      </a:cubicBezTo>
                      <a:cubicBezTo>
                        <a:pt x="1036" y="2134"/>
                        <a:pt x="1180" y="2052"/>
                        <a:pt x="1294" y="1973"/>
                      </a:cubicBezTo>
                      <a:cubicBezTo>
                        <a:pt x="1256" y="2110"/>
                        <a:pt x="1228" y="2274"/>
                        <a:pt x="1211" y="2448"/>
                      </a:cubicBezTo>
                      <a:cubicBezTo>
                        <a:pt x="1191" y="2667"/>
                        <a:pt x="1193" y="2876"/>
                        <a:pt x="1218" y="3036"/>
                      </a:cubicBezTo>
                      <a:cubicBezTo>
                        <a:pt x="1245" y="3212"/>
                        <a:pt x="1295" y="3306"/>
                        <a:pt x="1365" y="3312"/>
                      </a:cubicBezTo>
                      <a:cubicBezTo>
                        <a:pt x="1368" y="3312"/>
                        <a:pt x="1371" y="3312"/>
                        <a:pt x="1373" y="3312"/>
                      </a:cubicBezTo>
                      <a:cubicBezTo>
                        <a:pt x="1441" y="3312"/>
                        <a:pt x="1504" y="3230"/>
                        <a:pt x="1561" y="3067"/>
                      </a:cubicBezTo>
                      <a:cubicBezTo>
                        <a:pt x="1614" y="2915"/>
                        <a:pt x="1654" y="2710"/>
                        <a:pt x="1674" y="2490"/>
                      </a:cubicBezTo>
                      <a:cubicBezTo>
                        <a:pt x="1691" y="2316"/>
                        <a:pt x="1692" y="2150"/>
                        <a:pt x="1680" y="2009"/>
                      </a:cubicBezTo>
                      <a:cubicBezTo>
                        <a:pt x="1782" y="2111"/>
                        <a:pt x="1913" y="2220"/>
                        <a:pt x="2051" y="2317"/>
                      </a:cubicBezTo>
                      <a:cubicBezTo>
                        <a:pt x="2231" y="2444"/>
                        <a:pt x="2412" y="2547"/>
                        <a:pt x="2563" y="2605"/>
                      </a:cubicBezTo>
                      <a:cubicBezTo>
                        <a:pt x="2651" y="2640"/>
                        <a:pt x="2722" y="2657"/>
                        <a:pt x="2775" y="2657"/>
                      </a:cubicBezTo>
                      <a:cubicBezTo>
                        <a:pt x="2823" y="2657"/>
                        <a:pt x="2856" y="2643"/>
                        <a:pt x="2876" y="2616"/>
                      </a:cubicBezTo>
                      <a:cubicBezTo>
                        <a:pt x="2964" y="2491"/>
                        <a:pt x="2662" y="2180"/>
                        <a:pt x="2319" y="1938"/>
                      </a:cubicBezTo>
                      <a:cubicBezTo>
                        <a:pt x="2181" y="1840"/>
                        <a:pt x="2035" y="1753"/>
                        <a:pt x="1905" y="1691"/>
                      </a:cubicBezTo>
                      <a:cubicBezTo>
                        <a:pt x="2044" y="1655"/>
                        <a:pt x="2204" y="1596"/>
                        <a:pt x="2357" y="1525"/>
                      </a:cubicBezTo>
                      <a:cubicBezTo>
                        <a:pt x="2739" y="1349"/>
                        <a:pt x="3092" y="1098"/>
                        <a:pt x="3028" y="960"/>
                      </a:cubicBezTo>
                      <a:moveTo>
                        <a:pt x="1490" y="1597"/>
                      </a:moveTo>
                      <a:lnTo>
                        <a:pt x="1490" y="1597"/>
                      </a:lnTo>
                      <a:cubicBezTo>
                        <a:pt x="1487" y="1596"/>
                        <a:pt x="1484" y="1594"/>
                        <a:pt x="1482" y="1594"/>
                      </a:cubicBezTo>
                      <a:cubicBezTo>
                        <a:pt x="1469" y="1572"/>
                        <a:pt x="1456" y="1541"/>
                        <a:pt x="1446" y="1500"/>
                      </a:cubicBezTo>
                      <a:cubicBezTo>
                        <a:pt x="1470" y="1537"/>
                        <a:pt x="1485" y="1566"/>
                        <a:pt x="1493" y="1588"/>
                      </a:cubicBezTo>
                      <a:cubicBezTo>
                        <a:pt x="1491" y="1591"/>
                        <a:pt x="1491" y="1594"/>
                        <a:pt x="1490" y="1597"/>
                      </a:cubicBezTo>
                      <a:moveTo>
                        <a:pt x="1452" y="1650"/>
                      </a:moveTo>
                      <a:lnTo>
                        <a:pt x="1452" y="1650"/>
                      </a:lnTo>
                      <a:cubicBezTo>
                        <a:pt x="1450" y="1652"/>
                        <a:pt x="1448" y="1653"/>
                        <a:pt x="1446" y="1655"/>
                      </a:cubicBezTo>
                      <a:cubicBezTo>
                        <a:pt x="1422" y="1655"/>
                        <a:pt x="1390" y="1652"/>
                        <a:pt x="1347" y="1640"/>
                      </a:cubicBezTo>
                      <a:cubicBezTo>
                        <a:pt x="1388" y="1636"/>
                        <a:pt x="1422" y="1638"/>
                        <a:pt x="1446" y="1643"/>
                      </a:cubicBezTo>
                      <a:cubicBezTo>
                        <a:pt x="1448" y="1645"/>
                        <a:pt x="1450" y="1648"/>
                        <a:pt x="1452" y="1650"/>
                      </a:cubicBezTo>
                      <a:moveTo>
                        <a:pt x="1471" y="1712"/>
                      </a:moveTo>
                      <a:lnTo>
                        <a:pt x="1471" y="1712"/>
                      </a:lnTo>
                      <a:cubicBezTo>
                        <a:pt x="1474" y="1712"/>
                        <a:pt x="1477" y="1710"/>
                        <a:pt x="1480" y="1710"/>
                      </a:cubicBezTo>
                      <a:cubicBezTo>
                        <a:pt x="1480" y="1712"/>
                        <a:pt x="1481" y="1714"/>
                        <a:pt x="1482" y="1717"/>
                      </a:cubicBezTo>
                      <a:cubicBezTo>
                        <a:pt x="1469" y="1739"/>
                        <a:pt x="1448" y="1765"/>
                        <a:pt x="1420" y="1794"/>
                      </a:cubicBezTo>
                      <a:cubicBezTo>
                        <a:pt x="1438" y="1756"/>
                        <a:pt x="1456" y="1729"/>
                        <a:pt x="1471" y="1712"/>
                      </a:cubicBezTo>
                      <a:moveTo>
                        <a:pt x="1544" y="1721"/>
                      </a:moveTo>
                      <a:lnTo>
                        <a:pt x="1544" y="1721"/>
                      </a:lnTo>
                      <a:cubicBezTo>
                        <a:pt x="1545" y="1719"/>
                        <a:pt x="1545" y="1718"/>
                        <a:pt x="1545" y="1716"/>
                      </a:cubicBezTo>
                      <a:cubicBezTo>
                        <a:pt x="1548" y="1717"/>
                        <a:pt x="1550" y="1718"/>
                        <a:pt x="1553" y="1718"/>
                      </a:cubicBezTo>
                      <a:cubicBezTo>
                        <a:pt x="1565" y="1739"/>
                        <a:pt x="1578" y="1769"/>
                        <a:pt x="1589" y="1812"/>
                      </a:cubicBezTo>
                      <a:cubicBezTo>
                        <a:pt x="1566" y="1778"/>
                        <a:pt x="1550" y="1749"/>
                        <a:pt x="1542" y="1726"/>
                      </a:cubicBezTo>
                      <a:cubicBezTo>
                        <a:pt x="1543" y="1724"/>
                        <a:pt x="1544" y="1722"/>
                        <a:pt x="1544" y="1721"/>
                      </a:cubicBezTo>
                      <a:moveTo>
                        <a:pt x="1583" y="1662"/>
                      </a:moveTo>
                      <a:lnTo>
                        <a:pt x="1583" y="1662"/>
                      </a:lnTo>
                      <a:cubicBezTo>
                        <a:pt x="1586" y="1660"/>
                        <a:pt x="1588" y="1658"/>
                        <a:pt x="1591" y="1656"/>
                      </a:cubicBezTo>
                      <a:cubicBezTo>
                        <a:pt x="1592" y="1656"/>
                        <a:pt x="1593" y="1656"/>
                        <a:pt x="1594" y="1656"/>
                      </a:cubicBezTo>
                      <a:cubicBezTo>
                        <a:pt x="1619" y="1656"/>
                        <a:pt x="1651" y="1661"/>
                        <a:pt x="1690" y="1672"/>
                      </a:cubicBezTo>
                      <a:cubicBezTo>
                        <a:pt x="1649" y="1676"/>
                        <a:pt x="1615" y="1675"/>
                        <a:pt x="1590" y="1669"/>
                      </a:cubicBezTo>
                      <a:cubicBezTo>
                        <a:pt x="1588" y="1667"/>
                        <a:pt x="1586" y="1665"/>
                        <a:pt x="1583" y="1662"/>
                      </a:cubicBezTo>
                      <a:moveTo>
                        <a:pt x="1565" y="1601"/>
                      </a:moveTo>
                      <a:lnTo>
                        <a:pt x="1565" y="1601"/>
                      </a:lnTo>
                      <a:cubicBezTo>
                        <a:pt x="1562" y="1602"/>
                        <a:pt x="1558" y="1602"/>
                        <a:pt x="1556" y="1603"/>
                      </a:cubicBezTo>
                      <a:cubicBezTo>
                        <a:pt x="1556" y="1600"/>
                        <a:pt x="1556" y="1597"/>
                        <a:pt x="1555" y="1594"/>
                      </a:cubicBezTo>
                      <a:cubicBezTo>
                        <a:pt x="1566" y="1573"/>
                        <a:pt x="1586" y="1547"/>
                        <a:pt x="1617" y="1516"/>
                      </a:cubicBezTo>
                      <a:cubicBezTo>
                        <a:pt x="1599" y="1554"/>
                        <a:pt x="1581" y="1583"/>
                        <a:pt x="1565" y="1601"/>
                      </a:cubicBezTo>
                      <a:moveTo>
                        <a:pt x="1419" y="827"/>
                      </a:moveTo>
                      <a:lnTo>
                        <a:pt x="1419" y="827"/>
                      </a:lnTo>
                      <a:cubicBezTo>
                        <a:pt x="1439" y="612"/>
                        <a:pt x="1479" y="412"/>
                        <a:pt x="1530" y="264"/>
                      </a:cubicBezTo>
                      <a:cubicBezTo>
                        <a:pt x="1583" y="112"/>
                        <a:pt x="1634" y="59"/>
                        <a:pt x="1663" y="59"/>
                      </a:cubicBezTo>
                      <a:lnTo>
                        <a:pt x="1664" y="59"/>
                      </a:lnTo>
                      <a:cubicBezTo>
                        <a:pt x="1737" y="65"/>
                        <a:pt x="1810" y="373"/>
                        <a:pt x="1765" y="859"/>
                      </a:cubicBezTo>
                      <a:cubicBezTo>
                        <a:pt x="1745" y="1084"/>
                        <a:pt x="1706" y="1266"/>
                        <a:pt x="1663" y="1398"/>
                      </a:cubicBezTo>
                      <a:cubicBezTo>
                        <a:pt x="1661" y="1399"/>
                        <a:pt x="1659" y="1401"/>
                        <a:pt x="1656" y="1403"/>
                      </a:cubicBezTo>
                      <a:cubicBezTo>
                        <a:pt x="1600" y="1447"/>
                        <a:pt x="1558" y="1488"/>
                        <a:pt x="1530" y="1526"/>
                      </a:cubicBezTo>
                      <a:cubicBezTo>
                        <a:pt x="1508" y="1484"/>
                        <a:pt x="1474" y="1436"/>
                        <a:pt x="1428" y="1381"/>
                      </a:cubicBezTo>
                      <a:cubicBezTo>
                        <a:pt x="1426" y="1379"/>
                        <a:pt x="1424" y="1377"/>
                        <a:pt x="1422" y="1375"/>
                      </a:cubicBezTo>
                      <a:cubicBezTo>
                        <a:pt x="1404" y="1239"/>
                        <a:pt x="1399" y="1052"/>
                        <a:pt x="1419" y="827"/>
                      </a:cubicBezTo>
                      <a:moveTo>
                        <a:pt x="750" y="1326"/>
                      </a:moveTo>
                      <a:lnTo>
                        <a:pt x="750" y="1326"/>
                      </a:lnTo>
                      <a:cubicBezTo>
                        <a:pt x="352" y="1045"/>
                        <a:pt x="166" y="789"/>
                        <a:pt x="208" y="730"/>
                      </a:cubicBezTo>
                      <a:cubicBezTo>
                        <a:pt x="216" y="719"/>
                        <a:pt x="233" y="713"/>
                        <a:pt x="260" y="713"/>
                      </a:cubicBezTo>
                      <a:cubicBezTo>
                        <a:pt x="370" y="713"/>
                        <a:pt x="629" y="816"/>
                        <a:pt x="951" y="1043"/>
                      </a:cubicBezTo>
                      <a:lnTo>
                        <a:pt x="951" y="1043"/>
                      </a:lnTo>
                      <a:cubicBezTo>
                        <a:pt x="1118" y="1161"/>
                        <a:pt x="1264" y="1287"/>
                        <a:pt x="1366" y="1401"/>
                      </a:cubicBezTo>
                      <a:cubicBezTo>
                        <a:pt x="1376" y="1472"/>
                        <a:pt x="1391" y="1534"/>
                        <a:pt x="1411" y="1581"/>
                      </a:cubicBezTo>
                      <a:cubicBezTo>
                        <a:pt x="1360" y="1578"/>
                        <a:pt x="1298" y="1584"/>
                        <a:pt x="1227" y="1598"/>
                      </a:cubicBezTo>
                      <a:cubicBezTo>
                        <a:pt x="1086" y="1540"/>
                        <a:pt x="917" y="1445"/>
                        <a:pt x="750" y="1326"/>
                      </a:cubicBezTo>
                      <a:moveTo>
                        <a:pt x="849" y="2156"/>
                      </a:moveTo>
                      <a:lnTo>
                        <a:pt x="849" y="2156"/>
                      </a:lnTo>
                      <a:cubicBezTo>
                        <a:pt x="653" y="2246"/>
                        <a:pt x="460" y="2312"/>
                        <a:pt x="306" y="2341"/>
                      </a:cubicBezTo>
                      <a:cubicBezTo>
                        <a:pt x="144" y="2372"/>
                        <a:pt x="72" y="2353"/>
                        <a:pt x="61" y="2328"/>
                      </a:cubicBezTo>
                      <a:cubicBezTo>
                        <a:pt x="30" y="2262"/>
                        <a:pt x="260" y="2045"/>
                        <a:pt x="703" y="1840"/>
                      </a:cubicBezTo>
                      <a:cubicBezTo>
                        <a:pt x="909" y="1745"/>
                        <a:pt x="1086" y="1688"/>
                        <a:pt x="1221" y="1659"/>
                      </a:cubicBezTo>
                      <a:cubicBezTo>
                        <a:pt x="1224" y="1661"/>
                        <a:pt x="1226" y="1662"/>
                        <a:pt x="1229" y="1663"/>
                      </a:cubicBezTo>
                      <a:cubicBezTo>
                        <a:pt x="1295" y="1689"/>
                        <a:pt x="1352" y="1705"/>
                        <a:pt x="1399" y="1711"/>
                      </a:cubicBezTo>
                      <a:cubicBezTo>
                        <a:pt x="1373" y="1751"/>
                        <a:pt x="1349" y="1803"/>
                        <a:pt x="1325" y="1871"/>
                      </a:cubicBezTo>
                      <a:cubicBezTo>
                        <a:pt x="1324" y="1874"/>
                        <a:pt x="1323" y="1876"/>
                        <a:pt x="1322" y="1879"/>
                      </a:cubicBezTo>
                      <a:cubicBezTo>
                        <a:pt x="1212" y="1964"/>
                        <a:pt x="1051" y="2062"/>
                        <a:pt x="849" y="2156"/>
                      </a:cubicBezTo>
                      <a:moveTo>
                        <a:pt x="1616" y="2485"/>
                      </a:moveTo>
                      <a:lnTo>
                        <a:pt x="1616" y="2485"/>
                      </a:lnTo>
                      <a:cubicBezTo>
                        <a:pt x="1596" y="2700"/>
                        <a:pt x="1557" y="2900"/>
                        <a:pt x="1505" y="3048"/>
                      </a:cubicBezTo>
                      <a:cubicBezTo>
                        <a:pt x="1451" y="3203"/>
                        <a:pt x="1399" y="3255"/>
                        <a:pt x="1371" y="3253"/>
                      </a:cubicBezTo>
                      <a:cubicBezTo>
                        <a:pt x="1343" y="3251"/>
                        <a:pt x="1301" y="3190"/>
                        <a:pt x="1276" y="3027"/>
                      </a:cubicBezTo>
                      <a:cubicBezTo>
                        <a:pt x="1252" y="2872"/>
                        <a:pt x="1251" y="2668"/>
                        <a:pt x="1270" y="2453"/>
                      </a:cubicBezTo>
                      <a:cubicBezTo>
                        <a:pt x="1289" y="2250"/>
                        <a:pt x="1325" y="2060"/>
                        <a:pt x="1373" y="1914"/>
                      </a:cubicBezTo>
                      <a:cubicBezTo>
                        <a:pt x="1430" y="1869"/>
                        <a:pt x="1475" y="1825"/>
                        <a:pt x="1506" y="1786"/>
                      </a:cubicBezTo>
                      <a:cubicBezTo>
                        <a:pt x="1529" y="1832"/>
                        <a:pt x="1566" y="1883"/>
                        <a:pt x="1613" y="1937"/>
                      </a:cubicBezTo>
                      <a:cubicBezTo>
                        <a:pt x="1633" y="2088"/>
                        <a:pt x="1635" y="2282"/>
                        <a:pt x="1616" y="2485"/>
                      </a:cubicBezTo>
                      <a:moveTo>
                        <a:pt x="2285" y="1986"/>
                      </a:moveTo>
                      <a:lnTo>
                        <a:pt x="2285" y="1986"/>
                      </a:lnTo>
                      <a:cubicBezTo>
                        <a:pt x="2683" y="2267"/>
                        <a:pt x="2869" y="2523"/>
                        <a:pt x="2828" y="2582"/>
                      </a:cubicBezTo>
                      <a:cubicBezTo>
                        <a:pt x="2812" y="2605"/>
                        <a:pt x="2738" y="2610"/>
                        <a:pt x="2584" y="2550"/>
                      </a:cubicBezTo>
                      <a:cubicBezTo>
                        <a:pt x="2438" y="2494"/>
                        <a:pt x="2261" y="2394"/>
                        <a:pt x="2084" y="2269"/>
                      </a:cubicBezTo>
                      <a:cubicBezTo>
                        <a:pt x="1900" y="2138"/>
                        <a:pt x="1761" y="2014"/>
                        <a:pt x="1669" y="1911"/>
                      </a:cubicBezTo>
                      <a:cubicBezTo>
                        <a:pt x="1669" y="1908"/>
                        <a:pt x="1668" y="1906"/>
                        <a:pt x="1668" y="1903"/>
                      </a:cubicBezTo>
                      <a:cubicBezTo>
                        <a:pt x="1657" y="1832"/>
                        <a:pt x="1642" y="1775"/>
                        <a:pt x="1624" y="1731"/>
                      </a:cubicBezTo>
                      <a:cubicBezTo>
                        <a:pt x="1632" y="1732"/>
                        <a:pt x="1640" y="1732"/>
                        <a:pt x="1649" y="1732"/>
                      </a:cubicBezTo>
                      <a:cubicBezTo>
                        <a:pt x="1695" y="1732"/>
                        <a:pt x="1750" y="1726"/>
                        <a:pt x="1810" y="1714"/>
                      </a:cubicBezTo>
                      <a:cubicBezTo>
                        <a:pt x="1937" y="1766"/>
                        <a:pt x="2101" y="1855"/>
                        <a:pt x="2285" y="1986"/>
                      </a:cubicBezTo>
                      <a:moveTo>
                        <a:pt x="1815" y="1652"/>
                      </a:moveTo>
                      <a:lnTo>
                        <a:pt x="1815" y="1652"/>
                      </a:lnTo>
                      <a:cubicBezTo>
                        <a:pt x="1748" y="1626"/>
                        <a:pt x="1687" y="1608"/>
                        <a:pt x="1636" y="1602"/>
                      </a:cubicBezTo>
                      <a:cubicBezTo>
                        <a:pt x="1664" y="1559"/>
                        <a:pt x="1690" y="1501"/>
                        <a:pt x="1714" y="1433"/>
                      </a:cubicBezTo>
                      <a:cubicBezTo>
                        <a:pt x="1834" y="1340"/>
                        <a:pt x="2001" y="1242"/>
                        <a:pt x="2187" y="1156"/>
                      </a:cubicBezTo>
                      <a:cubicBezTo>
                        <a:pt x="2383" y="1066"/>
                        <a:pt x="2575" y="1000"/>
                        <a:pt x="2729" y="971"/>
                      </a:cubicBezTo>
                      <a:cubicBezTo>
                        <a:pt x="2789" y="960"/>
                        <a:pt x="2837" y="955"/>
                        <a:pt x="2873" y="955"/>
                      </a:cubicBezTo>
                      <a:cubicBezTo>
                        <a:pt x="2936" y="955"/>
                        <a:pt x="2967" y="968"/>
                        <a:pt x="2975" y="984"/>
                      </a:cubicBezTo>
                      <a:cubicBezTo>
                        <a:pt x="3005" y="1050"/>
                        <a:pt x="2775" y="1267"/>
                        <a:pt x="2332" y="1472"/>
                      </a:cubicBezTo>
                      <a:cubicBezTo>
                        <a:pt x="2127" y="1566"/>
                        <a:pt x="1950" y="1624"/>
                        <a:pt x="1815" y="165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" name="Google Shape;255;p8"/>
                <p:cNvSpPr/>
                <p:nvPr/>
              </p:nvSpPr>
              <p:spPr>
                <a:xfrm>
                  <a:off x="7665840" y="829800"/>
                  <a:ext cx="246600" cy="2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" h="685" extrusionOk="0">
                      <a:moveTo>
                        <a:pt x="224" y="664"/>
                      </a:moveTo>
                      <a:lnTo>
                        <a:pt x="224" y="664"/>
                      </a:lnTo>
                      <a:cubicBezTo>
                        <a:pt x="47" y="599"/>
                        <a:pt x="-44" y="402"/>
                        <a:pt x="21" y="225"/>
                      </a:cubicBezTo>
                      <a:cubicBezTo>
                        <a:pt x="87" y="47"/>
                        <a:pt x="284" y="-44"/>
                        <a:pt x="461" y="22"/>
                      </a:cubicBezTo>
                      <a:cubicBezTo>
                        <a:pt x="638" y="87"/>
                        <a:pt x="729" y="284"/>
                        <a:pt x="664" y="461"/>
                      </a:cubicBezTo>
                      <a:cubicBezTo>
                        <a:pt x="599" y="639"/>
                        <a:pt x="402" y="730"/>
                        <a:pt x="224" y="66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56" name="Google Shape;256;p8"/>
              <p:cNvSpPr/>
              <p:nvPr/>
            </p:nvSpPr>
            <p:spPr>
              <a:xfrm rot="-1015092">
                <a:off x="8398169" y="2894180"/>
                <a:ext cx="531827" cy="120416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9324" extrusionOk="0">
                    <a:moveTo>
                      <a:pt x="4118" y="5690"/>
                    </a:moveTo>
                    <a:lnTo>
                      <a:pt x="4118" y="5690"/>
                    </a:lnTo>
                    <a:cubicBezTo>
                      <a:pt x="2555" y="6818"/>
                      <a:pt x="2417" y="7956"/>
                      <a:pt x="2443" y="8446"/>
                    </a:cubicBezTo>
                    <a:cubicBezTo>
                      <a:pt x="2334" y="8157"/>
                      <a:pt x="2219" y="7796"/>
                      <a:pt x="2125" y="7369"/>
                    </a:cubicBezTo>
                    <a:cubicBezTo>
                      <a:pt x="2039" y="6978"/>
                      <a:pt x="1965" y="6502"/>
                      <a:pt x="1936" y="5952"/>
                    </a:cubicBezTo>
                    <a:cubicBezTo>
                      <a:pt x="2166" y="5855"/>
                      <a:pt x="3355" y="5264"/>
                      <a:pt x="3645" y="3392"/>
                    </a:cubicBezTo>
                    <a:cubicBezTo>
                      <a:pt x="2345" y="4066"/>
                      <a:pt x="2011" y="5217"/>
                      <a:pt x="1926" y="5720"/>
                    </a:cubicBezTo>
                    <a:cubicBezTo>
                      <a:pt x="1902" y="4915"/>
                      <a:pt x="1974" y="3965"/>
                      <a:pt x="2233" y="2898"/>
                    </a:cubicBezTo>
                    <a:cubicBezTo>
                      <a:pt x="2484" y="2775"/>
                      <a:pt x="3704" y="2064"/>
                      <a:pt x="3266" y="0"/>
                    </a:cubicBezTo>
                    <a:cubicBezTo>
                      <a:pt x="2107" y="1149"/>
                      <a:pt x="2137" y="2444"/>
                      <a:pt x="2174" y="2814"/>
                    </a:cubicBezTo>
                    <a:cubicBezTo>
                      <a:pt x="2074" y="3215"/>
                      <a:pt x="2001" y="3601"/>
                      <a:pt x="1949" y="3969"/>
                    </a:cubicBezTo>
                    <a:cubicBezTo>
                      <a:pt x="1905" y="3467"/>
                      <a:pt x="1657" y="2642"/>
                      <a:pt x="656" y="1793"/>
                    </a:cubicBezTo>
                    <a:cubicBezTo>
                      <a:pt x="721" y="3262"/>
                      <a:pt x="1701" y="4250"/>
                      <a:pt x="1894" y="4431"/>
                    </a:cubicBezTo>
                    <a:cubicBezTo>
                      <a:pt x="1786" y="5547"/>
                      <a:pt x="1873" y="6479"/>
                      <a:pt x="2008" y="7181"/>
                    </a:cubicBezTo>
                    <a:cubicBezTo>
                      <a:pt x="1821" y="6615"/>
                      <a:pt x="1314" y="5545"/>
                      <a:pt x="0" y="4591"/>
                    </a:cubicBezTo>
                    <a:cubicBezTo>
                      <a:pt x="352" y="6890"/>
                      <a:pt x="1923" y="7517"/>
                      <a:pt x="2095" y="7580"/>
                    </a:cubicBezTo>
                    <a:cubicBezTo>
                      <a:pt x="2365" y="8680"/>
                      <a:pt x="2759" y="9300"/>
                      <a:pt x="2763" y="9306"/>
                    </a:cubicBezTo>
                    <a:cubicBezTo>
                      <a:pt x="2770" y="9318"/>
                      <a:pt x="2783" y="9324"/>
                      <a:pt x="2795" y="9324"/>
                    </a:cubicBezTo>
                    <a:cubicBezTo>
                      <a:pt x="2802" y="9324"/>
                      <a:pt x="2810" y="9322"/>
                      <a:pt x="2816" y="9318"/>
                    </a:cubicBezTo>
                    <a:cubicBezTo>
                      <a:pt x="2834" y="9307"/>
                      <a:pt x="2839" y="9283"/>
                      <a:pt x="2828" y="9265"/>
                    </a:cubicBezTo>
                    <a:cubicBezTo>
                      <a:pt x="2825" y="9262"/>
                      <a:pt x="2696" y="9059"/>
                      <a:pt x="2537" y="8682"/>
                    </a:cubicBezTo>
                    <a:cubicBezTo>
                      <a:pt x="2811" y="8604"/>
                      <a:pt x="3939" y="8138"/>
                      <a:pt x="4118" y="56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57" name="Google Shape;257;p8"/>
              <p:cNvGrpSpPr/>
              <p:nvPr/>
            </p:nvGrpSpPr>
            <p:grpSpPr>
              <a:xfrm rot="2674789">
                <a:off x="8102355" y="3191066"/>
                <a:ext cx="283646" cy="283646"/>
                <a:chOff x="7314840" y="1753920"/>
                <a:chExt cx="948960" cy="948960"/>
              </a:xfrm>
            </p:grpSpPr>
            <p:sp>
              <p:nvSpPr>
                <p:cNvPr id="258" name="Google Shape;258;p8"/>
                <p:cNvSpPr/>
                <p:nvPr/>
              </p:nvSpPr>
              <p:spPr>
                <a:xfrm>
                  <a:off x="7314840" y="1753920"/>
                  <a:ext cx="948960" cy="94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6" h="2636" extrusionOk="0">
                      <a:moveTo>
                        <a:pt x="2636" y="1439"/>
                      </a:moveTo>
                      <a:lnTo>
                        <a:pt x="2636" y="1439"/>
                      </a:lnTo>
                      <a:cubicBezTo>
                        <a:pt x="2644" y="1349"/>
                        <a:pt x="2356" y="1248"/>
                        <a:pt x="1992" y="1215"/>
                      </a:cubicBezTo>
                      <a:cubicBezTo>
                        <a:pt x="1975" y="1214"/>
                        <a:pt x="1958" y="1212"/>
                        <a:pt x="1942" y="1211"/>
                      </a:cubicBezTo>
                      <a:cubicBezTo>
                        <a:pt x="1957" y="1204"/>
                        <a:pt x="1972" y="1198"/>
                        <a:pt x="1987" y="1191"/>
                      </a:cubicBezTo>
                      <a:cubicBezTo>
                        <a:pt x="2319" y="1037"/>
                        <a:pt x="2558" y="846"/>
                        <a:pt x="2520" y="764"/>
                      </a:cubicBezTo>
                      <a:cubicBezTo>
                        <a:pt x="2481" y="681"/>
                        <a:pt x="2181" y="739"/>
                        <a:pt x="1849" y="892"/>
                      </a:cubicBezTo>
                      <a:cubicBezTo>
                        <a:pt x="1834" y="898"/>
                        <a:pt x="1819" y="906"/>
                        <a:pt x="1805" y="913"/>
                      </a:cubicBezTo>
                      <a:cubicBezTo>
                        <a:pt x="1814" y="900"/>
                        <a:pt x="1824" y="887"/>
                        <a:pt x="1834" y="873"/>
                      </a:cubicBezTo>
                      <a:cubicBezTo>
                        <a:pt x="2045" y="574"/>
                        <a:pt x="2156" y="290"/>
                        <a:pt x="2082" y="237"/>
                      </a:cubicBezTo>
                      <a:cubicBezTo>
                        <a:pt x="2008" y="185"/>
                        <a:pt x="1776" y="384"/>
                        <a:pt x="1565" y="683"/>
                      </a:cubicBezTo>
                      <a:cubicBezTo>
                        <a:pt x="1556" y="697"/>
                        <a:pt x="1546" y="710"/>
                        <a:pt x="1537" y="724"/>
                      </a:cubicBezTo>
                      <a:cubicBezTo>
                        <a:pt x="1539" y="707"/>
                        <a:pt x="1541" y="691"/>
                        <a:pt x="1542" y="674"/>
                      </a:cubicBezTo>
                      <a:cubicBezTo>
                        <a:pt x="1575" y="310"/>
                        <a:pt x="1529" y="9"/>
                        <a:pt x="1439" y="0"/>
                      </a:cubicBezTo>
                      <a:cubicBezTo>
                        <a:pt x="1348" y="-8"/>
                        <a:pt x="1248" y="280"/>
                        <a:pt x="1214" y="644"/>
                      </a:cubicBezTo>
                      <a:cubicBezTo>
                        <a:pt x="1213" y="661"/>
                        <a:pt x="1211" y="678"/>
                        <a:pt x="1210" y="694"/>
                      </a:cubicBezTo>
                      <a:cubicBezTo>
                        <a:pt x="1204" y="679"/>
                        <a:pt x="1197" y="663"/>
                        <a:pt x="1190" y="648"/>
                      </a:cubicBezTo>
                      <a:cubicBezTo>
                        <a:pt x="1037" y="316"/>
                        <a:pt x="846" y="78"/>
                        <a:pt x="763" y="116"/>
                      </a:cubicBezTo>
                      <a:cubicBezTo>
                        <a:pt x="681" y="154"/>
                        <a:pt x="738" y="454"/>
                        <a:pt x="891" y="786"/>
                      </a:cubicBezTo>
                      <a:cubicBezTo>
                        <a:pt x="898" y="801"/>
                        <a:pt x="905" y="816"/>
                        <a:pt x="913" y="831"/>
                      </a:cubicBezTo>
                      <a:cubicBezTo>
                        <a:pt x="899" y="822"/>
                        <a:pt x="886" y="812"/>
                        <a:pt x="872" y="802"/>
                      </a:cubicBezTo>
                      <a:cubicBezTo>
                        <a:pt x="574" y="591"/>
                        <a:pt x="289" y="480"/>
                        <a:pt x="237" y="554"/>
                      </a:cubicBezTo>
                      <a:cubicBezTo>
                        <a:pt x="184" y="628"/>
                        <a:pt x="384" y="860"/>
                        <a:pt x="682" y="1071"/>
                      </a:cubicBezTo>
                      <a:cubicBezTo>
                        <a:pt x="696" y="1080"/>
                        <a:pt x="710" y="1090"/>
                        <a:pt x="724" y="1099"/>
                      </a:cubicBezTo>
                      <a:cubicBezTo>
                        <a:pt x="707" y="1097"/>
                        <a:pt x="691" y="1095"/>
                        <a:pt x="674" y="1094"/>
                      </a:cubicBezTo>
                      <a:cubicBezTo>
                        <a:pt x="310" y="1060"/>
                        <a:pt x="8" y="1106"/>
                        <a:pt x="0" y="1197"/>
                      </a:cubicBezTo>
                      <a:cubicBezTo>
                        <a:pt x="-9" y="1288"/>
                        <a:pt x="280" y="1388"/>
                        <a:pt x="643" y="1422"/>
                      </a:cubicBezTo>
                      <a:cubicBezTo>
                        <a:pt x="660" y="1423"/>
                        <a:pt x="677" y="1424"/>
                        <a:pt x="693" y="1425"/>
                      </a:cubicBezTo>
                      <a:cubicBezTo>
                        <a:pt x="678" y="1432"/>
                        <a:pt x="663" y="1438"/>
                        <a:pt x="648" y="1446"/>
                      </a:cubicBezTo>
                      <a:cubicBezTo>
                        <a:pt x="316" y="1599"/>
                        <a:pt x="78" y="1789"/>
                        <a:pt x="116" y="1872"/>
                      </a:cubicBezTo>
                      <a:cubicBezTo>
                        <a:pt x="154" y="1955"/>
                        <a:pt x="453" y="1898"/>
                        <a:pt x="785" y="1745"/>
                      </a:cubicBezTo>
                      <a:cubicBezTo>
                        <a:pt x="801" y="1737"/>
                        <a:pt x="816" y="1730"/>
                        <a:pt x="831" y="1723"/>
                      </a:cubicBezTo>
                      <a:cubicBezTo>
                        <a:pt x="821" y="1736"/>
                        <a:pt x="811" y="1750"/>
                        <a:pt x="802" y="1764"/>
                      </a:cubicBezTo>
                      <a:cubicBezTo>
                        <a:pt x="590" y="2062"/>
                        <a:pt x="479" y="2347"/>
                        <a:pt x="554" y="2399"/>
                      </a:cubicBezTo>
                      <a:cubicBezTo>
                        <a:pt x="628" y="2452"/>
                        <a:pt x="859" y="2252"/>
                        <a:pt x="1070" y="1954"/>
                      </a:cubicBezTo>
                      <a:cubicBezTo>
                        <a:pt x="1080" y="1940"/>
                        <a:pt x="1089" y="1926"/>
                        <a:pt x="1099" y="1912"/>
                      </a:cubicBezTo>
                      <a:cubicBezTo>
                        <a:pt x="1097" y="1929"/>
                        <a:pt x="1095" y="1945"/>
                        <a:pt x="1093" y="1962"/>
                      </a:cubicBezTo>
                      <a:cubicBezTo>
                        <a:pt x="1060" y="2326"/>
                        <a:pt x="1106" y="2628"/>
                        <a:pt x="1196" y="2636"/>
                      </a:cubicBezTo>
                      <a:cubicBezTo>
                        <a:pt x="1287" y="2644"/>
                        <a:pt x="1387" y="2356"/>
                        <a:pt x="1421" y="1992"/>
                      </a:cubicBezTo>
                      <a:cubicBezTo>
                        <a:pt x="1422" y="1975"/>
                        <a:pt x="1424" y="1959"/>
                        <a:pt x="1425" y="1942"/>
                      </a:cubicBezTo>
                      <a:cubicBezTo>
                        <a:pt x="1432" y="1958"/>
                        <a:pt x="1438" y="1973"/>
                        <a:pt x="1445" y="1988"/>
                      </a:cubicBezTo>
                      <a:cubicBezTo>
                        <a:pt x="1598" y="2320"/>
                        <a:pt x="1789" y="2558"/>
                        <a:pt x="1871" y="2520"/>
                      </a:cubicBezTo>
                      <a:cubicBezTo>
                        <a:pt x="1954" y="2482"/>
                        <a:pt x="1897" y="2182"/>
                        <a:pt x="1744" y="1850"/>
                      </a:cubicBezTo>
                      <a:cubicBezTo>
                        <a:pt x="1737" y="1835"/>
                        <a:pt x="1730" y="1820"/>
                        <a:pt x="1723" y="1805"/>
                      </a:cubicBezTo>
                      <a:cubicBezTo>
                        <a:pt x="1736" y="1815"/>
                        <a:pt x="1749" y="1825"/>
                        <a:pt x="1763" y="1834"/>
                      </a:cubicBezTo>
                      <a:cubicBezTo>
                        <a:pt x="2061" y="2045"/>
                        <a:pt x="2346" y="2156"/>
                        <a:pt x="2398" y="2082"/>
                      </a:cubicBezTo>
                      <a:cubicBezTo>
                        <a:pt x="2451" y="2007"/>
                        <a:pt x="2252" y="1776"/>
                        <a:pt x="1953" y="1566"/>
                      </a:cubicBezTo>
                      <a:cubicBezTo>
                        <a:pt x="1939" y="1556"/>
                        <a:pt x="1926" y="1547"/>
                        <a:pt x="1912" y="1538"/>
                      </a:cubicBezTo>
                      <a:cubicBezTo>
                        <a:pt x="1928" y="1539"/>
                        <a:pt x="1945" y="1541"/>
                        <a:pt x="1962" y="1543"/>
                      </a:cubicBezTo>
                      <a:cubicBezTo>
                        <a:pt x="2326" y="1576"/>
                        <a:pt x="2627" y="1530"/>
                        <a:pt x="2636" y="143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" name="Google Shape;259;p8"/>
                <p:cNvSpPr/>
                <p:nvPr/>
              </p:nvSpPr>
              <p:spPr>
                <a:xfrm>
                  <a:off x="7689600" y="2128320"/>
                  <a:ext cx="199800" cy="19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" h="555" extrusionOk="0">
                      <a:moveTo>
                        <a:pt x="393" y="530"/>
                      </a:moveTo>
                      <a:lnTo>
                        <a:pt x="393" y="530"/>
                      </a:lnTo>
                      <a:cubicBezTo>
                        <a:pt x="253" y="594"/>
                        <a:pt x="89" y="533"/>
                        <a:pt x="25" y="394"/>
                      </a:cubicBezTo>
                      <a:cubicBezTo>
                        <a:pt x="-39" y="255"/>
                        <a:pt x="21" y="91"/>
                        <a:pt x="160" y="26"/>
                      </a:cubicBezTo>
                      <a:cubicBezTo>
                        <a:pt x="299" y="-38"/>
                        <a:pt x="464" y="23"/>
                        <a:pt x="529" y="162"/>
                      </a:cubicBezTo>
                      <a:cubicBezTo>
                        <a:pt x="593" y="301"/>
                        <a:pt x="532" y="466"/>
                        <a:pt x="393" y="53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60" name="Google Shape;260;p8"/>
              <p:cNvGrpSpPr/>
              <p:nvPr/>
            </p:nvGrpSpPr>
            <p:grpSpPr>
              <a:xfrm rot="2675637">
                <a:off x="8244139" y="3267534"/>
                <a:ext cx="475856" cy="475856"/>
                <a:chOff x="7193160" y="357120"/>
                <a:chExt cx="1192320" cy="1192320"/>
              </a:xfrm>
            </p:grpSpPr>
            <p:sp>
              <p:nvSpPr>
                <p:cNvPr id="261" name="Google Shape;261;p8"/>
                <p:cNvSpPr/>
                <p:nvPr/>
              </p:nvSpPr>
              <p:spPr>
                <a:xfrm>
                  <a:off x="7203600" y="417240"/>
                  <a:ext cx="1171440" cy="1072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4" h="2978" extrusionOk="0">
                      <a:moveTo>
                        <a:pt x="2458" y="1362"/>
                      </a:moveTo>
                      <a:lnTo>
                        <a:pt x="2458" y="1362"/>
                      </a:lnTo>
                      <a:cubicBezTo>
                        <a:pt x="2241" y="1342"/>
                        <a:pt x="2043" y="1345"/>
                        <a:pt x="1894" y="1366"/>
                      </a:cubicBezTo>
                      <a:cubicBezTo>
                        <a:pt x="2007" y="1266"/>
                        <a:pt x="2138" y="1117"/>
                        <a:pt x="2264" y="939"/>
                      </a:cubicBezTo>
                      <a:cubicBezTo>
                        <a:pt x="2524" y="571"/>
                        <a:pt x="2661" y="220"/>
                        <a:pt x="2570" y="155"/>
                      </a:cubicBezTo>
                      <a:cubicBezTo>
                        <a:pt x="2478" y="90"/>
                        <a:pt x="2193" y="336"/>
                        <a:pt x="1933" y="705"/>
                      </a:cubicBezTo>
                      <a:cubicBezTo>
                        <a:pt x="1806" y="883"/>
                        <a:pt x="1710" y="1056"/>
                        <a:pt x="1653" y="1196"/>
                      </a:cubicBezTo>
                      <a:cubicBezTo>
                        <a:pt x="1624" y="1048"/>
                        <a:pt x="1560" y="860"/>
                        <a:pt x="1469" y="662"/>
                      </a:cubicBezTo>
                      <a:cubicBezTo>
                        <a:pt x="1280" y="253"/>
                        <a:pt x="1044" y="-42"/>
                        <a:pt x="943" y="5"/>
                      </a:cubicBezTo>
                      <a:cubicBezTo>
                        <a:pt x="841" y="53"/>
                        <a:pt x="912" y="423"/>
                        <a:pt x="1100" y="832"/>
                      </a:cubicBezTo>
                      <a:cubicBezTo>
                        <a:pt x="1191" y="1030"/>
                        <a:pt x="1293" y="1201"/>
                        <a:pt x="1386" y="1319"/>
                      </a:cubicBezTo>
                      <a:cubicBezTo>
                        <a:pt x="1243" y="1271"/>
                        <a:pt x="1049" y="1232"/>
                        <a:pt x="832" y="1212"/>
                      </a:cubicBezTo>
                      <a:cubicBezTo>
                        <a:pt x="383" y="1171"/>
                        <a:pt x="10" y="1228"/>
                        <a:pt x="0" y="1339"/>
                      </a:cubicBezTo>
                      <a:cubicBezTo>
                        <a:pt x="-10" y="1451"/>
                        <a:pt x="346" y="1575"/>
                        <a:pt x="795" y="1616"/>
                      </a:cubicBezTo>
                      <a:cubicBezTo>
                        <a:pt x="1012" y="1636"/>
                        <a:pt x="1210" y="1633"/>
                        <a:pt x="1360" y="1612"/>
                      </a:cubicBezTo>
                      <a:cubicBezTo>
                        <a:pt x="1247" y="1712"/>
                        <a:pt x="1115" y="1861"/>
                        <a:pt x="989" y="2039"/>
                      </a:cubicBezTo>
                      <a:cubicBezTo>
                        <a:pt x="729" y="2407"/>
                        <a:pt x="593" y="2758"/>
                        <a:pt x="684" y="2823"/>
                      </a:cubicBezTo>
                      <a:cubicBezTo>
                        <a:pt x="775" y="2888"/>
                        <a:pt x="1061" y="2642"/>
                        <a:pt x="1321" y="2273"/>
                      </a:cubicBezTo>
                      <a:cubicBezTo>
                        <a:pt x="1447" y="2095"/>
                        <a:pt x="1543" y="1922"/>
                        <a:pt x="1599" y="1782"/>
                      </a:cubicBezTo>
                      <a:cubicBezTo>
                        <a:pt x="1630" y="1930"/>
                        <a:pt x="1693" y="2118"/>
                        <a:pt x="1784" y="2315"/>
                      </a:cubicBezTo>
                      <a:cubicBezTo>
                        <a:pt x="1973" y="2725"/>
                        <a:pt x="2209" y="3020"/>
                        <a:pt x="2310" y="2973"/>
                      </a:cubicBezTo>
                      <a:cubicBezTo>
                        <a:pt x="2412" y="2925"/>
                        <a:pt x="2342" y="2555"/>
                        <a:pt x="2153" y="2146"/>
                      </a:cubicBezTo>
                      <a:cubicBezTo>
                        <a:pt x="2062" y="1948"/>
                        <a:pt x="1959" y="1777"/>
                        <a:pt x="1867" y="1659"/>
                      </a:cubicBezTo>
                      <a:cubicBezTo>
                        <a:pt x="2010" y="1707"/>
                        <a:pt x="2205" y="1746"/>
                        <a:pt x="2421" y="1766"/>
                      </a:cubicBezTo>
                      <a:cubicBezTo>
                        <a:pt x="2871" y="1807"/>
                        <a:pt x="3243" y="1750"/>
                        <a:pt x="3254" y="1639"/>
                      </a:cubicBezTo>
                      <a:cubicBezTo>
                        <a:pt x="3264" y="1527"/>
                        <a:pt x="2908" y="1403"/>
                        <a:pt x="2458" y="136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262;p8"/>
                <p:cNvSpPr/>
                <p:nvPr/>
              </p:nvSpPr>
              <p:spPr>
                <a:xfrm>
                  <a:off x="7193160" y="406800"/>
                  <a:ext cx="1192320" cy="1092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" h="3036" extrusionOk="0">
                      <a:moveTo>
                        <a:pt x="3067" y="1475"/>
                      </a:moveTo>
                      <a:lnTo>
                        <a:pt x="3067" y="1475"/>
                      </a:lnTo>
                      <a:cubicBezTo>
                        <a:pt x="2915" y="1422"/>
                        <a:pt x="2710" y="1381"/>
                        <a:pt x="2490" y="1361"/>
                      </a:cubicBezTo>
                      <a:cubicBezTo>
                        <a:pt x="2323" y="1346"/>
                        <a:pt x="2153" y="1343"/>
                        <a:pt x="2009" y="1355"/>
                      </a:cubicBezTo>
                      <a:cubicBezTo>
                        <a:pt x="2112" y="1253"/>
                        <a:pt x="2219" y="1123"/>
                        <a:pt x="2317" y="985"/>
                      </a:cubicBezTo>
                      <a:cubicBezTo>
                        <a:pt x="2560" y="642"/>
                        <a:pt x="2740" y="248"/>
                        <a:pt x="2615" y="160"/>
                      </a:cubicBezTo>
                      <a:cubicBezTo>
                        <a:pt x="2491" y="72"/>
                        <a:pt x="2180" y="373"/>
                        <a:pt x="1937" y="717"/>
                      </a:cubicBezTo>
                      <a:cubicBezTo>
                        <a:pt x="1840" y="855"/>
                        <a:pt x="1753" y="1000"/>
                        <a:pt x="1691" y="1131"/>
                      </a:cubicBezTo>
                      <a:cubicBezTo>
                        <a:pt x="1654" y="991"/>
                        <a:pt x="1595" y="832"/>
                        <a:pt x="1525" y="679"/>
                      </a:cubicBezTo>
                      <a:cubicBezTo>
                        <a:pt x="1433" y="479"/>
                        <a:pt x="1326" y="299"/>
                        <a:pt x="1225" y="173"/>
                      </a:cubicBezTo>
                      <a:cubicBezTo>
                        <a:pt x="1113" y="33"/>
                        <a:pt x="1024" y="-22"/>
                        <a:pt x="960" y="8"/>
                      </a:cubicBezTo>
                      <a:cubicBezTo>
                        <a:pt x="895" y="37"/>
                        <a:pt x="879" y="142"/>
                        <a:pt x="912" y="318"/>
                      </a:cubicBezTo>
                      <a:cubicBezTo>
                        <a:pt x="943" y="476"/>
                        <a:pt x="1010" y="674"/>
                        <a:pt x="1103" y="874"/>
                      </a:cubicBezTo>
                      <a:cubicBezTo>
                        <a:pt x="1176" y="1032"/>
                        <a:pt x="1258" y="1178"/>
                        <a:pt x="1339" y="1294"/>
                      </a:cubicBezTo>
                      <a:cubicBezTo>
                        <a:pt x="1202" y="1256"/>
                        <a:pt x="1038" y="1228"/>
                        <a:pt x="864" y="1211"/>
                      </a:cubicBezTo>
                      <a:cubicBezTo>
                        <a:pt x="445" y="1173"/>
                        <a:pt x="14" y="1214"/>
                        <a:pt x="0" y="1366"/>
                      </a:cubicBezTo>
                      <a:cubicBezTo>
                        <a:pt x="-7" y="1437"/>
                        <a:pt x="75" y="1502"/>
                        <a:pt x="244" y="1561"/>
                      </a:cubicBezTo>
                      <a:cubicBezTo>
                        <a:pt x="397" y="1614"/>
                        <a:pt x="601" y="1655"/>
                        <a:pt x="821" y="1675"/>
                      </a:cubicBezTo>
                      <a:cubicBezTo>
                        <a:pt x="920" y="1684"/>
                        <a:pt x="1017" y="1688"/>
                        <a:pt x="1108" y="1688"/>
                      </a:cubicBezTo>
                      <a:cubicBezTo>
                        <a:pt x="1177" y="1688"/>
                        <a:pt x="1242" y="1686"/>
                        <a:pt x="1304" y="1680"/>
                      </a:cubicBezTo>
                      <a:cubicBezTo>
                        <a:pt x="1202" y="1780"/>
                        <a:pt x="1095" y="1908"/>
                        <a:pt x="994" y="2051"/>
                      </a:cubicBezTo>
                      <a:cubicBezTo>
                        <a:pt x="752" y="2394"/>
                        <a:pt x="571" y="2788"/>
                        <a:pt x="696" y="2876"/>
                      </a:cubicBezTo>
                      <a:cubicBezTo>
                        <a:pt x="711" y="2887"/>
                        <a:pt x="728" y="2892"/>
                        <a:pt x="748" y="2892"/>
                      </a:cubicBezTo>
                      <a:cubicBezTo>
                        <a:pt x="894" y="2892"/>
                        <a:pt x="1160" y="2621"/>
                        <a:pt x="1374" y="2319"/>
                      </a:cubicBezTo>
                      <a:cubicBezTo>
                        <a:pt x="1475" y="2176"/>
                        <a:pt x="1560" y="2033"/>
                        <a:pt x="1620" y="1904"/>
                      </a:cubicBezTo>
                      <a:cubicBezTo>
                        <a:pt x="1657" y="2045"/>
                        <a:pt x="1716" y="2204"/>
                        <a:pt x="1787" y="2357"/>
                      </a:cubicBezTo>
                      <a:cubicBezTo>
                        <a:pt x="1949" y="2708"/>
                        <a:pt x="2174" y="3036"/>
                        <a:pt x="2317" y="3036"/>
                      </a:cubicBezTo>
                      <a:cubicBezTo>
                        <a:pt x="2329" y="3036"/>
                        <a:pt x="2341" y="3034"/>
                        <a:pt x="2352" y="3028"/>
                      </a:cubicBezTo>
                      <a:cubicBezTo>
                        <a:pt x="2416" y="2999"/>
                        <a:pt x="2432" y="2894"/>
                        <a:pt x="2399" y="2718"/>
                      </a:cubicBezTo>
                      <a:cubicBezTo>
                        <a:pt x="2369" y="2560"/>
                        <a:pt x="2301" y="2362"/>
                        <a:pt x="2209" y="2162"/>
                      </a:cubicBezTo>
                      <a:lnTo>
                        <a:pt x="2209" y="2162"/>
                      </a:lnTo>
                      <a:cubicBezTo>
                        <a:pt x="2136" y="2004"/>
                        <a:pt x="2054" y="1858"/>
                        <a:pt x="1973" y="1742"/>
                      </a:cubicBezTo>
                      <a:cubicBezTo>
                        <a:pt x="2112" y="1780"/>
                        <a:pt x="2280" y="1809"/>
                        <a:pt x="2448" y="1824"/>
                      </a:cubicBezTo>
                      <a:cubicBezTo>
                        <a:pt x="2545" y="1833"/>
                        <a:pt x="2643" y="1838"/>
                        <a:pt x="2736" y="1838"/>
                      </a:cubicBezTo>
                      <a:cubicBezTo>
                        <a:pt x="3044" y="1838"/>
                        <a:pt x="3301" y="1787"/>
                        <a:pt x="3312" y="1670"/>
                      </a:cubicBezTo>
                      <a:cubicBezTo>
                        <a:pt x="3318" y="1599"/>
                        <a:pt x="3236" y="1534"/>
                        <a:pt x="3067" y="1475"/>
                      </a:cubicBezTo>
                      <a:moveTo>
                        <a:pt x="1985" y="751"/>
                      </a:moveTo>
                      <a:lnTo>
                        <a:pt x="1985" y="751"/>
                      </a:lnTo>
                      <a:cubicBezTo>
                        <a:pt x="2241" y="389"/>
                        <a:pt x="2475" y="202"/>
                        <a:pt x="2560" y="202"/>
                      </a:cubicBezTo>
                      <a:cubicBezTo>
                        <a:pt x="2569" y="202"/>
                        <a:pt x="2576" y="204"/>
                        <a:pt x="2582" y="208"/>
                      </a:cubicBezTo>
                      <a:cubicBezTo>
                        <a:pt x="2641" y="250"/>
                        <a:pt x="2550" y="553"/>
                        <a:pt x="2269" y="951"/>
                      </a:cubicBezTo>
                      <a:cubicBezTo>
                        <a:pt x="2138" y="1136"/>
                        <a:pt x="2014" y="1274"/>
                        <a:pt x="1912" y="1366"/>
                      </a:cubicBezTo>
                      <a:cubicBezTo>
                        <a:pt x="1840" y="1377"/>
                        <a:pt x="1778" y="1392"/>
                        <a:pt x="1731" y="1411"/>
                      </a:cubicBezTo>
                      <a:cubicBezTo>
                        <a:pt x="1733" y="1360"/>
                        <a:pt x="1727" y="1297"/>
                        <a:pt x="1713" y="1226"/>
                      </a:cubicBezTo>
                      <a:cubicBezTo>
                        <a:pt x="1766" y="1099"/>
                        <a:pt x="1855" y="935"/>
                        <a:pt x="1985" y="751"/>
                      </a:cubicBezTo>
                      <a:moveTo>
                        <a:pt x="1642" y="1591"/>
                      </a:moveTo>
                      <a:lnTo>
                        <a:pt x="1642" y="1591"/>
                      </a:lnTo>
                      <a:cubicBezTo>
                        <a:pt x="1645" y="1589"/>
                        <a:pt x="1647" y="1586"/>
                        <a:pt x="1649" y="1584"/>
                      </a:cubicBezTo>
                      <a:cubicBezTo>
                        <a:pt x="1651" y="1586"/>
                        <a:pt x="1653" y="1588"/>
                        <a:pt x="1654" y="1590"/>
                      </a:cubicBezTo>
                      <a:cubicBezTo>
                        <a:pt x="1655" y="1613"/>
                        <a:pt x="1651" y="1646"/>
                        <a:pt x="1640" y="1689"/>
                      </a:cubicBezTo>
                      <a:cubicBezTo>
                        <a:pt x="1636" y="1648"/>
                        <a:pt x="1637" y="1615"/>
                        <a:pt x="1642" y="1591"/>
                      </a:cubicBezTo>
                      <a:moveTo>
                        <a:pt x="1601" y="1473"/>
                      </a:moveTo>
                      <a:lnTo>
                        <a:pt x="1601" y="1473"/>
                      </a:lnTo>
                      <a:cubicBezTo>
                        <a:pt x="1602" y="1475"/>
                        <a:pt x="1602" y="1478"/>
                        <a:pt x="1603" y="1480"/>
                      </a:cubicBezTo>
                      <a:cubicBezTo>
                        <a:pt x="1599" y="1480"/>
                        <a:pt x="1597" y="1480"/>
                        <a:pt x="1594" y="1481"/>
                      </a:cubicBezTo>
                      <a:cubicBezTo>
                        <a:pt x="1573" y="1470"/>
                        <a:pt x="1547" y="1450"/>
                        <a:pt x="1517" y="1420"/>
                      </a:cubicBezTo>
                      <a:cubicBezTo>
                        <a:pt x="1556" y="1439"/>
                        <a:pt x="1584" y="1457"/>
                        <a:pt x="1601" y="1473"/>
                      </a:cubicBezTo>
                      <a:moveTo>
                        <a:pt x="1669" y="1446"/>
                      </a:moveTo>
                      <a:lnTo>
                        <a:pt x="1669" y="1446"/>
                      </a:lnTo>
                      <a:cubicBezTo>
                        <a:pt x="1667" y="1449"/>
                        <a:pt x="1664" y="1450"/>
                        <a:pt x="1662" y="1452"/>
                      </a:cubicBezTo>
                      <a:cubicBezTo>
                        <a:pt x="1659" y="1450"/>
                        <a:pt x="1658" y="1447"/>
                        <a:pt x="1655" y="1444"/>
                      </a:cubicBezTo>
                      <a:cubicBezTo>
                        <a:pt x="1655" y="1419"/>
                        <a:pt x="1660" y="1385"/>
                        <a:pt x="1672" y="1345"/>
                      </a:cubicBezTo>
                      <a:cubicBezTo>
                        <a:pt x="1675" y="1387"/>
                        <a:pt x="1674" y="1422"/>
                        <a:pt x="1669" y="1446"/>
                      </a:cubicBezTo>
                      <a:moveTo>
                        <a:pt x="1597" y="1546"/>
                      </a:moveTo>
                      <a:lnTo>
                        <a:pt x="1597" y="1546"/>
                      </a:lnTo>
                      <a:cubicBezTo>
                        <a:pt x="1595" y="1548"/>
                        <a:pt x="1595" y="1551"/>
                        <a:pt x="1594" y="1553"/>
                      </a:cubicBezTo>
                      <a:cubicBezTo>
                        <a:pt x="1574" y="1565"/>
                        <a:pt x="1544" y="1577"/>
                        <a:pt x="1502" y="1589"/>
                      </a:cubicBezTo>
                      <a:cubicBezTo>
                        <a:pt x="1537" y="1565"/>
                        <a:pt x="1566" y="1551"/>
                        <a:pt x="1588" y="1543"/>
                      </a:cubicBezTo>
                      <a:cubicBezTo>
                        <a:pt x="1590" y="1544"/>
                        <a:pt x="1594" y="1545"/>
                        <a:pt x="1597" y="1546"/>
                      </a:cubicBezTo>
                      <a:moveTo>
                        <a:pt x="1712" y="1566"/>
                      </a:moveTo>
                      <a:lnTo>
                        <a:pt x="1712" y="1566"/>
                      </a:lnTo>
                      <a:cubicBezTo>
                        <a:pt x="1712" y="1562"/>
                        <a:pt x="1710" y="1559"/>
                        <a:pt x="1709" y="1556"/>
                      </a:cubicBezTo>
                      <a:cubicBezTo>
                        <a:pt x="1712" y="1555"/>
                        <a:pt x="1714" y="1555"/>
                        <a:pt x="1717" y="1554"/>
                      </a:cubicBezTo>
                      <a:cubicBezTo>
                        <a:pt x="1738" y="1566"/>
                        <a:pt x="1764" y="1586"/>
                        <a:pt x="1796" y="1617"/>
                      </a:cubicBezTo>
                      <a:cubicBezTo>
                        <a:pt x="1759" y="1600"/>
                        <a:pt x="1731" y="1582"/>
                        <a:pt x="1712" y="1566"/>
                      </a:cubicBezTo>
                      <a:moveTo>
                        <a:pt x="1715" y="1491"/>
                      </a:moveTo>
                      <a:lnTo>
                        <a:pt x="1715" y="1491"/>
                      </a:lnTo>
                      <a:cubicBezTo>
                        <a:pt x="1716" y="1488"/>
                        <a:pt x="1717" y="1485"/>
                        <a:pt x="1718" y="1482"/>
                      </a:cubicBezTo>
                      <a:cubicBezTo>
                        <a:pt x="1739" y="1469"/>
                        <a:pt x="1772" y="1456"/>
                        <a:pt x="1814" y="1445"/>
                      </a:cubicBezTo>
                      <a:cubicBezTo>
                        <a:pt x="1779" y="1469"/>
                        <a:pt x="1750" y="1485"/>
                        <a:pt x="1725" y="1493"/>
                      </a:cubicBezTo>
                      <a:cubicBezTo>
                        <a:pt x="1722" y="1492"/>
                        <a:pt x="1718" y="1492"/>
                        <a:pt x="1715" y="1491"/>
                      </a:cubicBezTo>
                      <a:moveTo>
                        <a:pt x="1156" y="849"/>
                      </a:moveTo>
                      <a:lnTo>
                        <a:pt x="1156" y="849"/>
                      </a:lnTo>
                      <a:cubicBezTo>
                        <a:pt x="1066" y="653"/>
                        <a:pt x="1000" y="460"/>
                        <a:pt x="970" y="306"/>
                      </a:cubicBezTo>
                      <a:cubicBezTo>
                        <a:pt x="939" y="144"/>
                        <a:pt x="958" y="73"/>
                        <a:pt x="984" y="61"/>
                      </a:cubicBezTo>
                      <a:cubicBezTo>
                        <a:pt x="987" y="60"/>
                        <a:pt x="991" y="59"/>
                        <a:pt x="995" y="59"/>
                      </a:cubicBezTo>
                      <a:cubicBezTo>
                        <a:pt x="1027" y="59"/>
                        <a:pt x="1089" y="97"/>
                        <a:pt x="1179" y="210"/>
                      </a:cubicBezTo>
                      <a:cubicBezTo>
                        <a:pt x="1277" y="332"/>
                        <a:pt x="1381" y="508"/>
                        <a:pt x="1471" y="703"/>
                      </a:cubicBezTo>
                      <a:cubicBezTo>
                        <a:pt x="1566" y="909"/>
                        <a:pt x="1623" y="1086"/>
                        <a:pt x="1652" y="1221"/>
                      </a:cubicBezTo>
                      <a:cubicBezTo>
                        <a:pt x="1625" y="1288"/>
                        <a:pt x="1608" y="1349"/>
                        <a:pt x="1602" y="1400"/>
                      </a:cubicBezTo>
                      <a:cubicBezTo>
                        <a:pt x="1562" y="1374"/>
                        <a:pt x="1509" y="1349"/>
                        <a:pt x="1440" y="1325"/>
                      </a:cubicBezTo>
                      <a:cubicBezTo>
                        <a:pt x="1438" y="1325"/>
                        <a:pt x="1436" y="1323"/>
                        <a:pt x="1433" y="1323"/>
                      </a:cubicBezTo>
                      <a:cubicBezTo>
                        <a:pt x="1340" y="1202"/>
                        <a:pt x="1242" y="1035"/>
                        <a:pt x="1156" y="849"/>
                      </a:cubicBezTo>
                      <a:moveTo>
                        <a:pt x="827" y="1616"/>
                      </a:moveTo>
                      <a:lnTo>
                        <a:pt x="827" y="1616"/>
                      </a:lnTo>
                      <a:cubicBezTo>
                        <a:pt x="611" y="1597"/>
                        <a:pt x="412" y="1557"/>
                        <a:pt x="264" y="1506"/>
                      </a:cubicBezTo>
                      <a:cubicBezTo>
                        <a:pt x="108" y="1451"/>
                        <a:pt x="56" y="1399"/>
                        <a:pt x="59" y="1371"/>
                      </a:cubicBezTo>
                      <a:cubicBezTo>
                        <a:pt x="64" y="1314"/>
                        <a:pt x="256" y="1257"/>
                        <a:pt x="574" y="1257"/>
                      </a:cubicBezTo>
                      <a:cubicBezTo>
                        <a:pt x="660" y="1257"/>
                        <a:pt x="755" y="1261"/>
                        <a:pt x="858" y="1270"/>
                      </a:cubicBezTo>
                      <a:cubicBezTo>
                        <a:pt x="1062" y="1289"/>
                        <a:pt x="1252" y="1326"/>
                        <a:pt x="1397" y="1373"/>
                      </a:cubicBezTo>
                      <a:cubicBezTo>
                        <a:pt x="1399" y="1375"/>
                        <a:pt x="1401" y="1377"/>
                        <a:pt x="1402" y="1380"/>
                      </a:cubicBezTo>
                      <a:cubicBezTo>
                        <a:pt x="1447" y="1435"/>
                        <a:pt x="1488" y="1477"/>
                        <a:pt x="1525" y="1506"/>
                      </a:cubicBezTo>
                      <a:cubicBezTo>
                        <a:pt x="1483" y="1528"/>
                        <a:pt x="1435" y="1561"/>
                        <a:pt x="1381" y="1608"/>
                      </a:cubicBezTo>
                      <a:cubicBezTo>
                        <a:pt x="1379" y="1610"/>
                        <a:pt x="1377" y="1612"/>
                        <a:pt x="1376" y="1613"/>
                      </a:cubicBezTo>
                      <a:cubicBezTo>
                        <a:pt x="1224" y="1634"/>
                        <a:pt x="1031" y="1635"/>
                        <a:pt x="827" y="1616"/>
                      </a:cubicBezTo>
                      <a:moveTo>
                        <a:pt x="1326" y="2285"/>
                      </a:moveTo>
                      <a:lnTo>
                        <a:pt x="1326" y="2285"/>
                      </a:lnTo>
                      <a:cubicBezTo>
                        <a:pt x="1044" y="2684"/>
                        <a:pt x="789" y="2870"/>
                        <a:pt x="730" y="2828"/>
                      </a:cubicBezTo>
                      <a:cubicBezTo>
                        <a:pt x="671" y="2786"/>
                        <a:pt x="761" y="2483"/>
                        <a:pt x="1043" y="2085"/>
                      </a:cubicBezTo>
                      <a:cubicBezTo>
                        <a:pt x="1161" y="1917"/>
                        <a:pt x="1288" y="1771"/>
                        <a:pt x="1401" y="1669"/>
                      </a:cubicBezTo>
                      <a:cubicBezTo>
                        <a:pt x="1404" y="1669"/>
                        <a:pt x="1406" y="1669"/>
                        <a:pt x="1409" y="1668"/>
                      </a:cubicBezTo>
                      <a:cubicBezTo>
                        <a:pt x="1480" y="1657"/>
                        <a:pt x="1537" y="1642"/>
                        <a:pt x="1581" y="1625"/>
                      </a:cubicBezTo>
                      <a:cubicBezTo>
                        <a:pt x="1578" y="1676"/>
                        <a:pt x="1584" y="1738"/>
                        <a:pt x="1598" y="1809"/>
                      </a:cubicBezTo>
                      <a:cubicBezTo>
                        <a:pt x="1539" y="1950"/>
                        <a:pt x="1444" y="2118"/>
                        <a:pt x="1326" y="2285"/>
                      </a:cubicBezTo>
                      <a:moveTo>
                        <a:pt x="2155" y="2187"/>
                      </a:moveTo>
                      <a:lnTo>
                        <a:pt x="2155" y="2187"/>
                      </a:lnTo>
                      <a:lnTo>
                        <a:pt x="2155" y="2187"/>
                      </a:lnTo>
                      <a:cubicBezTo>
                        <a:pt x="2246" y="2383"/>
                        <a:pt x="2311" y="2575"/>
                        <a:pt x="2341" y="2730"/>
                      </a:cubicBezTo>
                      <a:cubicBezTo>
                        <a:pt x="2372" y="2892"/>
                        <a:pt x="2353" y="2963"/>
                        <a:pt x="2327" y="2975"/>
                      </a:cubicBezTo>
                      <a:cubicBezTo>
                        <a:pt x="2262" y="3005"/>
                        <a:pt x="2044" y="2776"/>
                        <a:pt x="1840" y="2332"/>
                      </a:cubicBezTo>
                      <a:cubicBezTo>
                        <a:pt x="1745" y="2127"/>
                        <a:pt x="1687" y="1949"/>
                        <a:pt x="1659" y="1815"/>
                      </a:cubicBezTo>
                      <a:cubicBezTo>
                        <a:pt x="1660" y="1812"/>
                        <a:pt x="1662" y="1810"/>
                        <a:pt x="1662" y="1807"/>
                      </a:cubicBezTo>
                      <a:cubicBezTo>
                        <a:pt x="1689" y="1740"/>
                        <a:pt x="1704" y="1683"/>
                        <a:pt x="1710" y="1636"/>
                      </a:cubicBezTo>
                      <a:cubicBezTo>
                        <a:pt x="1754" y="1665"/>
                        <a:pt x="1811" y="1691"/>
                        <a:pt x="1879" y="1714"/>
                      </a:cubicBezTo>
                      <a:cubicBezTo>
                        <a:pt x="1972" y="1835"/>
                        <a:pt x="2070" y="2001"/>
                        <a:pt x="2155" y="2187"/>
                      </a:cubicBezTo>
                      <a:moveTo>
                        <a:pt x="2453" y="1766"/>
                      </a:moveTo>
                      <a:lnTo>
                        <a:pt x="2453" y="1766"/>
                      </a:lnTo>
                      <a:cubicBezTo>
                        <a:pt x="2228" y="1745"/>
                        <a:pt x="2045" y="1706"/>
                        <a:pt x="1914" y="1663"/>
                      </a:cubicBezTo>
                      <a:cubicBezTo>
                        <a:pt x="1913" y="1661"/>
                        <a:pt x="1911" y="1659"/>
                        <a:pt x="1909" y="1656"/>
                      </a:cubicBezTo>
                      <a:cubicBezTo>
                        <a:pt x="1865" y="1600"/>
                        <a:pt x="1823" y="1559"/>
                        <a:pt x="1786" y="1530"/>
                      </a:cubicBezTo>
                      <a:cubicBezTo>
                        <a:pt x="1832" y="1507"/>
                        <a:pt x="1883" y="1469"/>
                        <a:pt x="1937" y="1422"/>
                      </a:cubicBezTo>
                      <a:cubicBezTo>
                        <a:pt x="2011" y="1412"/>
                        <a:pt x="2100" y="1406"/>
                        <a:pt x="2202" y="1406"/>
                      </a:cubicBezTo>
                      <a:cubicBezTo>
                        <a:pt x="2287" y="1406"/>
                        <a:pt x="2382" y="1410"/>
                        <a:pt x="2485" y="1420"/>
                      </a:cubicBezTo>
                      <a:cubicBezTo>
                        <a:pt x="2700" y="1440"/>
                        <a:pt x="2900" y="1479"/>
                        <a:pt x="3048" y="1530"/>
                      </a:cubicBezTo>
                      <a:cubicBezTo>
                        <a:pt x="3203" y="1585"/>
                        <a:pt x="3256" y="1637"/>
                        <a:pt x="3253" y="1665"/>
                      </a:cubicBezTo>
                      <a:cubicBezTo>
                        <a:pt x="3246" y="1737"/>
                        <a:pt x="2939" y="1810"/>
                        <a:pt x="2453" y="176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263;p8"/>
                <p:cNvSpPr/>
                <p:nvPr/>
              </p:nvSpPr>
              <p:spPr>
                <a:xfrm>
                  <a:off x="7253280" y="367920"/>
                  <a:ext cx="1071720" cy="1171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7" h="3253" extrusionOk="0">
                      <a:moveTo>
                        <a:pt x="2972" y="942"/>
                      </a:moveTo>
                      <a:lnTo>
                        <a:pt x="2972" y="942"/>
                      </a:lnTo>
                      <a:cubicBezTo>
                        <a:pt x="2925" y="841"/>
                        <a:pt x="2555" y="911"/>
                        <a:pt x="2146" y="1100"/>
                      </a:cubicBezTo>
                      <a:cubicBezTo>
                        <a:pt x="1948" y="1191"/>
                        <a:pt x="1777" y="1293"/>
                        <a:pt x="1658" y="1386"/>
                      </a:cubicBezTo>
                      <a:cubicBezTo>
                        <a:pt x="1707" y="1243"/>
                        <a:pt x="1746" y="1048"/>
                        <a:pt x="1766" y="831"/>
                      </a:cubicBezTo>
                      <a:cubicBezTo>
                        <a:pt x="1807" y="382"/>
                        <a:pt x="1750" y="10"/>
                        <a:pt x="1638" y="0"/>
                      </a:cubicBezTo>
                      <a:cubicBezTo>
                        <a:pt x="1527" y="-11"/>
                        <a:pt x="1403" y="345"/>
                        <a:pt x="1361" y="794"/>
                      </a:cubicBezTo>
                      <a:cubicBezTo>
                        <a:pt x="1341" y="1011"/>
                        <a:pt x="1344" y="1210"/>
                        <a:pt x="1366" y="1359"/>
                      </a:cubicBezTo>
                      <a:cubicBezTo>
                        <a:pt x="1266" y="1246"/>
                        <a:pt x="1117" y="1115"/>
                        <a:pt x="939" y="989"/>
                      </a:cubicBezTo>
                      <a:cubicBezTo>
                        <a:pt x="571" y="728"/>
                        <a:pt x="220" y="592"/>
                        <a:pt x="155" y="683"/>
                      </a:cubicBezTo>
                      <a:cubicBezTo>
                        <a:pt x="90" y="775"/>
                        <a:pt x="336" y="1060"/>
                        <a:pt x="705" y="1320"/>
                      </a:cubicBezTo>
                      <a:cubicBezTo>
                        <a:pt x="882" y="1446"/>
                        <a:pt x="1056" y="1543"/>
                        <a:pt x="1196" y="1599"/>
                      </a:cubicBezTo>
                      <a:cubicBezTo>
                        <a:pt x="1048" y="1629"/>
                        <a:pt x="860" y="1692"/>
                        <a:pt x="662" y="1784"/>
                      </a:cubicBezTo>
                      <a:cubicBezTo>
                        <a:pt x="252" y="1973"/>
                        <a:pt x="-42" y="2208"/>
                        <a:pt x="5" y="2310"/>
                      </a:cubicBezTo>
                      <a:cubicBezTo>
                        <a:pt x="52" y="2412"/>
                        <a:pt x="423" y="2341"/>
                        <a:pt x="832" y="2153"/>
                      </a:cubicBezTo>
                      <a:cubicBezTo>
                        <a:pt x="1030" y="2061"/>
                        <a:pt x="1200" y="1959"/>
                        <a:pt x="1319" y="1867"/>
                      </a:cubicBezTo>
                      <a:cubicBezTo>
                        <a:pt x="1271" y="2009"/>
                        <a:pt x="1232" y="2204"/>
                        <a:pt x="1211" y="2421"/>
                      </a:cubicBezTo>
                      <a:cubicBezTo>
                        <a:pt x="1171" y="2870"/>
                        <a:pt x="1228" y="3242"/>
                        <a:pt x="1339" y="3253"/>
                      </a:cubicBezTo>
                      <a:cubicBezTo>
                        <a:pt x="1451" y="3263"/>
                        <a:pt x="1575" y="2907"/>
                        <a:pt x="1616" y="2458"/>
                      </a:cubicBezTo>
                      <a:cubicBezTo>
                        <a:pt x="1636" y="2241"/>
                        <a:pt x="1633" y="2042"/>
                        <a:pt x="1612" y="1893"/>
                      </a:cubicBezTo>
                      <a:cubicBezTo>
                        <a:pt x="1712" y="2006"/>
                        <a:pt x="1861" y="2137"/>
                        <a:pt x="2038" y="2263"/>
                      </a:cubicBezTo>
                      <a:cubicBezTo>
                        <a:pt x="2407" y="2524"/>
                        <a:pt x="2758" y="2660"/>
                        <a:pt x="2823" y="2569"/>
                      </a:cubicBezTo>
                      <a:cubicBezTo>
                        <a:pt x="2887" y="2477"/>
                        <a:pt x="2641" y="2192"/>
                        <a:pt x="2273" y="1932"/>
                      </a:cubicBezTo>
                      <a:cubicBezTo>
                        <a:pt x="2095" y="1805"/>
                        <a:pt x="1921" y="1709"/>
                        <a:pt x="1782" y="1653"/>
                      </a:cubicBezTo>
                      <a:cubicBezTo>
                        <a:pt x="1929" y="1623"/>
                        <a:pt x="2117" y="1560"/>
                        <a:pt x="2315" y="1468"/>
                      </a:cubicBezTo>
                      <a:cubicBezTo>
                        <a:pt x="2725" y="1280"/>
                        <a:pt x="3019" y="1044"/>
                        <a:pt x="2972" y="9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264;p8"/>
                <p:cNvSpPr/>
                <p:nvPr/>
              </p:nvSpPr>
              <p:spPr>
                <a:xfrm>
                  <a:off x="7242840" y="357120"/>
                  <a:ext cx="1092960" cy="1192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3312" extrusionOk="0">
                      <a:moveTo>
                        <a:pt x="3028" y="960"/>
                      </a:moveTo>
                      <a:lnTo>
                        <a:pt x="3028" y="960"/>
                      </a:lnTo>
                      <a:cubicBezTo>
                        <a:pt x="2998" y="895"/>
                        <a:pt x="2894" y="879"/>
                        <a:pt x="2718" y="913"/>
                      </a:cubicBezTo>
                      <a:cubicBezTo>
                        <a:pt x="2560" y="943"/>
                        <a:pt x="2362" y="1011"/>
                        <a:pt x="2162" y="1103"/>
                      </a:cubicBezTo>
                      <a:cubicBezTo>
                        <a:pt x="2004" y="1176"/>
                        <a:pt x="1858" y="1258"/>
                        <a:pt x="1742" y="1339"/>
                      </a:cubicBezTo>
                      <a:cubicBezTo>
                        <a:pt x="1780" y="1199"/>
                        <a:pt x="1808" y="1032"/>
                        <a:pt x="1824" y="864"/>
                      </a:cubicBezTo>
                      <a:cubicBezTo>
                        <a:pt x="1862" y="446"/>
                        <a:pt x="1822" y="14"/>
                        <a:pt x="1670" y="0"/>
                      </a:cubicBezTo>
                      <a:cubicBezTo>
                        <a:pt x="1599" y="-6"/>
                        <a:pt x="1533" y="76"/>
                        <a:pt x="1474" y="245"/>
                      </a:cubicBezTo>
                      <a:cubicBezTo>
                        <a:pt x="1422" y="397"/>
                        <a:pt x="1381" y="602"/>
                        <a:pt x="1361" y="821"/>
                      </a:cubicBezTo>
                      <a:cubicBezTo>
                        <a:pt x="1345" y="989"/>
                        <a:pt x="1342" y="1159"/>
                        <a:pt x="1355" y="1303"/>
                      </a:cubicBezTo>
                      <a:cubicBezTo>
                        <a:pt x="1255" y="1202"/>
                        <a:pt x="1127" y="1095"/>
                        <a:pt x="985" y="994"/>
                      </a:cubicBezTo>
                      <a:cubicBezTo>
                        <a:pt x="642" y="752"/>
                        <a:pt x="248" y="571"/>
                        <a:pt x="159" y="696"/>
                      </a:cubicBezTo>
                      <a:cubicBezTo>
                        <a:pt x="71" y="821"/>
                        <a:pt x="373" y="1132"/>
                        <a:pt x="716" y="1375"/>
                      </a:cubicBezTo>
                      <a:cubicBezTo>
                        <a:pt x="859" y="1475"/>
                        <a:pt x="1003" y="1560"/>
                        <a:pt x="1131" y="1620"/>
                      </a:cubicBezTo>
                      <a:cubicBezTo>
                        <a:pt x="991" y="1657"/>
                        <a:pt x="832" y="1716"/>
                        <a:pt x="679" y="1787"/>
                      </a:cubicBezTo>
                      <a:cubicBezTo>
                        <a:pt x="297" y="1963"/>
                        <a:pt x="-56" y="2213"/>
                        <a:pt x="7" y="2352"/>
                      </a:cubicBezTo>
                      <a:cubicBezTo>
                        <a:pt x="27" y="2395"/>
                        <a:pt x="79" y="2416"/>
                        <a:pt x="163" y="2416"/>
                      </a:cubicBezTo>
                      <a:cubicBezTo>
                        <a:pt x="205" y="2416"/>
                        <a:pt x="257" y="2411"/>
                        <a:pt x="317" y="2399"/>
                      </a:cubicBezTo>
                      <a:cubicBezTo>
                        <a:pt x="476" y="2369"/>
                        <a:pt x="673" y="2301"/>
                        <a:pt x="873" y="2209"/>
                      </a:cubicBezTo>
                      <a:cubicBezTo>
                        <a:pt x="1036" y="2134"/>
                        <a:pt x="1180" y="2052"/>
                        <a:pt x="1294" y="1973"/>
                      </a:cubicBezTo>
                      <a:cubicBezTo>
                        <a:pt x="1256" y="2110"/>
                        <a:pt x="1228" y="2274"/>
                        <a:pt x="1211" y="2448"/>
                      </a:cubicBezTo>
                      <a:cubicBezTo>
                        <a:pt x="1191" y="2667"/>
                        <a:pt x="1193" y="2876"/>
                        <a:pt x="1218" y="3036"/>
                      </a:cubicBezTo>
                      <a:cubicBezTo>
                        <a:pt x="1245" y="3212"/>
                        <a:pt x="1295" y="3306"/>
                        <a:pt x="1365" y="3312"/>
                      </a:cubicBezTo>
                      <a:cubicBezTo>
                        <a:pt x="1368" y="3312"/>
                        <a:pt x="1371" y="3312"/>
                        <a:pt x="1373" y="3312"/>
                      </a:cubicBezTo>
                      <a:cubicBezTo>
                        <a:pt x="1441" y="3312"/>
                        <a:pt x="1504" y="3230"/>
                        <a:pt x="1561" y="3067"/>
                      </a:cubicBezTo>
                      <a:cubicBezTo>
                        <a:pt x="1614" y="2915"/>
                        <a:pt x="1654" y="2710"/>
                        <a:pt x="1674" y="2490"/>
                      </a:cubicBezTo>
                      <a:cubicBezTo>
                        <a:pt x="1691" y="2316"/>
                        <a:pt x="1692" y="2150"/>
                        <a:pt x="1680" y="2009"/>
                      </a:cubicBezTo>
                      <a:cubicBezTo>
                        <a:pt x="1782" y="2111"/>
                        <a:pt x="1913" y="2220"/>
                        <a:pt x="2051" y="2317"/>
                      </a:cubicBezTo>
                      <a:cubicBezTo>
                        <a:pt x="2231" y="2444"/>
                        <a:pt x="2412" y="2547"/>
                        <a:pt x="2563" y="2605"/>
                      </a:cubicBezTo>
                      <a:cubicBezTo>
                        <a:pt x="2651" y="2640"/>
                        <a:pt x="2722" y="2657"/>
                        <a:pt x="2775" y="2657"/>
                      </a:cubicBezTo>
                      <a:cubicBezTo>
                        <a:pt x="2823" y="2657"/>
                        <a:pt x="2856" y="2643"/>
                        <a:pt x="2876" y="2616"/>
                      </a:cubicBezTo>
                      <a:cubicBezTo>
                        <a:pt x="2964" y="2491"/>
                        <a:pt x="2662" y="2180"/>
                        <a:pt x="2319" y="1938"/>
                      </a:cubicBezTo>
                      <a:cubicBezTo>
                        <a:pt x="2181" y="1840"/>
                        <a:pt x="2035" y="1753"/>
                        <a:pt x="1905" y="1691"/>
                      </a:cubicBezTo>
                      <a:cubicBezTo>
                        <a:pt x="2044" y="1655"/>
                        <a:pt x="2204" y="1596"/>
                        <a:pt x="2357" y="1525"/>
                      </a:cubicBezTo>
                      <a:cubicBezTo>
                        <a:pt x="2739" y="1349"/>
                        <a:pt x="3092" y="1098"/>
                        <a:pt x="3028" y="960"/>
                      </a:cubicBezTo>
                      <a:moveTo>
                        <a:pt x="1490" y="1597"/>
                      </a:moveTo>
                      <a:lnTo>
                        <a:pt x="1490" y="1597"/>
                      </a:lnTo>
                      <a:cubicBezTo>
                        <a:pt x="1487" y="1596"/>
                        <a:pt x="1484" y="1594"/>
                        <a:pt x="1482" y="1594"/>
                      </a:cubicBezTo>
                      <a:cubicBezTo>
                        <a:pt x="1469" y="1572"/>
                        <a:pt x="1456" y="1541"/>
                        <a:pt x="1446" y="1500"/>
                      </a:cubicBezTo>
                      <a:cubicBezTo>
                        <a:pt x="1470" y="1537"/>
                        <a:pt x="1485" y="1566"/>
                        <a:pt x="1493" y="1588"/>
                      </a:cubicBezTo>
                      <a:cubicBezTo>
                        <a:pt x="1491" y="1591"/>
                        <a:pt x="1491" y="1594"/>
                        <a:pt x="1490" y="1597"/>
                      </a:cubicBezTo>
                      <a:moveTo>
                        <a:pt x="1452" y="1650"/>
                      </a:moveTo>
                      <a:lnTo>
                        <a:pt x="1452" y="1650"/>
                      </a:lnTo>
                      <a:cubicBezTo>
                        <a:pt x="1450" y="1652"/>
                        <a:pt x="1448" y="1653"/>
                        <a:pt x="1446" y="1655"/>
                      </a:cubicBezTo>
                      <a:cubicBezTo>
                        <a:pt x="1422" y="1655"/>
                        <a:pt x="1390" y="1652"/>
                        <a:pt x="1347" y="1640"/>
                      </a:cubicBezTo>
                      <a:cubicBezTo>
                        <a:pt x="1388" y="1636"/>
                        <a:pt x="1422" y="1638"/>
                        <a:pt x="1446" y="1643"/>
                      </a:cubicBezTo>
                      <a:cubicBezTo>
                        <a:pt x="1448" y="1645"/>
                        <a:pt x="1450" y="1648"/>
                        <a:pt x="1452" y="1650"/>
                      </a:cubicBezTo>
                      <a:moveTo>
                        <a:pt x="1471" y="1712"/>
                      </a:moveTo>
                      <a:lnTo>
                        <a:pt x="1471" y="1712"/>
                      </a:lnTo>
                      <a:cubicBezTo>
                        <a:pt x="1474" y="1712"/>
                        <a:pt x="1477" y="1710"/>
                        <a:pt x="1480" y="1710"/>
                      </a:cubicBezTo>
                      <a:cubicBezTo>
                        <a:pt x="1480" y="1712"/>
                        <a:pt x="1481" y="1714"/>
                        <a:pt x="1482" y="1717"/>
                      </a:cubicBezTo>
                      <a:cubicBezTo>
                        <a:pt x="1469" y="1739"/>
                        <a:pt x="1448" y="1765"/>
                        <a:pt x="1420" y="1794"/>
                      </a:cubicBezTo>
                      <a:cubicBezTo>
                        <a:pt x="1438" y="1756"/>
                        <a:pt x="1456" y="1729"/>
                        <a:pt x="1471" y="1712"/>
                      </a:cubicBezTo>
                      <a:moveTo>
                        <a:pt x="1544" y="1721"/>
                      </a:moveTo>
                      <a:lnTo>
                        <a:pt x="1544" y="1721"/>
                      </a:lnTo>
                      <a:cubicBezTo>
                        <a:pt x="1545" y="1719"/>
                        <a:pt x="1545" y="1718"/>
                        <a:pt x="1545" y="1716"/>
                      </a:cubicBezTo>
                      <a:cubicBezTo>
                        <a:pt x="1548" y="1717"/>
                        <a:pt x="1550" y="1718"/>
                        <a:pt x="1553" y="1718"/>
                      </a:cubicBezTo>
                      <a:cubicBezTo>
                        <a:pt x="1565" y="1739"/>
                        <a:pt x="1578" y="1769"/>
                        <a:pt x="1589" y="1812"/>
                      </a:cubicBezTo>
                      <a:cubicBezTo>
                        <a:pt x="1566" y="1778"/>
                        <a:pt x="1550" y="1749"/>
                        <a:pt x="1542" y="1726"/>
                      </a:cubicBezTo>
                      <a:cubicBezTo>
                        <a:pt x="1543" y="1724"/>
                        <a:pt x="1544" y="1722"/>
                        <a:pt x="1544" y="1721"/>
                      </a:cubicBezTo>
                      <a:moveTo>
                        <a:pt x="1583" y="1662"/>
                      </a:moveTo>
                      <a:lnTo>
                        <a:pt x="1583" y="1662"/>
                      </a:lnTo>
                      <a:cubicBezTo>
                        <a:pt x="1586" y="1660"/>
                        <a:pt x="1588" y="1658"/>
                        <a:pt x="1591" y="1656"/>
                      </a:cubicBezTo>
                      <a:cubicBezTo>
                        <a:pt x="1592" y="1656"/>
                        <a:pt x="1593" y="1656"/>
                        <a:pt x="1594" y="1656"/>
                      </a:cubicBezTo>
                      <a:cubicBezTo>
                        <a:pt x="1619" y="1656"/>
                        <a:pt x="1651" y="1661"/>
                        <a:pt x="1690" y="1672"/>
                      </a:cubicBezTo>
                      <a:cubicBezTo>
                        <a:pt x="1649" y="1676"/>
                        <a:pt x="1615" y="1675"/>
                        <a:pt x="1590" y="1669"/>
                      </a:cubicBezTo>
                      <a:cubicBezTo>
                        <a:pt x="1588" y="1667"/>
                        <a:pt x="1586" y="1665"/>
                        <a:pt x="1583" y="1662"/>
                      </a:cubicBezTo>
                      <a:moveTo>
                        <a:pt x="1565" y="1601"/>
                      </a:moveTo>
                      <a:lnTo>
                        <a:pt x="1565" y="1601"/>
                      </a:lnTo>
                      <a:cubicBezTo>
                        <a:pt x="1562" y="1602"/>
                        <a:pt x="1558" y="1602"/>
                        <a:pt x="1556" y="1603"/>
                      </a:cubicBezTo>
                      <a:cubicBezTo>
                        <a:pt x="1556" y="1600"/>
                        <a:pt x="1556" y="1597"/>
                        <a:pt x="1555" y="1594"/>
                      </a:cubicBezTo>
                      <a:cubicBezTo>
                        <a:pt x="1566" y="1573"/>
                        <a:pt x="1586" y="1547"/>
                        <a:pt x="1617" y="1516"/>
                      </a:cubicBezTo>
                      <a:cubicBezTo>
                        <a:pt x="1599" y="1554"/>
                        <a:pt x="1581" y="1583"/>
                        <a:pt x="1565" y="1601"/>
                      </a:cubicBezTo>
                      <a:moveTo>
                        <a:pt x="1419" y="827"/>
                      </a:moveTo>
                      <a:lnTo>
                        <a:pt x="1419" y="827"/>
                      </a:lnTo>
                      <a:cubicBezTo>
                        <a:pt x="1439" y="612"/>
                        <a:pt x="1479" y="412"/>
                        <a:pt x="1530" y="264"/>
                      </a:cubicBezTo>
                      <a:cubicBezTo>
                        <a:pt x="1583" y="112"/>
                        <a:pt x="1634" y="59"/>
                        <a:pt x="1663" y="59"/>
                      </a:cubicBezTo>
                      <a:lnTo>
                        <a:pt x="1664" y="59"/>
                      </a:lnTo>
                      <a:cubicBezTo>
                        <a:pt x="1737" y="65"/>
                        <a:pt x="1810" y="373"/>
                        <a:pt x="1765" y="859"/>
                      </a:cubicBezTo>
                      <a:cubicBezTo>
                        <a:pt x="1745" y="1084"/>
                        <a:pt x="1706" y="1266"/>
                        <a:pt x="1663" y="1398"/>
                      </a:cubicBezTo>
                      <a:cubicBezTo>
                        <a:pt x="1661" y="1399"/>
                        <a:pt x="1659" y="1401"/>
                        <a:pt x="1656" y="1403"/>
                      </a:cubicBezTo>
                      <a:cubicBezTo>
                        <a:pt x="1600" y="1447"/>
                        <a:pt x="1558" y="1488"/>
                        <a:pt x="1530" y="1526"/>
                      </a:cubicBezTo>
                      <a:cubicBezTo>
                        <a:pt x="1508" y="1484"/>
                        <a:pt x="1474" y="1436"/>
                        <a:pt x="1428" y="1381"/>
                      </a:cubicBezTo>
                      <a:cubicBezTo>
                        <a:pt x="1426" y="1379"/>
                        <a:pt x="1424" y="1377"/>
                        <a:pt x="1422" y="1375"/>
                      </a:cubicBezTo>
                      <a:cubicBezTo>
                        <a:pt x="1404" y="1239"/>
                        <a:pt x="1399" y="1052"/>
                        <a:pt x="1419" y="827"/>
                      </a:cubicBezTo>
                      <a:moveTo>
                        <a:pt x="750" y="1326"/>
                      </a:moveTo>
                      <a:lnTo>
                        <a:pt x="750" y="1326"/>
                      </a:lnTo>
                      <a:cubicBezTo>
                        <a:pt x="352" y="1045"/>
                        <a:pt x="166" y="789"/>
                        <a:pt x="208" y="730"/>
                      </a:cubicBezTo>
                      <a:cubicBezTo>
                        <a:pt x="216" y="719"/>
                        <a:pt x="233" y="713"/>
                        <a:pt x="260" y="713"/>
                      </a:cubicBezTo>
                      <a:cubicBezTo>
                        <a:pt x="370" y="713"/>
                        <a:pt x="629" y="816"/>
                        <a:pt x="951" y="1043"/>
                      </a:cubicBezTo>
                      <a:lnTo>
                        <a:pt x="951" y="1043"/>
                      </a:lnTo>
                      <a:cubicBezTo>
                        <a:pt x="1118" y="1161"/>
                        <a:pt x="1264" y="1287"/>
                        <a:pt x="1366" y="1401"/>
                      </a:cubicBezTo>
                      <a:cubicBezTo>
                        <a:pt x="1376" y="1472"/>
                        <a:pt x="1391" y="1534"/>
                        <a:pt x="1411" y="1581"/>
                      </a:cubicBezTo>
                      <a:cubicBezTo>
                        <a:pt x="1360" y="1578"/>
                        <a:pt x="1298" y="1584"/>
                        <a:pt x="1227" y="1598"/>
                      </a:cubicBezTo>
                      <a:cubicBezTo>
                        <a:pt x="1086" y="1540"/>
                        <a:pt x="917" y="1445"/>
                        <a:pt x="750" y="1326"/>
                      </a:cubicBezTo>
                      <a:moveTo>
                        <a:pt x="849" y="2156"/>
                      </a:moveTo>
                      <a:lnTo>
                        <a:pt x="849" y="2156"/>
                      </a:lnTo>
                      <a:cubicBezTo>
                        <a:pt x="653" y="2246"/>
                        <a:pt x="460" y="2312"/>
                        <a:pt x="306" y="2341"/>
                      </a:cubicBezTo>
                      <a:cubicBezTo>
                        <a:pt x="144" y="2372"/>
                        <a:pt x="72" y="2353"/>
                        <a:pt x="61" y="2328"/>
                      </a:cubicBezTo>
                      <a:cubicBezTo>
                        <a:pt x="30" y="2262"/>
                        <a:pt x="260" y="2045"/>
                        <a:pt x="703" y="1840"/>
                      </a:cubicBezTo>
                      <a:cubicBezTo>
                        <a:pt x="909" y="1745"/>
                        <a:pt x="1086" y="1688"/>
                        <a:pt x="1221" y="1659"/>
                      </a:cubicBezTo>
                      <a:cubicBezTo>
                        <a:pt x="1224" y="1661"/>
                        <a:pt x="1226" y="1662"/>
                        <a:pt x="1229" y="1663"/>
                      </a:cubicBezTo>
                      <a:cubicBezTo>
                        <a:pt x="1295" y="1689"/>
                        <a:pt x="1352" y="1705"/>
                        <a:pt x="1399" y="1711"/>
                      </a:cubicBezTo>
                      <a:cubicBezTo>
                        <a:pt x="1373" y="1751"/>
                        <a:pt x="1349" y="1803"/>
                        <a:pt x="1325" y="1871"/>
                      </a:cubicBezTo>
                      <a:cubicBezTo>
                        <a:pt x="1324" y="1874"/>
                        <a:pt x="1323" y="1876"/>
                        <a:pt x="1322" y="1879"/>
                      </a:cubicBezTo>
                      <a:cubicBezTo>
                        <a:pt x="1212" y="1964"/>
                        <a:pt x="1051" y="2062"/>
                        <a:pt x="849" y="2156"/>
                      </a:cubicBezTo>
                      <a:moveTo>
                        <a:pt x="1616" y="2485"/>
                      </a:moveTo>
                      <a:lnTo>
                        <a:pt x="1616" y="2485"/>
                      </a:lnTo>
                      <a:cubicBezTo>
                        <a:pt x="1596" y="2700"/>
                        <a:pt x="1557" y="2900"/>
                        <a:pt x="1505" y="3048"/>
                      </a:cubicBezTo>
                      <a:cubicBezTo>
                        <a:pt x="1451" y="3203"/>
                        <a:pt x="1399" y="3255"/>
                        <a:pt x="1371" y="3253"/>
                      </a:cubicBezTo>
                      <a:cubicBezTo>
                        <a:pt x="1343" y="3251"/>
                        <a:pt x="1301" y="3190"/>
                        <a:pt x="1276" y="3027"/>
                      </a:cubicBezTo>
                      <a:cubicBezTo>
                        <a:pt x="1252" y="2872"/>
                        <a:pt x="1251" y="2668"/>
                        <a:pt x="1270" y="2453"/>
                      </a:cubicBezTo>
                      <a:cubicBezTo>
                        <a:pt x="1289" y="2250"/>
                        <a:pt x="1325" y="2060"/>
                        <a:pt x="1373" y="1914"/>
                      </a:cubicBezTo>
                      <a:cubicBezTo>
                        <a:pt x="1430" y="1869"/>
                        <a:pt x="1475" y="1825"/>
                        <a:pt x="1506" y="1786"/>
                      </a:cubicBezTo>
                      <a:cubicBezTo>
                        <a:pt x="1529" y="1832"/>
                        <a:pt x="1566" y="1883"/>
                        <a:pt x="1613" y="1937"/>
                      </a:cubicBezTo>
                      <a:cubicBezTo>
                        <a:pt x="1633" y="2088"/>
                        <a:pt x="1635" y="2282"/>
                        <a:pt x="1616" y="2485"/>
                      </a:cubicBezTo>
                      <a:moveTo>
                        <a:pt x="2285" y="1986"/>
                      </a:moveTo>
                      <a:lnTo>
                        <a:pt x="2285" y="1986"/>
                      </a:lnTo>
                      <a:cubicBezTo>
                        <a:pt x="2683" y="2267"/>
                        <a:pt x="2869" y="2523"/>
                        <a:pt x="2828" y="2582"/>
                      </a:cubicBezTo>
                      <a:cubicBezTo>
                        <a:pt x="2812" y="2605"/>
                        <a:pt x="2738" y="2610"/>
                        <a:pt x="2584" y="2550"/>
                      </a:cubicBezTo>
                      <a:cubicBezTo>
                        <a:pt x="2438" y="2494"/>
                        <a:pt x="2261" y="2394"/>
                        <a:pt x="2084" y="2269"/>
                      </a:cubicBezTo>
                      <a:cubicBezTo>
                        <a:pt x="1900" y="2138"/>
                        <a:pt x="1761" y="2014"/>
                        <a:pt x="1669" y="1911"/>
                      </a:cubicBezTo>
                      <a:cubicBezTo>
                        <a:pt x="1669" y="1908"/>
                        <a:pt x="1668" y="1906"/>
                        <a:pt x="1668" y="1903"/>
                      </a:cubicBezTo>
                      <a:cubicBezTo>
                        <a:pt x="1657" y="1832"/>
                        <a:pt x="1642" y="1775"/>
                        <a:pt x="1624" y="1731"/>
                      </a:cubicBezTo>
                      <a:cubicBezTo>
                        <a:pt x="1632" y="1732"/>
                        <a:pt x="1640" y="1732"/>
                        <a:pt x="1649" y="1732"/>
                      </a:cubicBezTo>
                      <a:cubicBezTo>
                        <a:pt x="1695" y="1732"/>
                        <a:pt x="1750" y="1726"/>
                        <a:pt x="1810" y="1714"/>
                      </a:cubicBezTo>
                      <a:cubicBezTo>
                        <a:pt x="1937" y="1766"/>
                        <a:pt x="2101" y="1855"/>
                        <a:pt x="2285" y="1986"/>
                      </a:cubicBezTo>
                      <a:moveTo>
                        <a:pt x="1815" y="1652"/>
                      </a:moveTo>
                      <a:lnTo>
                        <a:pt x="1815" y="1652"/>
                      </a:lnTo>
                      <a:cubicBezTo>
                        <a:pt x="1748" y="1626"/>
                        <a:pt x="1687" y="1608"/>
                        <a:pt x="1636" y="1602"/>
                      </a:cubicBezTo>
                      <a:cubicBezTo>
                        <a:pt x="1664" y="1559"/>
                        <a:pt x="1690" y="1501"/>
                        <a:pt x="1714" y="1433"/>
                      </a:cubicBezTo>
                      <a:cubicBezTo>
                        <a:pt x="1834" y="1340"/>
                        <a:pt x="2001" y="1242"/>
                        <a:pt x="2187" y="1156"/>
                      </a:cubicBezTo>
                      <a:cubicBezTo>
                        <a:pt x="2383" y="1066"/>
                        <a:pt x="2575" y="1000"/>
                        <a:pt x="2729" y="971"/>
                      </a:cubicBezTo>
                      <a:cubicBezTo>
                        <a:pt x="2789" y="960"/>
                        <a:pt x="2837" y="955"/>
                        <a:pt x="2873" y="955"/>
                      </a:cubicBezTo>
                      <a:cubicBezTo>
                        <a:pt x="2936" y="955"/>
                        <a:pt x="2967" y="968"/>
                        <a:pt x="2975" y="984"/>
                      </a:cubicBezTo>
                      <a:cubicBezTo>
                        <a:pt x="3005" y="1050"/>
                        <a:pt x="2775" y="1267"/>
                        <a:pt x="2332" y="1472"/>
                      </a:cubicBezTo>
                      <a:cubicBezTo>
                        <a:pt x="2127" y="1566"/>
                        <a:pt x="1950" y="1624"/>
                        <a:pt x="1815" y="165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265;p8"/>
                <p:cNvSpPr/>
                <p:nvPr/>
              </p:nvSpPr>
              <p:spPr>
                <a:xfrm>
                  <a:off x="7665840" y="829800"/>
                  <a:ext cx="246600" cy="2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" h="685" extrusionOk="0">
                      <a:moveTo>
                        <a:pt x="224" y="664"/>
                      </a:moveTo>
                      <a:lnTo>
                        <a:pt x="224" y="664"/>
                      </a:lnTo>
                      <a:cubicBezTo>
                        <a:pt x="47" y="599"/>
                        <a:pt x="-44" y="402"/>
                        <a:pt x="21" y="225"/>
                      </a:cubicBezTo>
                      <a:cubicBezTo>
                        <a:pt x="87" y="47"/>
                        <a:pt x="284" y="-44"/>
                        <a:pt x="461" y="22"/>
                      </a:cubicBezTo>
                      <a:cubicBezTo>
                        <a:pt x="638" y="87"/>
                        <a:pt x="729" y="284"/>
                        <a:pt x="664" y="461"/>
                      </a:cubicBezTo>
                      <a:cubicBezTo>
                        <a:pt x="599" y="639"/>
                        <a:pt x="402" y="730"/>
                        <a:pt x="224" y="66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66" name="Google Shape;266;p8"/>
              <p:cNvSpPr/>
              <p:nvPr/>
            </p:nvSpPr>
            <p:spPr>
              <a:xfrm rot="2679291">
                <a:off x="8779764" y="2915497"/>
                <a:ext cx="70429" cy="70429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267" name="Google Shape;267;p8"/>
              <p:cNvSpPr/>
              <p:nvPr/>
            </p:nvSpPr>
            <p:spPr>
              <a:xfrm rot="2674307">
                <a:off x="8759556" y="3044325"/>
                <a:ext cx="141920" cy="14192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268" name="Google Shape;268;p8"/>
              <p:cNvSpPr/>
              <p:nvPr/>
            </p:nvSpPr>
            <p:spPr>
              <a:xfrm rot="2679291">
                <a:off x="8385778" y="3741982"/>
                <a:ext cx="70429" cy="70429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269" name="Google Shape;269;p8"/>
              <p:cNvSpPr/>
              <p:nvPr/>
            </p:nvSpPr>
            <p:spPr>
              <a:xfrm rot="2679291">
                <a:off x="8438395" y="3046352"/>
                <a:ext cx="70429" cy="70429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</p:grpSp>
        <p:grpSp>
          <p:nvGrpSpPr>
            <p:cNvPr id="270" name="Google Shape;270;p8"/>
            <p:cNvGrpSpPr/>
            <p:nvPr/>
          </p:nvGrpSpPr>
          <p:grpSpPr>
            <a:xfrm>
              <a:off x="-241420" y="-239793"/>
              <a:ext cx="1909300" cy="1981069"/>
              <a:chOff x="-263945" y="-190993"/>
              <a:chExt cx="1909300" cy="1981069"/>
            </a:xfrm>
          </p:grpSpPr>
          <p:sp>
            <p:nvSpPr>
              <p:cNvPr id="271" name="Google Shape;271;p8"/>
              <p:cNvSpPr/>
              <p:nvPr/>
            </p:nvSpPr>
            <p:spPr>
              <a:xfrm rot="9527792">
                <a:off x="24051" y="-71765"/>
                <a:ext cx="531799" cy="1204102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9324" extrusionOk="0">
                    <a:moveTo>
                      <a:pt x="4118" y="5690"/>
                    </a:moveTo>
                    <a:lnTo>
                      <a:pt x="4118" y="5690"/>
                    </a:lnTo>
                    <a:cubicBezTo>
                      <a:pt x="2555" y="6818"/>
                      <a:pt x="2417" y="7956"/>
                      <a:pt x="2443" y="8446"/>
                    </a:cubicBezTo>
                    <a:cubicBezTo>
                      <a:pt x="2334" y="8157"/>
                      <a:pt x="2219" y="7796"/>
                      <a:pt x="2125" y="7369"/>
                    </a:cubicBezTo>
                    <a:cubicBezTo>
                      <a:pt x="2039" y="6978"/>
                      <a:pt x="1965" y="6502"/>
                      <a:pt x="1936" y="5952"/>
                    </a:cubicBezTo>
                    <a:cubicBezTo>
                      <a:pt x="2166" y="5855"/>
                      <a:pt x="3355" y="5264"/>
                      <a:pt x="3645" y="3392"/>
                    </a:cubicBezTo>
                    <a:cubicBezTo>
                      <a:pt x="2345" y="4066"/>
                      <a:pt x="2011" y="5217"/>
                      <a:pt x="1926" y="5720"/>
                    </a:cubicBezTo>
                    <a:cubicBezTo>
                      <a:pt x="1902" y="4915"/>
                      <a:pt x="1974" y="3965"/>
                      <a:pt x="2233" y="2898"/>
                    </a:cubicBezTo>
                    <a:cubicBezTo>
                      <a:pt x="2484" y="2775"/>
                      <a:pt x="3704" y="2064"/>
                      <a:pt x="3266" y="0"/>
                    </a:cubicBezTo>
                    <a:cubicBezTo>
                      <a:pt x="2107" y="1149"/>
                      <a:pt x="2137" y="2444"/>
                      <a:pt x="2174" y="2814"/>
                    </a:cubicBezTo>
                    <a:cubicBezTo>
                      <a:pt x="2074" y="3215"/>
                      <a:pt x="2001" y="3601"/>
                      <a:pt x="1949" y="3969"/>
                    </a:cubicBezTo>
                    <a:cubicBezTo>
                      <a:pt x="1905" y="3467"/>
                      <a:pt x="1657" y="2642"/>
                      <a:pt x="656" y="1793"/>
                    </a:cubicBezTo>
                    <a:cubicBezTo>
                      <a:pt x="721" y="3262"/>
                      <a:pt x="1701" y="4250"/>
                      <a:pt x="1894" y="4431"/>
                    </a:cubicBezTo>
                    <a:cubicBezTo>
                      <a:pt x="1786" y="5547"/>
                      <a:pt x="1873" y="6479"/>
                      <a:pt x="2008" y="7181"/>
                    </a:cubicBezTo>
                    <a:cubicBezTo>
                      <a:pt x="1821" y="6615"/>
                      <a:pt x="1314" y="5545"/>
                      <a:pt x="0" y="4591"/>
                    </a:cubicBezTo>
                    <a:cubicBezTo>
                      <a:pt x="352" y="6890"/>
                      <a:pt x="1923" y="7517"/>
                      <a:pt x="2095" y="7580"/>
                    </a:cubicBezTo>
                    <a:cubicBezTo>
                      <a:pt x="2365" y="8680"/>
                      <a:pt x="2759" y="9300"/>
                      <a:pt x="2763" y="9306"/>
                    </a:cubicBezTo>
                    <a:cubicBezTo>
                      <a:pt x="2770" y="9318"/>
                      <a:pt x="2783" y="9324"/>
                      <a:pt x="2795" y="9324"/>
                    </a:cubicBezTo>
                    <a:cubicBezTo>
                      <a:pt x="2802" y="9324"/>
                      <a:pt x="2810" y="9322"/>
                      <a:pt x="2816" y="9318"/>
                    </a:cubicBezTo>
                    <a:cubicBezTo>
                      <a:pt x="2834" y="9307"/>
                      <a:pt x="2839" y="9283"/>
                      <a:pt x="2828" y="9265"/>
                    </a:cubicBezTo>
                    <a:cubicBezTo>
                      <a:pt x="2825" y="9262"/>
                      <a:pt x="2696" y="9059"/>
                      <a:pt x="2537" y="8682"/>
                    </a:cubicBezTo>
                    <a:cubicBezTo>
                      <a:pt x="2811" y="8604"/>
                      <a:pt x="3939" y="8138"/>
                      <a:pt x="4118" y="56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8"/>
              <p:cNvSpPr/>
              <p:nvPr/>
            </p:nvSpPr>
            <p:spPr>
              <a:xfrm rot="6316527">
                <a:off x="913544" y="241763"/>
                <a:ext cx="310343" cy="702686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9324" extrusionOk="0">
                    <a:moveTo>
                      <a:pt x="4118" y="5690"/>
                    </a:moveTo>
                    <a:lnTo>
                      <a:pt x="4118" y="5690"/>
                    </a:lnTo>
                    <a:cubicBezTo>
                      <a:pt x="2555" y="6818"/>
                      <a:pt x="2417" y="7956"/>
                      <a:pt x="2443" y="8446"/>
                    </a:cubicBezTo>
                    <a:cubicBezTo>
                      <a:pt x="2334" y="8157"/>
                      <a:pt x="2219" y="7796"/>
                      <a:pt x="2125" y="7369"/>
                    </a:cubicBezTo>
                    <a:cubicBezTo>
                      <a:pt x="2039" y="6978"/>
                      <a:pt x="1965" y="6502"/>
                      <a:pt x="1936" y="5952"/>
                    </a:cubicBezTo>
                    <a:cubicBezTo>
                      <a:pt x="2166" y="5855"/>
                      <a:pt x="3355" y="5264"/>
                      <a:pt x="3645" y="3392"/>
                    </a:cubicBezTo>
                    <a:cubicBezTo>
                      <a:pt x="2345" y="4066"/>
                      <a:pt x="2011" y="5217"/>
                      <a:pt x="1926" y="5720"/>
                    </a:cubicBezTo>
                    <a:cubicBezTo>
                      <a:pt x="1902" y="4915"/>
                      <a:pt x="1974" y="3965"/>
                      <a:pt x="2233" y="2898"/>
                    </a:cubicBezTo>
                    <a:cubicBezTo>
                      <a:pt x="2484" y="2775"/>
                      <a:pt x="3704" y="2064"/>
                      <a:pt x="3266" y="0"/>
                    </a:cubicBezTo>
                    <a:cubicBezTo>
                      <a:pt x="2107" y="1149"/>
                      <a:pt x="2137" y="2444"/>
                      <a:pt x="2174" y="2814"/>
                    </a:cubicBezTo>
                    <a:cubicBezTo>
                      <a:pt x="2074" y="3215"/>
                      <a:pt x="2001" y="3601"/>
                      <a:pt x="1949" y="3969"/>
                    </a:cubicBezTo>
                    <a:cubicBezTo>
                      <a:pt x="1905" y="3467"/>
                      <a:pt x="1657" y="2642"/>
                      <a:pt x="656" y="1793"/>
                    </a:cubicBezTo>
                    <a:cubicBezTo>
                      <a:pt x="721" y="3262"/>
                      <a:pt x="1701" y="4250"/>
                      <a:pt x="1894" y="4431"/>
                    </a:cubicBezTo>
                    <a:cubicBezTo>
                      <a:pt x="1786" y="5547"/>
                      <a:pt x="1873" y="6479"/>
                      <a:pt x="2008" y="7181"/>
                    </a:cubicBezTo>
                    <a:cubicBezTo>
                      <a:pt x="1821" y="6615"/>
                      <a:pt x="1314" y="5545"/>
                      <a:pt x="0" y="4591"/>
                    </a:cubicBezTo>
                    <a:cubicBezTo>
                      <a:pt x="352" y="6890"/>
                      <a:pt x="1923" y="7517"/>
                      <a:pt x="2095" y="7580"/>
                    </a:cubicBezTo>
                    <a:cubicBezTo>
                      <a:pt x="2365" y="8680"/>
                      <a:pt x="2759" y="9300"/>
                      <a:pt x="2763" y="9306"/>
                    </a:cubicBezTo>
                    <a:cubicBezTo>
                      <a:pt x="2770" y="9318"/>
                      <a:pt x="2783" y="9324"/>
                      <a:pt x="2795" y="9324"/>
                    </a:cubicBezTo>
                    <a:cubicBezTo>
                      <a:pt x="2802" y="9324"/>
                      <a:pt x="2810" y="9322"/>
                      <a:pt x="2816" y="9318"/>
                    </a:cubicBezTo>
                    <a:cubicBezTo>
                      <a:pt x="2834" y="9307"/>
                      <a:pt x="2839" y="9283"/>
                      <a:pt x="2828" y="9265"/>
                    </a:cubicBezTo>
                    <a:cubicBezTo>
                      <a:pt x="2825" y="9262"/>
                      <a:pt x="2696" y="9059"/>
                      <a:pt x="2537" y="8682"/>
                    </a:cubicBezTo>
                    <a:cubicBezTo>
                      <a:pt x="2811" y="8604"/>
                      <a:pt x="3939" y="8138"/>
                      <a:pt x="4118" y="56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8"/>
              <p:cNvSpPr/>
              <p:nvPr/>
            </p:nvSpPr>
            <p:spPr>
              <a:xfrm rot="5837613">
                <a:off x="383225" y="-452869"/>
                <a:ext cx="531808" cy="1204124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9324" extrusionOk="0">
                    <a:moveTo>
                      <a:pt x="4118" y="5690"/>
                    </a:moveTo>
                    <a:lnTo>
                      <a:pt x="4118" y="5690"/>
                    </a:lnTo>
                    <a:cubicBezTo>
                      <a:pt x="2555" y="6818"/>
                      <a:pt x="2417" y="7956"/>
                      <a:pt x="2443" y="8446"/>
                    </a:cubicBezTo>
                    <a:cubicBezTo>
                      <a:pt x="2334" y="8157"/>
                      <a:pt x="2219" y="7796"/>
                      <a:pt x="2125" y="7369"/>
                    </a:cubicBezTo>
                    <a:cubicBezTo>
                      <a:pt x="2039" y="6978"/>
                      <a:pt x="1965" y="6502"/>
                      <a:pt x="1936" y="5952"/>
                    </a:cubicBezTo>
                    <a:cubicBezTo>
                      <a:pt x="2166" y="5855"/>
                      <a:pt x="3355" y="5264"/>
                      <a:pt x="3645" y="3392"/>
                    </a:cubicBezTo>
                    <a:cubicBezTo>
                      <a:pt x="2345" y="4066"/>
                      <a:pt x="2011" y="5217"/>
                      <a:pt x="1926" y="5720"/>
                    </a:cubicBezTo>
                    <a:cubicBezTo>
                      <a:pt x="1902" y="4915"/>
                      <a:pt x="1974" y="3965"/>
                      <a:pt x="2233" y="2898"/>
                    </a:cubicBezTo>
                    <a:cubicBezTo>
                      <a:pt x="2484" y="2775"/>
                      <a:pt x="3704" y="2064"/>
                      <a:pt x="3266" y="0"/>
                    </a:cubicBezTo>
                    <a:cubicBezTo>
                      <a:pt x="2107" y="1149"/>
                      <a:pt x="2137" y="2444"/>
                      <a:pt x="2174" y="2814"/>
                    </a:cubicBezTo>
                    <a:cubicBezTo>
                      <a:pt x="2074" y="3215"/>
                      <a:pt x="2001" y="3601"/>
                      <a:pt x="1949" y="3969"/>
                    </a:cubicBezTo>
                    <a:cubicBezTo>
                      <a:pt x="1905" y="3467"/>
                      <a:pt x="1657" y="2642"/>
                      <a:pt x="656" y="1793"/>
                    </a:cubicBezTo>
                    <a:cubicBezTo>
                      <a:pt x="721" y="3262"/>
                      <a:pt x="1701" y="4250"/>
                      <a:pt x="1894" y="4431"/>
                    </a:cubicBezTo>
                    <a:cubicBezTo>
                      <a:pt x="1786" y="5547"/>
                      <a:pt x="1873" y="6479"/>
                      <a:pt x="2008" y="7181"/>
                    </a:cubicBezTo>
                    <a:cubicBezTo>
                      <a:pt x="1821" y="6615"/>
                      <a:pt x="1314" y="5545"/>
                      <a:pt x="0" y="4591"/>
                    </a:cubicBezTo>
                    <a:cubicBezTo>
                      <a:pt x="352" y="6890"/>
                      <a:pt x="1923" y="7517"/>
                      <a:pt x="2095" y="7580"/>
                    </a:cubicBezTo>
                    <a:cubicBezTo>
                      <a:pt x="2365" y="8680"/>
                      <a:pt x="2759" y="9300"/>
                      <a:pt x="2763" y="9306"/>
                    </a:cubicBezTo>
                    <a:cubicBezTo>
                      <a:pt x="2770" y="9318"/>
                      <a:pt x="2783" y="9324"/>
                      <a:pt x="2795" y="9324"/>
                    </a:cubicBezTo>
                    <a:cubicBezTo>
                      <a:pt x="2802" y="9324"/>
                      <a:pt x="2810" y="9322"/>
                      <a:pt x="2816" y="9318"/>
                    </a:cubicBezTo>
                    <a:cubicBezTo>
                      <a:pt x="2834" y="9307"/>
                      <a:pt x="2839" y="9283"/>
                      <a:pt x="2828" y="9265"/>
                    </a:cubicBezTo>
                    <a:cubicBezTo>
                      <a:pt x="2825" y="9262"/>
                      <a:pt x="2696" y="9059"/>
                      <a:pt x="2537" y="8682"/>
                    </a:cubicBezTo>
                    <a:cubicBezTo>
                      <a:pt x="2811" y="8604"/>
                      <a:pt x="3939" y="8138"/>
                      <a:pt x="4118" y="56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74" name="Google Shape;274;p8"/>
              <p:cNvGrpSpPr/>
              <p:nvPr/>
            </p:nvGrpSpPr>
            <p:grpSpPr>
              <a:xfrm rot="9527590">
                <a:off x="1320081" y="217674"/>
                <a:ext cx="283584" cy="283584"/>
                <a:chOff x="7314840" y="1753920"/>
                <a:chExt cx="948960" cy="948960"/>
              </a:xfrm>
            </p:grpSpPr>
            <p:sp>
              <p:nvSpPr>
                <p:cNvPr id="275" name="Google Shape;275;p8"/>
                <p:cNvSpPr/>
                <p:nvPr/>
              </p:nvSpPr>
              <p:spPr>
                <a:xfrm>
                  <a:off x="7314840" y="1753920"/>
                  <a:ext cx="948960" cy="94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6" h="2636" extrusionOk="0">
                      <a:moveTo>
                        <a:pt x="2636" y="1439"/>
                      </a:moveTo>
                      <a:lnTo>
                        <a:pt x="2636" y="1439"/>
                      </a:lnTo>
                      <a:cubicBezTo>
                        <a:pt x="2644" y="1349"/>
                        <a:pt x="2356" y="1248"/>
                        <a:pt x="1992" y="1215"/>
                      </a:cubicBezTo>
                      <a:cubicBezTo>
                        <a:pt x="1975" y="1214"/>
                        <a:pt x="1958" y="1212"/>
                        <a:pt x="1942" y="1211"/>
                      </a:cubicBezTo>
                      <a:cubicBezTo>
                        <a:pt x="1957" y="1204"/>
                        <a:pt x="1972" y="1198"/>
                        <a:pt x="1987" y="1191"/>
                      </a:cubicBezTo>
                      <a:cubicBezTo>
                        <a:pt x="2319" y="1037"/>
                        <a:pt x="2558" y="846"/>
                        <a:pt x="2520" y="764"/>
                      </a:cubicBezTo>
                      <a:cubicBezTo>
                        <a:pt x="2481" y="681"/>
                        <a:pt x="2181" y="739"/>
                        <a:pt x="1849" y="892"/>
                      </a:cubicBezTo>
                      <a:cubicBezTo>
                        <a:pt x="1834" y="898"/>
                        <a:pt x="1819" y="906"/>
                        <a:pt x="1805" y="913"/>
                      </a:cubicBezTo>
                      <a:cubicBezTo>
                        <a:pt x="1814" y="900"/>
                        <a:pt x="1824" y="887"/>
                        <a:pt x="1834" y="873"/>
                      </a:cubicBezTo>
                      <a:cubicBezTo>
                        <a:pt x="2045" y="574"/>
                        <a:pt x="2156" y="290"/>
                        <a:pt x="2082" y="237"/>
                      </a:cubicBezTo>
                      <a:cubicBezTo>
                        <a:pt x="2008" y="185"/>
                        <a:pt x="1776" y="384"/>
                        <a:pt x="1565" y="683"/>
                      </a:cubicBezTo>
                      <a:cubicBezTo>
                        <a:pt x="1556" y="697"/>
                        <a:pt x="1546" y="710"/>
                        <a:pt x="1537" y="724"/>
                      </a:cubicBezTo>
                      <a:cubicBezTo>
                        <a:pt x="1539" y="707"/>
                        <a:pt x="1541" y="691"/>
                        <a:pt x="1542" y="674"/>
                      </a:cubicBezTo>
                      <a:cubicBezTo>
                        <a:pt x="1575" y="310"/>
                        <a:pt x="1529" y="9"/>
                        <a:pt x="1439" y="0"/>
                      </a:cubicBezTo>
                      <a:cubicBezTo>
                        <a:pt x="1348" y="-8"/>
                        <a:pt x="1248" y="280"/>
                        <a:pt x="1214" y="644"/>
                      </a:cubicBezTo>
                      <a:cubicBezTo>
                        <a:pt x="1213" y="661"/>
                        <a:pt x="1211" y="678"/>
                        <a:pt x="1210" y="694"/>
                      </a:cubicBezTo>
                      <a:cubicBezTo>
                        <a:pt x="1204" y="679"/>
                        <a:pt x="1197" y="663"/>
                        <a:pt x="1190" y="648"/>
                      </a:cubicBezTo>
                      <a:cubicBezTo>
                        <a:pt x="1037" y="316"/>
                        <a:pt x="846" y="78"/>
                        <a:pt x="763" y="116"/>
                      </a:cubicBezTo>
                      <a:cubicBezTo>
                        <a:pt x="681" y="154"/>
                        <a:pt x="738" y="454"/>
                        <a:pt x="891" y="786"/>
                      </a:cubicBezTo>
                      <a:cubicBezTo>
                        <a:pt x="898" y="801"/>
                        <a:pt x="905" y="816"/>
                        <a:pt x="913" y="831"/>
                      </a:cubicBezTo>
                      <a:cubicBezTo>
                        <a:pt x="899" y="822"/>
                        <a:pt x="886" y="812"/>
                        <a:pt x="872" y="802"/>
                      </a:cubicBezTo>
                      <a:cubicBezTo>
                        <a:pt x="574" y="591"/>
                        <a:pt x="289" y="480"/>
                        <a:pt x="237" y="554"/>
                      </a:cubicBezTo>
                      <a:cubicBezTo>
                        <a:pt x="184" y="628"/>
                        <a:pt x="384" y="860"/>
                        <a:pt x="682" y="1071"/>
                      </a:cubicBezTo>
                      <a:cubicBezTo>
                        <a:pt x="696" y="1080"/>
                        <a:pt x="710" y="1090"/>
                        <a:pt x="724" y="1099"/>
                      </a:cubicBezTo>
                      <a:cubicBezTo>
                        <a:pt x="707" y="1097"/>
                        <a:pt x="691" y="1095"/>
                        <a:pt x="674" y="1094"/>
                      </a:cubicBezTo>
                      <a:cubicBezTo>
                        <a:pt x="310" y="1060"/>
                        <a:pt x="8" y="1106"/>
                        <a:pt x="0" y="1197"/>
                      </a:cubicBezTo>
                      <a:cubicBezTo>
                        <a:pt x="-9" y="1288"/>
                        <a:pt x="280" y="1388"/>
                        <a:pt x="643" y="1422"/>
                      </a:cubicBezTo>
                      <a:cubicBezTo>
                        <a:pt x="660" y="1423"/>
                        <a:pt x="677" y="1424"/>
                        <a:pt x="693" y="1425"/>
                      </a:cubicBezTo>
                      <a:cubicBezTo>
                        <a:pt x="678" y="1432"/>
                        <a:pt x="663" y="1438"/>
                        <a:pt x="648" y="1446"/>
                      </a:cubicBezTo>
                      <a:cubicBezTo>
                        <a:pt x="316" y="1599"/>
                        <a:pt x="78" y="1789"/>
                        <a:pt x="116" y="1872"/>
                      </a:cubicBezTo>
                      <a:cubicBezTo>
                        <a:pt x="154" y="1955"/>
                        <a:pt x="453" y="1898"/>
                        <a:pt x="785" y="1745"/>
                      </a:cubicBezTo>
                      <a:cubicBezTo>
                        <a:pt x="801" y="1737"/>
                        <a:pt x="816" y="1730"/>
                        <a:pt x="831" y="1723"/>
                      </a:cubicBezTo>
                      <a:cubicBezTo>
                        <a:pt x="821" y="1736"/>
                        <a:pt x="811" y="1750"/>
                        <a:pt x="802" y="1764"/>
                      </a:cubicBezTo>
                      <a:cubicBezTo>
                        <a:pt x="590" y="2062"/>
                        <a:pt x="479" y="2347"/>
                        <a:pt x="554" y="2399"/>
                      </a:cubicBezTo>
                      <a:cubicBezTo>
                        <a:pt x="628" y="2452"/>
                        <a:pt x="859" y="2252"/>
                        <a:pt x="1070" y="1954"/>
                      </a:cubicBezTo>
                      <a:cubicBezTo>
                        <a:pt x="1080" y="1940"/>
                        <a:pt x="1089" y="1926"/>
                        <a:pt x="1099" y="1912"/>
                      </a:cubicBezTo>
                      <a:cubicBezTo>
                        <a:pt x="1097" y="1929"/>
                        <a:pt x="1095" y="1945"/>
                        <a:pt x="1093" y="1962"/>
                      </a:cubicBezTo>
                      <a:cubicBezTo>
                        <a:pt x="1060" y="2326"/>
                        <a:pt x="1106" y="2628"/>
                        <a:pt x="1196" y="2636"/>
                      </a:cubicBezTo>
                      <a:cubicBezTo>
                        <a:pt x="1287" y="2644"/>
                        <a:pt x="1387" y="2356"/>
                        <a:pt x="1421" y="1992"/>
                      </a:cubicBezTo>
                      <a:cubicBezTo>
                        <a:pt x="1422" y="1975"/>
                        <a:pt x="1424" y="1959"/>
                        <a:pt x="1425" y="1942"/>
                      </a:cubicBezTo>
                      <a:cubicBezTo>
                        <a:pt x="1432" y="1958"/>
                        <a:pt x="1438" y="1973"/>
                        <a:pt x="1445" y="1988"/>
                      </a:cubicBezTo>
                      <a:cubicBezTo>
                        <a:pt x="1598" y="2320"/>
                        <a:pt x="1789" y="2558"/>
                        <a:pt x="1871" y="2520"/>
                      </a:cubicBezTo>
                      <a:cubicBezTo>
                        <a:pt x="1954" y="2482"/>
                        <a:pt x="1897" y="2182"/>
                        <a:pt x="1744" y="1850"/>
                      </a:cubicBezTo>
                      <a:cubicBezTo>
                        <a:pt x="1737" y="1835"/>
                        <a:pt x="1730" y="1820"/>
                        <a:pt x="1723" y="1805"/>
                      </a:cubicBezTo>
                      <a:cubicBezTo>
                        <a:pt x="1736" y="1815"/>
                        <a:pt x="1749" y="1825"/>
                        <a:pt x="1763" y="1834"/>
                      </a:cubicBezTo>
                      <a:cubicBezTo>
                        <a:pt x="2061" y="2045"/>
                        <a:pt x="2346" y="2156"/>
                        <a:pt x="2398" y="2082"/>
                      </a:cubicBezTo>
                      <a:cubicBezTo>
                        <a:pt x="2451" y="2007"/>
                        <a:pt x="2252" y="1776"/>
                        <a:pt x="1953" y="1566"/>
                      </a:cubicBezTo>
                      <a:cubicBezTo>
                        <a:pt x="1939" y="1556"/>
                        <a:pt x="1926" y="1547"/>
                        <a:pt x="1912" y="1538"/>
                      </a:cubicBezTo>
                      <a:cubicBezTo>
                        <a:pt x="1928" y="1539"/>
                        <a:pt x="1945" y="1541"/>
                        <a:pt x="1962" y="1543"/>
                      </a:cubicBezTo>
                      <a:cubicBezTo>
                        <a:pt x="2326" y="1576"/>
                        <a:pt x="2627" y="1530"/>
                        <a:pt x="2636" y="143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276;p8"/>
                <p:cNvSpPr/>
                <p:nvPr/>
              </p:nvSpPr>
              <p:spPr>
                <a:xfrm>
                  <a:off x="7689600" y="2128320"/>
                  <a:ext cx="199800" cy="19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" h="555" extrusionOk="0">
                      <a:moveTo>
                        <a:pt x="393" y="530"/>
                      </a:moveTo>
                      <a:lnTo>
                        <a:pt x="393" y="530"/>
                      </a:lnTo>
                      <a:cubicBezTo>
                        <a:pt x="253" y="594"/>
                        <a:pt x="89" y="533"/>
                        <a:pt x="25" y="394"/>
                      </a:cubicBezTo>
                      <a:cubicBezTo>
                        <a:pt x="-39" y="255"/>
                        <a:pt x="21" y="91"/>
                        <a:pt x="160" y="26"/>
                      </a:cubicBezTo>
                      <a:cubicBezTo>
                        <a:pt x="299" y="-38"/>
                        <a:pt x="464" y="23"/>
                        <a:pt x="529" y="162"/>
                      </a:cubicBezTo>
                      <a:cubicBezTo>
                        <a:pt x="593" y="301"/>
                        <a:pt x="532" y="466"/>
                        <a:pt x="393" y="53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77" name="Google Shape;277;p8"/>
              <p:cNvSpPr/>
              <p:nvPr/>
            </p:nvSpPr>
            <p:spPr>
              <a:xfrm rot="9527243">
                <a:off x="354129" y="1703231"/>
                <a:ext cx="70475" cy="70475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278" name="Google Shape;278;p8"/>
              <p:cNvSpPr/>
              <p:nvPr/>
            </p:nvSpPr>
            <p:spPr>
              <a:xfrm rot="9528357">
                <a:off x="426030" y="1570555"/>
                <a:ext cx="141898" cy="141898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279" name="Google Shape;279;p8"/>
              <p:cNvSpPr/>
              <p:nvPr/>
            </p:nvSpPr>
            <p:spPr>
              <a:xfrm rot="9527243">
                <a:off x="677930" y="754549"/>
                <a:ext cx="70475" cy="70475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280" name="Google Shape;280;p8"/>
              <p:cNvSpPr/>
              <p:nvPr/>
            </p:nvSpPr>
            <p:spPr>
              <a:xfrm rot="9527243">
                <a:off x="1119149" y="186331"/>
                <a:ext cx="70475" cy="70475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grpSp>
            <p:nvGrpSpPr>
              <p:cNvPr id="281" name="Google Shape;281;p8"/>
              <p:cNvGrpSpPr/>
              <p:nvPr/>
            </p:nvGrpSpPr>
            <p:grpSpPr>
              <a:xfrm rot="9527590">
                <a:off x="874713" y="-149298"/>
                <a:ext cx="283584" cy="283584"/>
                <a:chOff x="7314840" y="1753920"/>
                <a:chExt cx="948960" cy="948960"/>
              </a:xfrm>
            </p:grpSpPr>
            <p:sp>
              <p:nvSpPr>
                <p:cNvPr id="282" name="Google Shape;282;p8"/>
                <p:cNvSpPr/>
                <p:nvPr/>
              </p:nvSpPr>
              <p:spPr>
                <a:xfrm>
                  <a:off x="7314840" y="1753920"/>
                  <a:ext cx="948960" cy="94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6" h="2636" extrusionOk="0">
                      <a:moveTo>
                        <a:pt x="2636" y="1439"/>
                      </a:moveTo>
                      <a:lnTo>
                        <a:pt x="2636" y="1439"/>
                      </a:lnTo>
                      <a:cubicBezTo>
                        <a:pt x="2644" y="1349"/>
                        <a:pt x="2356" y="1248"/>
                        <a:pt x="1992" y="1215"/>
                      </a:cubicBezTo>
                      <a:cubicBezTo>
                        <a:pt x="1975" y="1214"/>
                        <a:pt x="1958" y="1212"/>
                        <a:pt x="1942" y="1211"/>
                      </a:cubicBezTo>
                      <a:cubicBezTo>
                        <a:pt x="1957" y="1204"/>
                        <a:pt x="1972" y="1198"/>
                        <a:pt x="1987" y="1191"/>
                      </a:cubicBezTo>
                      <a:cubicBezTo>
                        <a:pt x="2319" y="1037"/>
                        <a:pt x="2558" y="846"/>
                        <a:pt x="2520" y="764"/>
                      </a:cubicBezTo>
                      <a:cubicBezTo>
                        <a:pt x="2481" y="681"/>
                        <a:pt x="2181" y="739"/>
                        <a:pt x="1849" y="892"/>
                      </a:cubicBezTo>
                      <a:cubicBezTo>
                        <a:pt x="1834" y="898"/>
                        <a:pt x="1819" y="906"/>
                        <a:pt x="1805" y="913"/>
                      </a:cubicBezTo>
                      <a:cubicBezTo>
                        <a:pt x="1814" y="900"/>
                        <a:pt x="1824" y="887"/>
                        <a:pt x="1834" y="873"/>
                      </a:cubicBezTo>
                      <a:cubicBezTo>
                        <a:pt x="2045" y="574"/>
                        <a:pt x="2156" y="290"/>
                        <a:pt x="2082" y="237"/>
                      </a:cubicBezTo>
                      <a:cubicBezTo>
                        <a:pt x="2008" y="185"/>
                        <a:pt x="1776" y="384"/>
                        <a:pt x="1565" y="683"/>
                      </a:cubicBezTo>
                      <a:cubicBezTo>
                        <a:pt x="1556" y="697"/>
                        <a:pt x="1546" y="710"/>
                        <a:pt x="1537" y="724"/>
                      </a:cubicBezTo>
                      <a:cubicBezTo>
                        <a:pt x="1539" y="707"/>
                        <a:pt x="1541" y="691"/>
                        <a:pt x="1542" y="674"/>
                      </a:cubicBezTo>
                      <a:cubicBezTo>
                        <a:pt x="1575" y="310"/>
                        <a:pt x="1529" y="9"/>
                        <a:pt x="1439" y="0"/>
                      </a:cubicBezTo>
                      <a:cubicBezTo>
                        <a:pt x="1348" y="-8"/>
                        <a:pt x="1248" y="280"/>
                        <a:pt x="1214" y="644"/>
                      </a:cubicBezTo>
                      <a:cubicBezTo>
                        <a:pt x="1213" y="661"/>
                        <a:pt x="1211" y="678"/>
                        <a:pt x="1210" y="694"/>
                      </a:cubicBezTo>
                      <a:cubicBezTo>
                        <a:pt x="1204" y="679"/>
                        <a:pt x="1197" y="663"/>
                        <a:pt x="1190" y="648"/>
                      </a:cubicBezTo>
                      <a:cubicBezTo>
                        <a:pt x="1037" y="316"/>
                        <a:pt x="846" y="78"/>
                        <a:pt x="763" y="116"/>
                      </a:cubicBezTo>
                      <a:cubicBezTo>
                        <a:pt x="681" y="154"/>
                        <a:pt x="738" y="454"/>
                        <a:pt x="891" y="786"/>
                      </a:cubicBezTo>
                      <a:cubicBezTo>
                        <a:pt x="898" y="801"/>
                        <a:pt x="905" y="816"/>
                        <a:pt x="913" y="831"/>
                      </a:cubicBezTo>
                      <a:cubicBezTo>
                        <a:pt x="899" y="822"/>
                        <a:pt x="886" y="812"/>
                        <a:pt x="872" y="802"/>
                      </a:cubicBezTo>
                      <a:cubicBezTo>
                        <a:pt x="574" y="591"/>
                        <a:pt x="289" y="480"/>
                        <a:pt x="237" y="554"/>
                      </a:cubicBezTo>
                      <a:cubicBezTo>
                        <a:pt x="184" y="628"/>
                        <a:pt x="384" y="860"/>
                        <a:pt x="682" y="1071"/>
                      </a:cubicBezTo>
                      <a:cubicBezTo>
                        <a:pt x="696" y="1080"/>
                        <a:pt x="710" y="1090"/>
                        <a:pt x="724" y="1099"/>
                      </a:cubicBezTo>
                      <a:cubicBezTo>
                        <a:pt x="707" y="1097"/>
                        <a:pt x="691" y="1095"/>
                        <a:pt x="674" y="1094"/>
                      </a:cubicBezTo>
                      <a:cubicBezTo>
                        <a:pt x="310" y="1060"/>
                        <a:pt x="8" y="1106"/>
                        <a:pt x="0" y="1197"/>
                      </a:cubicBezTo>
                      <a:cubicBezTo>
                        <a:pt x="-9" y="1288"/>
                        <a:pt x="280" y="1388"/>
                        <a:pt x="643" y="1422"/>
                      </a:cubicBezTo>
                      <a:cubicBezTo>
                        <a:pt x="660" y="1423"/>
                        <a:pt x="677" y="1424"/>
                        <a:pt x="693" y="1425"/>
                      </a:cubicBezTo>
                      <a:cubicBezTo>
                        <a:pt x="678" y="1432"/>
                        <a:pt x="663" y="1438"/>
                        <a:pt x="648" y="1446"/>
                      </a:cubicBezTo>
                      <a:cubicBezTo>
                        <a:pt x="316" y="1599"/>
                        <a:pt x="78" y="1789"/>
                        <a:pt x="116" y="1872"/>
                      </a:cubicBezTo>
                      <a:cubicBezTo>
                        <a:pt x="154" y="1955"/>
                        <a:pt x="453" y="1898"/>
                        <a:pt x="785" y="1745"/>
                      </a:cubicBezTo>
                      <a:cubicBezTo>
                        <a:pt x="801" y="1737"/>
                        <a:pt x="816" y="1730"/>
                        <a:pt x="831" y="1723"/>
                      </a:cubicBezTo>
                      <a:cubicBezTo>
                        <a:pt x="821" y="1736"/>
                        <a:pt x="811" y="1750"/>
                        <a:pt x="802" y="1764"/>
                      </a:cubicBezTo>
                      <a:cubicBezTo>
                        <a:pt x="590" y="2062"/>
                        <a:pt x="479" y="2347"/>
                        <a:pt x="554" y="2399"/>
                      </a:cubicBezTo>
                      <a:cubicBezTo>
                        <a:pt x="628" y="2452"/>
                        <a:pt x="859" y="2252"/>
                        <a:pt x="1070" y="1954"/>
                      </a:cubicBezTo>
                      <a:cubicBezTo>
                        <a:pt x="1080" y="1940"/>
                        <a:pt x="1089" y="1926"/>
                        <a:pt x="1099" y="1912"/>
                      </a:cubicBezTo>
                      <a:cubicBezTo>
                        <a:pt x="1097" y="1929"/>
                        <a:pt x="1095" y="1945"/>
                        <a:pt x="1093" y="1962"/>
                      </a:cubicBezTo>
                      <a:cubicBezTo>
                        <a:pt x="1060" y="2326"/>
                        <a:pt x="1106" y="2628"/>
                        <a:pt x="1196" y="2636"/>
                      </a:cubicBezTo>
                      <a:cubicBezTo>
                        <a:pt x="1287" y="2644"/>
                        <a:pt x="1387" y="2356"/>
                        <a:pt x="1421" y="1992"/>
                      </a:cubicBezTo>
                      <a:cubicBezTo>
                        <a:pt x="1422" y="1975"/>
                        <a:pt x="1424" y="1959"/>
                        <a:pt x="1425" y="1942"/>
                      </a:cubicBezTo>
                      <a:cubicBezTo>
                        <a:pt x="1432" y="1958"/>
                        <a:pt x="1438" y="1973"/>
                        <a:pt x="1445" y="1988"/>
                      </a:cubicBezTo>
                      <a:cubicBezTo>
                        <a:pt x="1598" y="2320"/>
                        <a:pt x="1789" y="2558"/>
                        <a:pt x="1871" y="2520"/>
                      </a:cubicBezTo>
                      <a:cubicBezTo>
                        <a:pt x="1954" y="2482"/>
                        <a:pt x="1897" y="2182"/>
                        <a:pt x="1744" y="1850"/>
                      </a:cubicBezTo>
                      <a:cubicBezTo>
                        <a:pt x="1737" y="1835"/>
                        <a:pt x="1730" y="1820"/>
                        <a:pt x="1723" y="1805"/>
                      </a:cubicBezTo>
                      <a:cubicBezTo>
                        <a:pt x="1736" y="1815"/>
                        <a:pt x="1749" y="1825"/>
                        <a:pt x="1763" y="1834"/>
                      </a:cubicBezTo>
                      <a:cubicBezTo>
                        <a:pt x="2061" y="2045"/>
                        <a:pt x="2346" y="2156"/>
                        <a:pt x="2398" y="2082"/>
                      </a:cubicBezTo>
                      <a:cubicBezTo>
                        <a:pt x="2451" y="2007"/>
                        <a:pt x="2252" y="1776"/>
                        <a:pt x="1953" y="1566"/>
                      </a:cubicBezTo>
                      <a:cubicBezTo>
                        <a:pt x="1939" y="1556"/>
                        <a:pt x="1926" y="1547"/>
                        <a:pt x="1912" y="1538"/>
                      </a:cubicBezTo>
                      <a:cubicBezTo>
                        <a:pt x="1928" y="1539"/>
                        <a:pt x="1945" y="1541"/>
                        <a:pt x="1962" y="1543"/>
                      </a:cubicBezTo>
                      <a:cubicBezTo>
                        <a:pt x="2326" y="1576"/>
                        <a:pt x="2627" y="1530"/>
                        <a:pt x="2636" y="143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283;p8"/>
                <p:cNvSpPr/>
                <p:nvPr/>
              </p:nvSpPr>
              <p:spPr>
                <a:xfrm>
                  <a:off x="7689600" y="2128320"/>
                  <a:ext cx="199800" cy="19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" h="555" extrusionOk="0">
                      <a:moveTo>
                        <a:pt x="393" y="530"/>
                      </a:moveTo>
                      <a:lnTo>
                        <a:pt x="393" y="530"/>
                      </a:lnTo>
                      <a:cubicBezTo>
                        <a:pt x="253" y="594"/>
                        <a:pt x="89" y="533"/>
                        <a:pt x="25" y="394"/>
                      </a:cubicBezTo>
                      <a:cubicBezTo>
                        <a:pt x="-39" y="255"/>
                        <a:pt x="21" y="91"/>
                        <a:pt x="160" y="26"/>
                      </a:cubicBezTo>
                      <a:cubicBezTo>
                        <a:pt x="299" y="-38"/>
                        <a:pt x="464" y="23"/>
                        <a:pt x="529" y="162"/>
                      </a:cubicBezTo>
                      <a:cubicBezTo>
                        <a:pt x="593" y="301"/>
                        <a:pt x="532" y="466"/>
                        <a:pt x="393" y="53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84" name="Google Shape;284;p8"/>
              <p:cNvSpPr/>
              <p:nvPr/>
            </p:nvSpPr>
            <p:spPr>
              <a:xfrm rot="9528357">
                <a:off x="1220835" y="20860"/>
                <a:ext cx="141898" cy="141898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285" name="Google Shape;285;p8"/>
              <p:cNvSpPr/>
              <p:nvPr/>
            </p:nvSpPr>
            <p:spPr>
              <a:xfrm rot="7891121" flipH="1">
                <a:off x="520525" y="263298"/>
                <a:ext cx="531800" cy="120410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9324" extrusionOk="0">
                    <a:moveTo>
                      <a:pt x="4118" y="5690"/>
                    </a:moveTo>
                    <a:lnTo>
                      <a:pt x="4118" y="5690"/>
                    </a:lnTo>
                    <a:cubicBezTo>
                      <a:pt x="2555" y="6818"/>
                      <a:pt x="2417" y="7956"/>
                      <a:pt x="2443" y="8446"/>
                    </a:cubicBezTo>
                    <a:cubicBezTo>
                      <a:pt x="2334" y="8157"/>
                      <a:pt x="2219" y="7796"/>
                      <a:pt x="2125" y="7369"/>
                    </a:cubicBezTo>
                    <a:cubicBezTo>
                      <a:pt x="2039" y="6978"/>
                      <a:pt x="1965" y="6502"/>
                      <a:pt x="1936" y="5952"/>
                    </a:cubicBezTo>
                    <a:cubicBezTo>
                      <a:pt x="2166" y="5855"/>
                      <a:pt x="3355" y="5264"/>
                      <a:pt x="3645" y="3392"/>
                    </a:cubicBezTo>
                    <a:cubicBezTo>
                      <a:pt x="2345" y="4066"/>
                      <a:pt x="2011" y="5217"/>
                      <a:pt x="1926" y="5720"/>
                    </a:cubicBezTo>
                    <a:cubicBezTo>
                      <a:pt x="1902" y="4915"/>
                      <a:pt x="1974" y="3965"/>
                      <a:pt x="2233" y="2898"/>
                    </a:cubicBezTo>
                    <a:cubicBezTo>
                      <a:pt x="2484" y="2775"/>
                      <a:pt x="3704" y="2064"/>
                      <a:pt x="3266" y="0"/>
                    </a:cubicBezTo>
                    <a:cubicBezTo>
                      <a:pt x="2107" y="1149"/>
                      <a:pt x="2137" y="2444"/>
                      <a:pt x="2174" y="2814"/>
                    </a:cubicBezTo>
                    <a:cubicBezTo>
                      <a:pt x="2074" y="3215"/>
                      <a:pt x="2001" y="3601"/>
                      <a:pt x="1949" y="3969"/>
                    </a:cubicBezTo>
                    <a:cubicBezTo>
                      <a:pt x="1905" y="3467"/>
                      <a:pt x="1657" y="2642"/>
                      <a:pt x="656" y="1793"/>
                    </a:cubicBezTo>
                    <a:cubicBezTo>
                      <a:pt x="721" y="3262"/>
                      <a:pt x="1701" y="4250"/>
                      <a:pt x="1894" y="4431"/>
                    </a:cubicBezTo>
                    <a:cubicBezTo>
                      <a:pt x="1786" y="5547"/>
                      <a:pt x="1873" y="6479"/>
                      <a:pt x="2008" y="7181"/>
                    </a:cubicBezTo>
                    <a:cubicBezTo>
                      <a:pt x="1821" y="6615"/>
                      <a:pt x="1314" y="5545"/>
                      <a:pt x="0" y="4591"/>
                    </a:cubicBezTo>
                    <a:cubicBezTo>
                      <a:pt x="352" y="6890"/>
                      <a:pt x="1923" y="7517"/>
                      <a:pt x="2095" y="7580"/>
                    </a:cubicBezTo>
                    <a:cubicBezTo>
                      <a:pt x="2365" y="8680"/>
                      <a:pt x="2759" y="9300"/>
                      <a:pt x="2763" y="9306"/>
                    </a:cubicBezTo>
                    <a:cubicBezTo>
                      <a:pt x="2770" y="9318"/>
                      <a:pt x="2783" y="9324"/>
                      <a:pt x="2795" y="9324"/>
                    </a:cubicBezTo>
                    <a:cubicBezTo>
                      <a:pt x="2802" y="9324"/>
                      <a:pt x="2810" y="9322"/>
                      <a:pt x="2816" y="9318"/>
                    </a:cubicBezTo>
                    <a:cubicBezTo>
                      <a:pt x="2834" y="9307"/>
                      <a:pt x="2839" y="9283"/>
                      <a:pt x="2828" y="9265"/>
                    </a:cubicBezTo>
                    <a:cubicBezTo>
                      <a:pt x="2825" y="9262"/>
                      <a:pt x="2696" y="9059"/>
                      <a:pt x="2537" y="8682"/>
                    </a:cubicBezTo>
                    <a:cubicBezTo>
                      <a:pt x="2811" y="8604"/>
                      <a:pt x="3939" y="8138"/>
                      <a:pt x="4118" y="56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86" name="Google Shape;286;p8"/>
              <p:cNvGrpSpPr/>
              <p:nvPr/>
            </p:nvGrpSpPr>
            <p:grpSpPr>
              <a:xfrm rot="9528225">
                <a:off x="654195" y="292361"/>
                <a:ext cx="475855" cy="475855"/>
                <a:chOff x="7193160" y="357120"/>
                <a:chExt cx="1192320" cy="1192320"/>
              </a:xfrm>
            </p:grpSpPr>
            <p:sp>
              <p:nvSpPr>
                <p:cNvPr id="287" name="Google Shape;287;p8"/>
                <p:cNvSpPr/>
                <p:nvPr/>
              </p:nvSpPr>
              <p:spPr>
                <a:xfrm>
                  <a:off x="7203600" y="417240"/>
                  <a:ext cx="1171440" cy="1072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4" h="2978" extrusionOk="0">
                      <a:moveTo>
                        <a:pt x="2458" y="1362"/>
                      </a:moveTo>
                      <a:lnTo>
                        <a:pt x="2458" y="1362"/>
                      </a:lnTo>
                      <a:cubicBezTo>
                        <a:pt x="2241" y="1342"/>
                        <a:pt x="2043" y="1345"/>
                        <a:pt x="1894" y="1366"/>
                      </a:cubicBezTo>
                      <a:cubicBezTo>
                        <a:pt x="2007" y="1266"/>
                        <a:pt x="2138" y="1117"/>
                        <a:pt x="2264" y="939"/>
                      </a:cubicBezTo>
                      <a:cubicBezTo>
                        <a:pt x="2524" y="571"/>
                        <a:pt x="2661" y="220"/>
                        <a:pt x="2570" y="155"/>
                      </a:cubicBezTo>
                      <a:cubicBezTo>
                        <a:pt x="2478" y="90"/>
                        <a:pt x="2193" y="336"/>
                        <a:pt x="1933" y="705"/>
                      </a:cubicBezTo>
                      <a:cubicBezTo>
                        <a:pt x="1806" y="883"/>
                        <a:pt x="1710" y="1056"/>
                        <a:pt x="1653" y="1196"/>
                      </a:cubicBezTo>
                      <a:cubicBezTo>
                        <a:pt x="1624" y="1048"/>
                        <a:pt x="1560" y="860"/>
                        <a:pt x="1469" y="662"/>
                      </a:cubicBezTo>
                      <a:cubicBezTo>
                        <a:pt x="1280" y="253"/>
                        <a:pt x="1044" y="-42"/>
                        <a:pt x="943" y="5"/>
                      </a:cubicBezTo>
                      <a:cubicBezTo>
                        <a:pt x="841" y="53"/>
                        <a:pt x="912" y="423"/>
                        <a:pt x="1100" y="832"/>
                      </a:cubicBezTo>
                      <a:cubicBezTo>
                        <a:pt x="1191" y="1030"/>
                        <a:pt x="1293" y="1201"/>
                        <a:pt x="1386" y="1319"/>
                      </a:cubicBezTo>
                      <a:cubicBezTo>
                        <a:pt x="1243" y="1271"/>
                        <a:pt x="1049" y="1232"/>
                        <a:pt x="832" y="1212"/>
                      </a:cubicBezTo>
                      <a:cubicBezTo>
                        <a:pt x="383" y="1171"/>
                        <a:pt x="10" y="1228"/>
                        <a:pt x="0" y="1339"/>
                      </a:cubicBezTo>
                      <a:cubicBezTo>
                        <a:pt x="-10" y="1451"/>
                        <a:pt x="346" y="1575"/>
                        <a:pt x="795" y="1616"/>
                      </a:cubicBezTo>
                      <a:cubicBezTo>
                        <a:pt x="1012" y="1636"/>
                        <a:pt x="1210" y="1633"/>
                        <a:pt x="1360" y="1612"/>
                      </a:cubicBezTo>
                      <a:cubicBezTo>
                        <a:pt x="1247" y="1712"/>
                        <a:pt x="1115" y="1861"/>
                        <a:pt x="989" y="2039"/>
                      </a:cubicBezTo>
                      <a:cubicBezTo>
                        <a:pt x="729" y="2407"/>
                        <a:pt x="593" y="2758"/>
                        <a:pt x="684" y="2823"/>
                      </a:cubicBezTo>
                      <a:cubicBezTo>
                        <a:pt x="775" y="2888"/>
                        <a:pt x="1061" y="2642"/>
                        <a:pt x="1321" y="2273"/>
                      </a:cubicBezTo>
                      <a:cubicBezTo>
                        <a:pt x="1447" y="2095"/>
                        <a:pt x="1543" y="1922"/>
                        <a:pt x="1599" y="1782"/>
                      </a:cubicBezTo>
                      <a:cubicBezTo>
                        <a:pt x="1630" y="1930"/>
                        <a:pt x="1693" y="2118"/>
                        <a:pt x="1784" y="2315"/>
                      </a:cubicBezTo>
                      <a:cubicBezTo>
                        <a:pt x="1973" y="2725"/>
                        <a:pt x="2209" y="3020"/>
                        <a:pt x="2310" y="2973"/>
                      </a:cubicBezTo>
                      <a:cubicBezTo>
                        <a:pt x="2412" y="2925"/>
                        <a:pt x="2342" y="2555"/>
                        <a:pt x="2153" y="2146"/>
                      </a:cubicBezTo>
                      <a:cubicBezTo>
                        <a:pt x="2062" y="1948"/>
                        <a:pt x="1959" y="1777"/>
                        <a:pt x="1867" y="1659"/>
                      </a:cubicBezTo>
                      <a:cubicBezTo>
                        <a:pt x="2010" y="1707"/>
                        <a:pt x="2205" y="1746"/>
                        <a:pt x="2421" y="1766"/>
                      </a:cubicBezTo>
                      <a:cubicBezTo>
                        <a:pt x="2871" y="1807"/>
                        <a:pt x="3243" y="1750"/>
                        <a:pt x="3254" y="1639"/>
                      </a:cubicBezTo>
                      <a:cubicBezTo>
                        <a:pt x="3264" y="1527"/>
                        <a:pt x="2908" y="1403"/>
                        <a:pt x="2458" y="136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8"/>
                <p:cNvSpPr/>
                <p:nvPr/>
              </p:nvSpPr>
              <p:spPr>
                <a:xfrm>
                  <a:off x="7193160" y="406800"/>
                  <a:ext cx="1192320" cy="1092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" h="3036" extrusionOk="0">
                      <a:moveTo>
                        <a:pt x="3067" y="1475"/>
                      </a:moveTo>
                      <a:lnTo>
                        <a:pt x="3067" y="1475"/>
                      </a:lnTo>
                      <a:cubicBezTo>
                        <a:pt x="2915" y="1422"/>
                        <a:pt x="2710" y="1381"/>
                        <a:pt x="2490" y="1361"/>
                      </a:cubicBezTo>
                      <a:cubicBezTo>
                        <a:pt x="2323" y="1346"/>
                        <a:pt x="2153" y="1343"/>
                        <a:pt x="2009" y="1355"/>
                      </a:cubicBezTo>
                      <a:cubicBezTo>
                        <a:pt x="2112" y="1253"/>
                        <a:pt x="2219" y="1123"/>
                        <a:pt x="2317" y="985"/>
                      </a:cubicBezTo>
                      <a:cubicBezTo>
                        <a:pt x="2560" y="642"/>
                        <a:pt x="2740" y="248"/>
                        <a:pt x="2615" y="160"/>
                      </a:cubicBezTo>
                      <a:cubicBezTo>
                        <a:pt x="2491" y="72"/>
                        <a:pt x="2180" y="373"/>
                        <a:pt x="1937" y="717"/>
                      </a:cubicBezTo>
                      <a:cubicBezTo>
                        <a:pt x="1840" y="855"/>
                        <a:pt x="1753" y="1000"/>
                        <a:pt x="1691" y="1131"/>
                      </a:cubicBezTo>
                      <a:cubicBezTo>
                        <a:pt x="1654" y="991"/>
                        <a:pt x="1595" y="832"/>
                        <a:pt x="1525" y="679"/>
                      </a:cubicBezTo>
                      <a:cubicBezTo>
                        <a:pt x="1433" y="479"/>
                        <a:pt x="1326" y="299"/>
                        <a:pt x="1225" y="173"/>
                      </a:cubicBezTo>
                      <a:cubicBezTo>
                        <a:pt x="1113" y="33"/>
                        <a:pt x="1024" y="-22"/>
                        <a:pt x="960" y="8"/>
                      </a:cubicBezTo>
                      <a:cubicBezTo>
                        <a:pt x="895" y="37"/>
                        <a:pt x="879" y="142"/>
                        <a:pt x="912" y="318"/>
                      </a:cubicBezTo>
                      <a:cubicBezTo>
                        <a:pt x="943" y="476"/>
                        <a:pt x="1010" y="674"/>
                        <a:pt x="1103" y="874"/>
                      </a:cubicBezTo>
                      <a:cubicBezTo>
                        <a:pt x="1176" y="1032"/>
                        <a:pt x="1258" y="1178"/>
                        <a:pt x="1339" y="1294"/>
                      </a:cubicBezTo>
                      <a:cubicBezTo>
                        <a:pt x="1202" y="1256"/>
                        <a:pt x="1038" y="1228"/>
                        <a:pt x="864" y="1211"/>
                      </a:cubicBezTo>
                      <a:cubicBezTo>
                        <a:pt x="445" y="1173"/>
                        <a:pt x="14" y="1214"/>
                        <a:pt x="0" y="1366"/>
                      </a:cubicBezTo>
                      <a:cubicBezTo>
                        <a:pt x="-7" y="1437"/>
                        <a:pt x="75" y="1502"/>
                        <a:pt x="244" y="1561"/>
                      </a:cubicBezTo>
                      <a:cubicBezTo>
                        <a:pt x="397" y="1614"/>
                        <a:pt x="601" y="1655"/>
                        <a:pt x="821" y="1675"/>
                      </a:cubicBezTo>
                      <a:cubicBezTo>
                        <a:pt x="920" y="1684"/>
                        <a:pt x="1017" y="1688"/>
                        <a:pt x="1108" y="1688"/>
                      </a:cubicBezTo>
                      <a:cubicBezTo>
                        <a:pt x="1177" y="1688"/>
                        <a:pt x="1242" y="1686"/>
                        <a:pt x="1304" y="1680"/>
                      </a:cubicBezTo>
                      <a:cubicBezTo>
                        <a:pt x="1202" y="1780"/>
                        <a:pt x="1095" y="1908"/>
                        <a:pt x="994" y="2051"/>
                      </a:cubicBezTo>
                      <a:cubicBezTo>
                        <a:pt x="752" y="2394"/>
                        <a:pt x="571" y="2788"/>
                        <a:pt x="696" y="2876"/>
                      </a:cubicBezTo>
                      <a:cubicBezTo>
                        <a:pt x="711" y="2887"/>
                        <a:pt x="728" y="2892"/>
                        <a:pt x="748" y="2892"/>
                      </a:cubicBezTo>
                      <a:cubicBezTo>
                        <a:pt x="894" y="2892"/>
                        <a:pt x="1160" y="2621"/>
                        <a:pt x="1374" y="2319"/>
                      </a:cubicBezTo>
                      <a:cubicBezTo>
                        <a:pt x="1475" y="2176"/>
                        <a:pt x="1560" y="2033"/>
                        <a:pt x="1620" y="1904"/>
                      </a:cubicBezTo>
                      <a:cubicBezTo>
                        <a:pt x="1657" y="2045"/>
                        <a:pt x="1716" y="2204"/>
                        <a:pt x="1787" y="2357"/>
                      </a:cubicBezTo>
                      <a:cubicBezTo>
                        <a:pt x="1949" y="2708"/>
                        <a:pt x="2174" y="3036"/>
                        <a:pt x="2317" y="3036"/>
                      </a:cubicBezTo>
                      <a:cubicBezTo>
                        <a:pt x="2329" y="3036"/>
                        <a:pt x="2341" y="3034"/>
                        <a:pt x="2352" y="3028"/>
                      </a:cubicBezTo>
                      <a:cubicBezTo>
                        <a:pt x="2416" y="2999"/>
                        <a:pt x="2432" y="2894"/>
                        <a:pt x="2399" y="2718"/>
                      </a:cubicBezTo>
                      <a:cubicBezTo>
                        <a:pt x="2369" y="2560"/>
                        <a:pt x="2301" y="2362"/>
                        <a:pt x="2209" y="2162"/>
                      </a:cubicBezTo>
                      <a:lnTo>
                        <a:pt x="2209" y="2162"/>
                      </a:lnTo>
                      <a:cubicBezTo>
                        <a:pt x="2136" y="2004"/>
                        <a:pt x="2054" y="1858"/>
                        <a:pt x="1973" y="1742"/>
                      </a:cubicBezTo>
                      <a:cubicBezTo>
                        <a:pt x="2112" y="1780"/>
                        <a:pt x="2280" y="1809"/>
                        <a:pt x="2448" y="1824"/>
                      </a:cubicBezTo>
                      <a:cubicBezTo>
                        <a:pt x="2545" y="1833"/>
                        <a:pt x="2643" y="1838"/>
                        <a:pt x="2736" y="1838"/>
                      </a:cubicBezTo>
                      <a:cubicBezTo>
                        <a:pt x="3044" y="1838"/>
                        <a:pt x="3301" y="1787"/>
                        <a:pt x="3312" y="1670"/>
                      </a:cubicBezTo>
                      <a:cubicBezTo>
                        <a:pt x="3318" y="1599"/>
                        <a:pt x="3236" y="1534"/>
                        <a:pt x="3067" y="1475"/>
                      </a:cubicBezTo>
                      <a:moveTo>
                        <a:pt x="1985" y="751"/>
                      </a:moveTo>
                      <a:lnTo>
                        <a:pt x="1985" y="751"/>
                      </a:lnTo>
                      <a:cubicBezTo>
                        <a:pt x="2241" y="389"/>
                        <a:pt x="2475" y="202"/>
                        <a:pt x="2560" y="202"/>
                      </a:cubicBezTo>
                      <a:cubicBezTo>
                        <a:pt x="2569" y="202"/>
                        <a:pt x="2576" y="204"/>
                        <a:pt x="2582" y="208"/>
                      </a:cubicBezTo>
                      <a:cubicBezTo>
                        <a:pt x="2641" y="250"/>
                        <a:pt x="2550" y="553"/>
                        <a:pt x="2269" y="951"/>
                      </a:cubicBezTo>
                      <a:cubicBezTo>
                        <a:pt x="2138" y="1136"/>
                        <a:pt x="2014" y="1274"/>
                        <a:pt x="1912" y="1366"/>
                      </a:cubicBezTo>
                      <a:cubicBezTo>
                        <a:pt x="1840" y="1377"/>
                        <a:pt x="1778" y="1392"/>
                        <a:pt x="1731" y="1411"/>
                      </a:cubicBezTo>
                      <a:cubicBezTo>
                        <a:pt x="1733" y="1360"/>
                        <a:pt x="1727" y="1297"/>
                        <a:pt x="1713" y="1226"/>
                      </a:cubicBezTo>
                      <a:cubicBezTo>
                        <a:pt x="1766" y="1099"/>
                        <a:pt x="1855" y="935"/>
                        <a:pt x="1985" y="751"/>
                      </a:cubicBezTo>
                      <a:moveTo>
                        <a:pt x="1642" y="1591"/>
                      </a:moveTo>
                      <a:lnTo>
                        <a:pt x="1642" y="1591"/>
                      </a:lnTo>
                      <a:cubicBezTo>
                        <a:pt x="1645" y="1589"/>
                        <a:pt x="1647" y="1586"/>
                        <a:pt x="1649" y="1584"/>
                      </a:cubicBezTo>
                      <a:cubicBezTo>
                        <a:pt x="1651" y="1586"/>
                        <a:pt x="1653" y="1588"/>
                        <a:pt x="1654" y="1590"/>
                      </a:cubicBezTo>
                      <a:cubicBezTo>
                        <a:pt x="1655" y="1613"/>
                        <a:pt x="1651" y="1646"/>
                        <a:pt x="1640" y="1689"/>
                      </a:cubicBezTo>
                      <a:cubicBezTo>
                        <a:pt x="1636" y="1648"/>
                        <a:pt x="1637" y="1615"/>
                        <a:pt x="1642" y="1591"/>
                      </a:cubicBezTo>
                      <a:moveTo>
                        <a:pt x="1601" y="1473"/>
                      </a:moveTo>
                      <a:lnTo>
                        <a:pt x="1601" y="1473"/>
                      </a:lnTo>
                      <a:cubicBezTo>
                        <a:pt x="1602" y="1475"/>
                        <a:pt x="1602" y="1478"/>
                        <a:pt x="1603" y="1480"/>
                      </a:cubicBezTo>
                      <a:cubicBezTo>
                        <a:pt x="1599" y="1480"/>
                        <a:pt x="1597" y="1480"/>
                        <a:pt x="1594" y="1481"/>
                      </a:cubicBezTo>
                      <a:cubicBezTo>
                        <a:pt x="1573" y="1470"/>
                        <a:pt x="1547" y="1450"/>
                        <a:pt x="1517" y="1420"/>
                      </a:cubicBezTo>
                      <a:cubicBezTo>
                        <a:pt x="1556" y="1439"/>
                        <a:pt x="1584" y="1457"/>
                        <a:pt x="1601" y="1473"/>
                      </a:cubicBezTo>
                      <a:moveTo>
                        <a:pt x="1669" y="1446"/>
                      </a:moveTo>
                      <a:lnTo>
                        <a:pt x="1669" y="1446"/>
                      </a:lnTo>
                      <a:cubicBezTo>
                        <a:pt x="1667" y="1449"/>
                        <a:pt x="1664" y="1450"/>
                        <a:pt x="1662" y="1452"/>
                      </a:cubicBezTo>
                      <a:cubicBezTo>
                        <a:pt x="1659" y="1450"/>
                        <a:pt x="1658" y="1447"/>
                        <a:pt x="1655" y="1444"/>
                      </a:cubicBezTo>
                      <a:cubicBezTo>
                        <a:pt x="1655" y="1419"/>
                        <a:pt x="1660" y="1385"/>
                        <a:pt x="1672" y="1345"/>
                      </a:cubicBezTo>
                      <a:cubicBezTo>
                        <a:pt x="1675" y="1387"/>
                        <a:pt x="1674" y="1422"/>
                        <a:pt x="1669" y="1446"/>
                      </a:cubicBezTo>
                      <a:moveTo>
                        <a:pt x="1597" y="1546"/>
                      </a:moveTo>
                      <a:lnTo>
                        <a:pt x="1597" y="1546"/>
                      </a:lnTo>
                      <a:cubicBezTo>
                        <a:pt x="1595" y="1548"/>
                        <a:pt x="1595" y="1551"/>
                        <a:pt x="1594" y="1553"/>
                      </a:cubicBezTo>
                      <a:cubicBezTo>
                        <a:pt x="1574" y="1565"/>
                        <a:pt x="1544" y="1577"/>
                        <a:pt x="1502" y="1589"/>
                      </a:cubicBezTo>
                      <a:cubicBezTo>
                        <a:pt x="1537" y="1565"/>
                        <a:pt x="1566" y="1551"/>
                        <a:pt x="1588" y="1543"/>
                      </a:cubicBezTo>
                      <a:cubicBezTo>
                        <a:pt x="1590" y="1544"/>
                        <a:pt x="1594" y="1545"/>
                        <a:pt x="1597" y="1546"/>
                      </a:cubicBezTo>
                      <a:moveTo>
                        <a:pt x="1712" y="1566"/>
                      </a:moveTo>
                      <a:lnTo>
                        <a:pt x="1712" y="1566"/>
                      </a:lnTo>
                      <a:cubicBezTo>
                        <a:pt x="1712" y="1562"/>
                        <a:pt x="1710" y="1559"/>
                        <a:pt x="1709" y="1556"/>
                      </a:cubicBezTo>
                      <a:cubicBezTo>
                        <a:pt x="1712" y="1555"/>
                        <a:pt x="1714" y="1555"/>
                        <a:pt x="1717" y="1554"/>
                      </a:cubicBezTo>
                      <a:cubicBezTo>
                        <a:pt x="1738" y="1566"/>
                        <a:pt x="1764" y="1586"/>
                        <a:pt x="1796" y="1617"/>
                      </a:cubicBezTo>
                      <a:cubicBezTo>
                        <a:pt x="1759" y="1600"/>
                        <a:pt x="1731" y="1582"/>
                        <a:pt x="1712" y="1566"/>
                      </a:cubicBezTo>
                      <a:moveTo>
                        <a:pt x="1715" y="1491"/>
                      </a:moveTo>
                      <a:lnTo>
                        <a:pt x="1715" y="1491"/>
                      </a:lnTo>
                      <a:cubicBezTo>
                        <a:pt x="1716" y="1488"/>
                        <a:pt x="1717" y="1485"/>
                        <a:pt x="1718" y="1482"/>
                      </a:cubicBezTo>
                      <a:cubicBezTo>
                        <a:pt x="1739" y="1469"/>
                        <a:pt x="1772" y="1456"/>
                        <a:pt x="1814" y="1445"/>
                      </a:cubicBezTo>
                      <a:cubicBezTo>
                        <a:pt x="1779" y="1469"/>
                        <a:pt x="1750" y="1485"/>
                        <a:pt x="1725" y="1493"/>
                      </a:cubicBezTo>
                      <a:cubicBezTo>
                        <a:pt x="1722" y="1492"/>
                        <a:pt x="1718" y="1492"/>
                        <a:pt x="1715" y="1491"/>
                      </a:cubicBezTo>
                      <a:moveTo>
                        <a:pt x="1156" y="849"/>
                      </a:moveTo>
                      <a:lnTo>
                        <a:pt x="1156" y="849"/>
                      </a:lnTo>
                      <a:cubicBezTo>
                        <a:pt x="1066" y="653"/>
                        <a:pt x="1000" y="460"/>
                        <a:pt x="970" y="306"/>
                      </a:cubicBezTo>
                      <a:cubicBezTo>
                        <a:pt x="939" y="144"/>
                        <a:pt x="958" y="73"/>
                        <a:pt x="984" y="61"/>
                      </a:cubicBezTo>
                      <a:cubicBezTo>
                        <a:pt x="987" y="60"/>
                        <a:pt x="991" y="59"/>
                        <a:pt x="995" y="59"/>
                      </a:cubicBezTo>
                      <a:cubicBezTo>
                        <a:pt x="1027" y="59"/>
                        <a:pt x="1089" y="97"/>
                        <a:pt x="1179" y="210"/>
                      </a:cubicBezTo>
                      <a:cubicBezTo>
                        <a:pt x="1277" y="332"/>
                        <a:pt x="1381" y="508"/>
                        <a:pt x="1471" y="703"/>
                      </a:cubicBezTo>
                      <a:cubicBezTo>
                        <a:pt x="1566" y="909"/>
                        <a:pt x="1623" y="1086"/>
                        <a:pt x="1652" y="1221"/>
                      </a:cubicBezTo>
                      <a:cubicBezTo>
                        <a:pt x="1625" y="1288"/>
                        <a:pt x="1608" y="1349"/>
                        <a:pt x="1602" y="1400"/>
                      </a:cubicBezTo>
                      <a:cubicBezTo>
                        <a:pt x="1562" y="1374"/>
                        <a:pt x="1509" y="1349"/>
                        <a:pt x="1440" y="1325"/>
                      </a:cubicBezTo>
                      <a:cubicBezTo>
                        <a:pt x="1438" y="1325"/>
                        <a:pt x="1436" y="1323"/>
                        <a:pt x="1433" y="1323"/>
                      </a:cubicBezTo>
                      <a:cubicBezTo>
                        <a:pt x="1340" y="1202"/>
                        <a:pt x="1242" y="1035"/>
                        <a:pt x="1156" y="849"/>
                      </a:cubicBezTo>
                      <a:moveTo>
                        <a:pt x="827" y="1616"/>
                      </a:moveTo>
                      <a:lnTo>
                        <a:pt x="827" y="1616"/>
                      </a:lnTo>
                      <a:cubicBezTo>
                        <a:pt x="611" y="1597"/>
                        <a:pt x="412" y="1557"/>
                        <a:pt x="264" y="1506"/>
                      </a:cubicBezTo>
                      <a:cubicBezTo>
                        <a:pt x="108" y="1451"/>
                        <a:pt x="56" y="1399"/>
                        <a:pt x="59" y="1371"/>
                      </a:cubicBezTo>
                      <a:cubicBezTo>
                        <a:pt x="64" y="1314"/>
                        <a:pt x="256" y="1257"/>
                        <a:pt x="574" y="1257"/>
                      </a:cubicBezTo>
                      <a:cubicBezTo>
                        <a:pt x="660" y="1257"/>
                        <a:pt x="755" y="1261"/>
                        <a:pt x="858" y="1270"/>
                      </a:cubicBezTo>
                      <a:cubicBezTo>
                        <a:pt x="1062" y="1289"/>
                        <a:pt x="1252" y="1326"/>
                        <a:pt x="1397" y="1373"/>
                      </a:cubicBezTo>
                      <a:cubicBezTo>
                        <a:pt x="1399" y="1375"/>
                        <a:pt x="1401" y="1377"/>
                        <a:pt x="1402" y="1380"/>
                      </a:cubicBezTo>
                      <a:cubicBezTo>
                        <a:pt x="1447" y="1435"/>
                        <a:pt x="1488" y="1477"/>
                        <a:pt x="1525" y="1506"/>
                      </a:cubicBezTo>
                      <a:cubicBezTo>
                        <a:pt x="1483" y="1528"/>
                        <a:pt x="1435" y="1561"/>
                        <a:pt x="1381" y="1608"/>
                      </a:cubicBezTo>
                      <a:cubicBezTo>
                        <a:pt x="1379" y="1610"/>
                        <a:pt x="1377" y="1612"/>
                        <a:pt x="1376" y="1613"/>
                      </a:cubicBezTo>
                      <a:cubicBezTo>
                        <a:pt x="1224" y="1634"/>
                        <a:pt x="1031" y="1635"/>
                        <a:pt x="827" y="1616"/>
                      </a:cubicBezTo>
                      <a:moveTo>
                        <a:pt x="1326" y="2285"/>
                      </a:moveTo>
                      <a:lnTo>
                        <a:pt x="1326" y="2285"/>
                      </a:lnTo>
                      <a:cubicBezTo>
                        <a:pt x="1044" y="2684"/>
                        <a:pt x="789" y="2870"/>
                        <a:pt x="730" y="2828"/>
                      </a:cubicBezTo>
                      <a:cubicBezTo>
                        <a:pt x="671" y="2786"/>
                        <a:pt x="761" y="2483"/>
                        <a:pt x="1043" y="2085"/>
                      </a:cubicBezTo>
                      <a:cubicBezTo>
                        <a:pt x="1161" y="1917"/>
                        <a:pt x="1288" y="1771"/>
                        <a:pt x="1401" y="1669"/>
                      </a:cubicBezTo>
                      <a:cubicBezTo>
                        <a:pt x="1404" y="1669"/>
                        <a:pt x="1406" y="1669"/>
                        <a:pt x="1409" y="1668"/>
                      </a:cubicBezTo>
                      <a:cubicBezTo>
                        <a:pt x="1480" y="1657"/>
                        <a:pt x="1537" y="1642"/>
                        <a:pt x="1581" y="1625"/>
                      </a:cubicBezTo>
                      <a:cubicBezTo>
                        <a:pt x="1578" y="1676"/>
                        <a:pt x="1584" y="1738"/>
                        <a:pt x="1598" y="1809"/>
                      </a:cubicBezTo>
                      <a:cubicBezTo>
                        <a:pt x="1539" y="1950"/>
                        <a:pt x="1444" y="2118"/>
                        <a:pt x="1326" y="2285"/>
                      </a:cubicBezTo>
                      <a:moveTo>
                        <a:pt x="2155" y="2187"/>
                      </a:moveTo>
                      <a:lnTo>
                        <a:pt x="2155" y="2187"/>
                      </a:lnTo>
                      <a:lnTo>
                        <a:pt x="2155" y="2187"/>
                      </a:lnTo>
                      <a:cubicBezTo>
                        <a:pt x="2246" y="2383"/>
                        <a:pt x="2311" y="2575"/>
                        <a:pt x="2341" y="2730"/>
                      </a:cubicBezTo>
                      <a:cubicBezTo>
                        <a:pt x="2372" y="2892"/>
                        <a:pt x="2353" y="2963"/>
                        <a:pt x="2327" y="2975"/>
                      </a:cubicBezTo>
                      <a:cubicBezTo>
                        <a:pt x="2262" y="3005"/>
                        <a:pt x="2044" y="2776"/>
                        <a:pt x="1840" y="2332"/>
                      </a:cubicBezTo>
                      <a:cubicBezTo>
                        <a:pt x="1745" y="2127"/>
                        <a:pt x="1687" y="1949"/>
                        <a:pt x="1659" y="1815"/>
                      </a:cubicBezTo>
                      <a:cubicBezTo>
                        <a:pt x="1660" y="1812"/>
                        <a:pt x="1662" y="1810"/>
                        <a:pt x="1662" y="1807"/>
                      </a:cubicBezTo>
                      <a:cubicBezTo>
                        <a:pt x="1689" y="1740"/>
                        <a:pt x="1704" y="1683"/>
                        <a:pt x="1710" y="1636"/>
                      </a:cubicBezTo>
                      <a:cubicBezTo>
                        <a:pt x="1754" y="1665"/>
                        <a:pt x="1811" y="1691"/>
                        <a:pt x="1879" y="1714"/>
                      </a:cubicBezTo>
                      <a:cubicBezTo>
                        <a:pt x="1972" y="1835"/>
                        <a:pt x="2070" y="2001"/>
                        <a:pt x="2155" y="2187"/>
                      </a:cubicBezTo>
                      <a:moveTo>
                        <a:pt x="2453" y="1766"/>
                      </a:moveTo>
                      <a:lnTo>
                        <a:pt x="2453" y="1766"/>
                      </a:lnTo>
                      <a:cubicBezTo>
                        <a:pt x="2228" y="1745"/>
                        <a:pt x="2045" y="1706"/>
                        <a:pt x="1914" y="1663"/>
                      </a:cubicBezTo>
                      <a:cubicBezTo>
                        <a:pt x="1913" y="1661"/>
                        <a:pt x="1911" y="1659"/>
                        <a:pt x="1909" y="1656"/>
                      </a:cubicBezTo>
                      <a:cubicBezTo>
                        <a:pt x="1865" y="1600"/>
                        <a:pt x="1823" y="1559"/>
                        <a:pt x="1786" y="1530"/>
                      </a:cubicBezTo>
                      <a:cubicBezTo>
                        <a:pt x="1832" y="1507"/>
                        <a:pt x="1883" y="1469"/>
                        <a:pt x="1937" y="1422"/>
                      </a:cubicBezTo>
                      <a:cubicBezTo>
                        <a:pt x="2011" y="1412"/>
                        <a:pt x="2100" y="1406"/>
                        <a:pt x="2202" y="1406"/>
                      </a:cubicBezTo>
                      <a:cubicBezTo>
                        <a:pt x="2287" y="1406"/>
                        <a:pt x="2382" y="1410"/>
                        <a:pt x="2485" y="1420"/>
                      </a:cubicBezTo>
                      <a:cubicBezTo>
                        <a:pt x="2700" y="1440"/>
                        <a:pt x="2900" y="1479"/>
                        <a:pt x="3048" y="1530"/>
                      </a:cubicBezTo>
                      <a:cubicBezTo>
                        <a:pt x="3203" y="1585"/>
                        <a:pt x="3256" y="1637"/>
                        <a:pt x="3253" y="1665"/>
                      </a:cubicBezTo>
                      <a:cubicBezTo>
                        <a:pt x="3246" y="1737"/>
                        <a:pt x="2939" y="1810"/>
                        <a:pt x="2453" y="176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8"/>
                <p:cNvSpPr/>
                <p:nvPr/>
              </p:nvSpPr>
              <p:spPr>
                <a:xfrm>
                  <a:off x="7253280" y="367920"/>
                  <a:ext cx="1071720" cy="1171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7" h="3253" extrusionOk="0">
                      <a:moveTo>
                        <a:pt x="2972" y="942"/>
                      </a:moveTo>
                      <a:lnTo>
                        <a:pt x="2972" y="942"/>
                      </a:lnTo>
                      <a:cubicBezTo>
                        <a:pt x="2925" y="841"/>
                        <a:pt x="2555" y="911"/>
                        <a:pt x="2146" y="1100"/>
                      </a:cubicBezTo>
                      <a:cubicBezTo>
                        <a:pt x="1948" y="1191"/>
                        <a:pt x="1777" y="1293"/>
                        <a:pt x="1658" y="1386"/>
                      </a:cubicBezTo>
                      <a:cubicBezTo>
                        <a:pt x="1707" y="1243"/>
                        <a:pt x="1746" y="1048"/>
                        <a:pt x="1766" y="831"/>
                      </a:cubicBezTo>
                      <a:cubicBezTo>
                        <a:pt x="1807" y="382"/>
                        <a:pt x="1750" y="10"/>
                        <a:pt x="1638" y="0"/>
                      </a:cubicBezTo>
                      <a:cubicBezTo>
                        <a:pt x="1527" y="-11"/>
                        <a:pt x="1403" y="345"/>
                        <a:pt x="1361" y="794"/>
                      </a:cubicBezTo>
                      <a:cubicBezTo>
                        <a:pt x="1341" y="1011"/>
                        <a:pt x="1344" y="1210"/>
                        <a:pt x="1366" y="1359"/>
                      </a:cubicBezTo>
                      <a:cubicBezTo>
                        <a:pt x="1266" y="1246"/>
                        <a:pt x="1117" y="1115"/>
                        <a:pt x="939" y="989"/>
                      </a:cubicBezTo>
                      <a:cubicBezTo>
                        <a:pt x="571" y="728"/>
                        <a:pt x="220" y="592"/>
                        <a:pt x="155" y="683"/>
                      </a:cubicBezTo>
                      <a:cubicBezTo>
                        <a:pt x="90" y="775"/>
                        <a:pt x="336" y="1060"/>
                        <a:pt x="705" y="1320"/>
                      </a:cubicBezTo>
                      <a:cubicBezTo>
                        <a:pt x="882" y="1446"/>
                        <a:pt x="1056" y="1543"/>
                        <a:pt x="1196" y="1599"/>
                      </a:cubicBezTo>
                      <a:cubicBezTo>
                        <a:pt x="1048" y="1629"/>
                        <a:pt x="860" y="1692"/>
                        <a:pt x="662" y="1784"/>
                      </a:cubicBezTo>
                      <a:cubicBezTo>
                        <a:pt x="252" y="1973"/>
                        <a:pt x="-42" y="2208"/>
                        <a:pt x="5" y="2310"/>
                      </a:cubicBezTo>
                      <a:cubicBezTo>
                        <a:pt x="52" y="2412"/>
                        <a:pt x="423" y="2341"/>
                        <a:pt x="832" y="2153"/>
                      </a:cubicBezTo>
                      <a:cubicBezTo>
                        <a:pt x="1030" y="2061"/>
                        <a:pt x="1200" y="1959"/>
                        <a:pt x="1319" y="1867"/>
                      </a:cubicBezTo>
                      <a:cubicBezTo>
                        <a:pt x="1271" y="2009"/>
                        <a:pt x="1232" y="2204"/>
                        <a:pt x="1211" y="2421"/>
                      </a:cubicBezTo>
                      <a:cubicBezTo>
                        <a:pt x="1171" y="2870"/>
                        <a:pt x="1228" y="3242"/>
                        <a:pt x="1339" y="3253"/>
                      </a:cubicBezTo>
                      <a:cubicBezTo>
                        <a:pt x="1451" y="3263"/>
                        <a:pt x="1575" y="2907"/>
                        <a:pt x="1616" y="2458"/>
                      </a:cubicBezTo>
                      <a:cubicBezTo>
                        <a:pt x="1636" y="2241"/>
                        <a:pt x="1633" y="2042"/>
                        <a:pt x="1612" y="1893"/>
                      </a:cubicBezTo>
                      <a:cubicBezTo>
                        <a:pt x="1712" y="2006"/>
                        <a:pt x="1861" y="2137"/>
                        <a:pt x="2038" y="2263"/>
                      </a:cubicBezTo>
                      <a:cubicBezTo>
                        <a:pt x="2407" y="2524"/>
                        <a:pt x="2758" y="2660"/>
                        <a:pt x="2823" y="2569"/>
                      </a:cubicBezTo>
                      <a:cubicBezTo>
                        <a:pt x="2887" y="2477"/>
                        <a:pt x="2641" y="2192"/>
                        <a:pt x="2273" y="1932"/>
                      </a:cubicBezTo>
                      <a:cubicBezTo>
                        <a:pt x="2095" y="1805"/>
                        <a:pt x="1921" y="1709"/>
                        <a:pt x="1782" y="1653"/>
                      </a:cubicBezTo>
                      <a:cubicBezTo>
                        <a:pt x="1929" y="1623"/>
                        <a:pt x="2117" y="1560"/>
                        <a:pt x="2315" y="1468"/>
                      </a:cubicBezTo>
                      <a:cubicBezTo>
                        <a:pt x="2725" y="1280"/>
                        <a:pt x="3019" y="1044"/>
                        <a:pt x="2972" y="9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8"/>
                <p:cNvSpPr/>
                <p:nvPr/>
              </p:nvSpPr>
              <p:spPr>
                <a:xfrm>
                  <a:off x="7242840" y="357120"/>
                  <a:ext cx="1092960" cy="1192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3312" extrusionOk="0">
                      <a:moveTo>
                        <a:pt x="3028" y="960"/>
                      </a:moveTo>
                      <a:lnTo>
                        <a:pt x="3028" y="960"/>
                      </a:lnTo>
                      <a:cubicBezTo>
                        <a:pt x="2998" y="895"/>
                        <a:pt x="2894" y="879"/>
                        <a:pt x="2718" y="913"/>
                      </a:cubicBezTo>
                      <a:cubicBezTo>
                        <a:pt x="2560" y="943"/>
                        <a:pt x="2362" y="1011"/>
                        <a:pt x="2162" y="1103"/>
                      </a:cubicBezTo>
                      <a:cubicBezTo>
                        <a:pt x="2004" y="1176"/>
                        <a:pt x="1858" y="1258"/>
                        <a:pt x="1742" y="1339"/>
                      </a:cubicBezTo>
                      <a:cubicBezTo>
                        <a:pt x="1780" y="1199"/>
                        <a:pt x="1808" y="1032"/>
                        <a:pt x="1824" y="864"/>
                      </a:cubicBezTo>
                      <a:cubicBezTo>
                        <a:pt x="1862" y="446"/>
                        <a:pt x="1822" y="14"/>
                        <a:pt x="1670" y="0"/>
                      </a:cubicBezTo>
                      <a:cubicBezTo>
                        <a:pt x="1599" y="-6"/>
                        <a:pt x="1533" y="76"/>
                        <a:pt x="1474" y="245"/>
                      </a:cubicBezTo>
                      <a:cubicBezTo>
                        <a:pt x="1422" y="397"/>
                        <a:pt x="1381" y="602"/>
                        <a:pt x="1361" y="821"/>
                      </a:cubicBezTo>
                      <a:cubicBezTo>
                        <a:pt x="1345" y="989"/>
                        <a:pt x="1342" y="1159"/>
                        <a:pt x="1355" y="1303"/>
                      </a:cubicBezTo>
                      <a:cubicBezTo>
                        <a:pt x="1255" y="1202"/>
                        <a:pt x="1127" y="1095"/>
                        <a:pt x="985" y="994"/>
                      </a:cubicBezTo>
                      <a:cubicBezTo>
                        <a:pt x="642" y="752"/>
                        <a:pt x="248" y="571"/>
                        <a:pt x="159" y="696"/>
                      </a:cubicBezTo>
                      <a:cubicBezTo>
                        <a:pt x="71" y="821"/>
                        <a:pt x="373" y="1132"/>
                        <a:pt x="716" y="1375"/>
                      </a:cubicBezTo>
                      <a:cubicBezTo>
                        <a:pt x="859" y="1475"/>
                        <a:pt x="1003" y="1560"/>
                        <a:pt x="1131" y="1620"/>
                      </a:cubicBezTo>
                      <a:cubicBezTo>
                        <a:pt x="991" y="1657"/>
                        <a:pt x="832" y="1716"/>
                        <a:pt x="679" y="1787"/>
                      </a:cubicBezTo>
                      <a:cubicBezTo>
                        <a:pt x="297" y="1963"/>
                        <a:pt x="-56" y="2213"/>
                        <a:pt x="7" y="2352"/>
                      </a:cubicBezTo>
                      <a:cubicBezTo>
                        <a:pt x="27" y="2395"/>
                        <a:pt x="79" y="2416"/>
                        <a:pt x="163" y="2416"/>
                      </a:cubicBezTo>
                      <a:cubicBezTo>
                        <a:pt x="205" y="2416"/>
                        <a:pt x="257" y="2411"/>
                        <a:pt x="317" y="2399"/>
                      </a:cubicBezTo>
                      <a:cubicBezTo>
                        <a:pt x="476" y="2369"/>
                        <a:pt x="673" y="2301"/>
                        <a:pt x="873" y="2209"/>
                      </a:cubicBezTo>
                      <a:cubicBezTo>
                        <a:pt x="1036" y="2134"/>
                        <a:pt x="1180" y="2052"/>
                        <a:pt x="1294" y="1973"/>
                      </a:cubicBezTo>
                      <a:cubicBezTo>
                        <a:pt x="1256" y="2110"/>
                        <a:pt x="1228" y="2274"/>
                        <a:pt x="1211" y="2448"/>
                      </a:cubicBezTo>
                      <a:cubicBezTo>
                        <a:pt x="1191" y="2667"/>
                        <a:pt x="1193" y="2876"/>
                        <a:pt x="1218" y="3036"/>
                      </a:cubicBezTo>
                      <a:cubicBezTo>
                        <a:pt x="1245" y="3212"/>
                        <a:pt x="1295" y="3306"/>
                        <a:pt x="1365" y="3312"/>
                      </a:cubicBezTo>
                      <a:cubicBezTo>
                        <a:pt x="1368" y="3312"/>
                        <a:pt x="1371" y="3312"/>
                        <a:pt x="1373" y="3312"/>
                      </a:cubicBezTo>
                      <a:cubicBezTo>
                        <a:pt x="1441" y="3312"/>
                        <a:pt x="1504" y="3230"/>
                        <a:pt x="1561" y="3067"/>
                      </a:cubicBezTo>
                      <a:cubicBezTo>
                        <a:pt x="1614" y="2915"/>
                        <a:pt x="1654" y="2710"/>
                        <a:pt x="1674" y="2490"/>
                      </a:cubicBezTo>
                      <a:cubicBezTo>
                        <a:pt x="1691" y="2316"/>
                        <a:pt x="1692" y="2150"/>
                        <a:pt x="1680" y="2009"/>
                      </a:cubicBezTo>
                      <a:cubicBezTo>
                        <a:pt x="1782" y="2111"/>
                        <a:pt x="1913" y="2220"/>
                        <a:pt x="2051" y="2317"/>
                      </a:cubicBezTo>
                      <a:cubicBezTo>
                        <a:pt x="2231" y="2444"/>
                        <a:pt x="2412" y="2547"/>
                        <a:pt x="2563" y="2605"/>
                      </a:cubicBezTo>
                      <a:cubicBezTo>
                        <a:pt x="2651" y="2640"/>
                        <a:pt x="2722" y="2657"/>
                        <a:pt x="2775" y="2657"/>
                      </a:cubicBezTo>
                      <a:cubicBezTo>
                        <a:pt x="2823" y="2657"/>
                        <a:pt x="2856" y="2643"/>
                        <a:pt x="2876" y="2616"/>
                      </a:cubicBezTo>
                      <a:cubicBezTo>
                        <a:pt x="2964" y="2491"/>
                        <a:pt x="2662" y="2180"/>
                        <a:pt x="2319" y="1938"/>
                      </a:cubicBezTo>
                      <a:cubicBezTo>
                        <a:pt x="2181" y="1840"/>
                        <a:pt x="2035" y="1753"/>
                        <a:pt x="1905" y="1691"/>
                      </a:cubicBezTo>
                      <a:cubicBezTo>
                        <a:pt x="2044" y="1655"/>
                        <a:pt x="2204" y="1596"/>
                        <a:pt x="2357" y="1525"/>
                      </a:cubicBezTo>
                      <a:cubicBezTo>
                        <a:pt x="2739" y="1349"/>
                        <a:pt x="3092" y="1098"/>
                        <a:pt x="3028" y="960"/>
                      </a:cubicBezTo>
                      <a:moveTo>
                        <a:pt x="1490" y="1597"/>
                      </a:moveTo>
                      <a:lnTo>
                        <a:pt x="1490" y="1597"/>
                      </a:lnTo>
                      <a:cubicBezTo>
                        <a:pt x="1487" y="1596"/>
                        <a:pt x="1484" y="1594"/>
                        <a:pt x="1482" y="1594"/>
                      </a:cubicBezTo>
                      <a:cubicBezTo>
                        <a:pt x="1469" y="1572"/>
                        <a:pt x="1456" y="1541"/>
                        <a:pt x="1446" y="1500"/>
                      </a:cubicBezTo>
                      <a:cubicBezTo>
                        <a:pt x="1470" y="1537"/>
                        <a:pt x="1485" y="1566"/>
                        <a:pt x="1493" y="1588"/>
                      </a:cubicBezTo>
                      <a:cubicBezTo>
                        <a:pt x="1491" y="1591"/>
                        <a:pt x="1491" y="1594"/>
                        <a:pt x="1490" y="1597"/>
                      </a:cubicBezTo>
                      <a:moveTo>
                        <a:pt x="1452" y="1650"/>
                      </a:moveTo>
                      <a:lnTo>
                        <a:pt x="1452" y="1650"/>
                      </a:lnTo>
                      <a:cubicBezTo>
                        <a:pt x="1450" y="1652"/>
                        <a:pt x="1448" y="1653"/>
                        <a:pt x="1446" y="1655"/>
                      </a:cubicBezTo>
                      <a:cubicBezTo>
                        <a:pt x="1422" y="1655"/>
                        <a:pt x="1390" y="1652"/>
                        <a:pt x="1347" y="1640"/>
                      </a:cubicBezTo>
                      <a:cubicBezTo>
                        <a:pt x="1388" y="1636"/>
                        <a:pt x="1422" y="1638"/>
                        <a:pt x="1446" y="1643"/>
                      </a:cubicBezTo>
                      <a:cubicBezTo>
                        <a:pt x="1448" y="1645"/>
                        <a:pt x="1450" y="1648"/>
                        <a:pt x="1452" y="1650"/>
                      </a:cubicBezTo>
                      <a:moveTo>
                        <a:pt x="1471" y="1712"/>
                      </a:moveTo>
                      <a:lnTo>
                        <a:pt x="1471" y="1712"/>
                      </a:lnTo>
                      <a:cubicBezTo>
                        <a:pt x="1474" y="1712"/>
                        <a:pt x="1477" y="1710"/>
                        <a:pt x="1480" y="1710"/>
                      </a:cubicBezTo>
                      <a:cubicBezTo>
                        <a:pt x="1480" y="1712"/>
                        <a:pt x="1481" y="1714"/>
                        <a:pt x="1482" y="1717"/>
                      </a:cubicBezTo>
                      <a:cubicBezTo>
                        <a:pt x="1469" y="1739"/>
                        <a:pt x="1448" y="1765"/>
                        <a:pt x="1420" y="1794"/>
                      </a:cubicBezTo>
                      <a:cubicBezTo>
                        <a:pt x="1438" y="1756"/>
                        <a:pt x="1456" y="1729"/>
                        <a:pt x="1471" y="1712"/>
                      </a:cubicBezTo>
                      <a:moveTo>
                        <a:pt x="1544" y="1721"/>
                      </a:moveTo>
                      <a:lnTo>
                        <a:pt x="1544" y="1721"/>
                      </a:lnTo>
                      <a:cubicBezTo>
                        <a:pt x="1545" y="1719"/>
                        <a:pt x="1545" y="1718"/>
                        <a:pt x="1545" y="1716"/>
                      </a:cubicBezTo>
                      <a:cubicBezTo>
                        <a:pt x="1548" y="1717"/>
                        <a:pt x="1550" y="1718"/>
                        <a:pt x="1553" y="1718"/>
                      </a:cubicBezTo>
                      <a:cubicBezTo>
                        <a:pt x="1565" y="1739"/>
                        <a:pt x="1578" y="1769"/>
                        <a:pt x="1589" y="1812"/>
                      </a:cubicBezTo>
                      <a:cubicBezTo>
                        <a:pt x="1566" y="1778"/>
                        <a:pt x="1550" y="1749"/>
                        <a:pt x="1542" y="1726"/>
                      </a:cubicBezTo>
                      <a:cubicBezTo>
                        <a:pt x="1543" y="1724"/>
                        <a:pt x="1544" y="1722"/>
                        <a:pt x="1544" y="1721"/>
                      </a:cubicBezTo>
                      <a:moveTo>
                        <a:pt x="1583" y="1662"/>
                      </a:moveTo>
                      <a:lnTo>
                        <a:pt x="1583" y="1662"/>
                      </a:lnTo>
                      <a:cubicBezTo>
                        <a:pt x="1586" y="1660"/>
                        <a:pt x="1588" y="1658"/>
                        <a:pt x="1591" y="1656"/>
                      </a:cubicBezTo>
                      <a:cubicBezTo>
                        <a:pt x="1592" y="1656"/>
                        <a:pt x="1593" y="1656"/>
                        <a:pt x="1594" y="1656"/>
                      </a:cubicBezTo>
                      <a:cubicBezTo>
                        <a:pt x="1619" y="1656"/>
                        <a:pt x="1651" y="1661"/>
                        <a:pt x="1690" y="1672"/>
                      </a:cubicBezTo>
                      <a:cubicBezTo>
                        <a:pt x="1649" y="1676"/>
                        <a:pt x="1615" y="1675"/>
                        <a:pt x="1590" y="1669"/>
                      </a:cubicBezTo>
                      <a:cubicBezTo>
                        <a:pt x="1588" y="1667"/>
                        <a:pt x="1586" y="1665"/>
                        <a:pt x="1583" y="1662"/>
                      </a:cubicBezTo>
                      <a:moveTo>
                        <a:pt x="1565" y="1601"/>
                      </a:moveTo>
                      <a:lnTo>
                        <a:pt x="1565" y="1601"/>
                      </a:lnTo>
                      <a:cubicBezTo>
                        <a:pt x="1562" y="1602"/>
                        <a:pt x="1558" y="1602"/>
                        <a:pt x="1556" y="1603"/>
                      </a:cubicBezTo>
                      <a:cubicBezTo>
                        <a:pt x="1556" y="1600"/>
                        <a:pt x="1556" y="1597"/>
                        <a:pt x="1555" y="1594"/>
                      </a:cubicBezTo>
                      <a:cubicBezTo>
                        <a:pt x="1566" y="1573"/>
                        <a:pt x="1586" y="1547"/>
                        <a:pt x="1617" y="1516"/>
                      </a:cubicBezTo>
                      <a:cubicBezTo>
                        <a:pt x="1599" y="1554"/>
                        <a:pt x="1581" y="1583"/>
                        <a:pt x="1565" y="1601"/>
                      </a:cubicBezTo>
                      <a:moveTo>
                        <a:pt x="1419" y="827"/>
                      </a:moveTo>
                      <a:lnTo>
                        <a:pt x="1419" y="827"/>
                      </a:lnTo>
                      <a:cubicBezTo>
                        <a:pt x="1439" y="612"/>
                        <a:pt x="1479" y="412"/>
                        <a:pt x="1530" y="264"/>
                      </a:cubicBezTo>
                      <a:cubicBezTo>
                        <a:pt x="1583" y="112"/>
                        <a:pt x="1634" y="59"/>
                        <a:pt x="1663" y="59"/>
                      </a:cubicBezTo>
                      <a:lnTo>
                        <a:pt x="1664" y="59"/>
                      </a:lnTo>
                      <a:cubicBezTo>
                        <a:pt x="1737" y="65"/>
                        <a:pt x="1810" y="373"/>
                        <a:pt x="1765" y="859"/>
                      </a:cubicBezTo>
                      <a:cubicBezTo>
                        <a:pt x="1745" y="1084"/>
                        <a:pt x="1706" y="1266"/>
                        <a:pt x="1663" y="1398"/>
                      </a:cubicBezTo>
                      <a:cubicBezTo>
                        <a:pt x="1661" y="1399"/>
                        <a:pt x="1659" y="1401"/>
                        <a:pt x="1656" y="1403"/>
                      </a:cubicBezTo>
                      <a:cubicBezTo>
                        <a:pt x="1600" y="1447"/>
                        <a:pt x="1558" y="1488"/>
                        <a:pt x="1530" y="1526"/>
                      </a:cubicBezTo>
                      <a:cubicBezTo>
                        <a:pt x="1508" y="1484"/>
                        <a:pt x="1474" y="1436"/>
                        <a:pt x="1428" y="1381"/>
                      </a:cubicBezTo>
                      <a:cubicBezTo>
                        <a:pt x="1426" y="1379"/>
                        <a:pt x="1424" y="1377"/>
                        <a:pt x="1422" y="1375"/>
                      </a:cubicBezTo>
                      <a:cubicBezTo>
                        <a:pt x="1404" y="1239"/>
                        <a:pt x="1399" y="1052"/>
                        <a:pt x="1419" y="827"/>
                      </a:cubicBezTo>
                      <a:moveTo>
                        <a:pt x="750" y="1326"/>
                      </a:moveTo>
                      <a:lnTo>
                        <a:pt x="750" y="1326"/>
                      </a:lnTo>
                      <a:cubicBezTo>
                        <a:pt x="352" y="1045"/>
                        <a:pt x="166" y="789"/>
                        <a:pt x="208" y="730"/>
                      </a:cubicBezTo>
                      <a:cubicBezTo>
                        <a:pt x="216" y="719"/>
                        <a:pt x="233" y="713"/>
                        <a:pt x="260" y="713"/>
                      </a:cubicBezTo>
                      <a:cubicBezTo>
                        <a:pt x="370" y="713"/>
                        <a:pt x="629" y="816"/>
                        <a:pt x="951" y="1043"/>
                      </a:cubicBezTo>
                      <a:lnTo>
                        <a:pt x="951" y="1043"/>
                      </a:lnTo>
                      <a:cubicBezTo>
                        <a:pt x="1118" y="1161"/>
                        <a:pt x="1264" y="1287"/>
                        <a:pt x="1366" y="1401"/>
                      </a:cubicBezTo>
                      <a:cubicBezTo>
                        <a:pt x="1376" y="1472"/>
                        <a:pt x="1391" y="1534"/>
                        <a:pt x="1411" y="1581"/>
                      </a:cubicBezTo>
                      <a:cubicBezTo>
                        <a:pt x="1360" y="1578"/>
                        <a:pt x="1298" y="1584"/>
                        <a:pt x="1227" y="1598"/>
                      </a:cubicBezTo>
                      <a:cubicBezTo>
                        <a:pt x="1086" y="1540"/>
                        <a:pt x="917" y="1445"/>
                        <a:pt x="750" y="1326"/>
                      </a:cubicBezTo>
                      <a:moveTo>
                        <a:pt x="849" y="2156"/>
                      </a:moveTo>
                      <a:lnTo>
                        <a:pt x="849" y="2156"/>
                      </a:lnTo>
                      <a:cubicBezTo>
                        <a:pt x="653" y="2246"/>
                        <a:pt x="460" y="2312"/>
                        <a:pt x="306" y="2341"/>
                      </a:cubicBezTo>
                      <a:cubicBezTo>
                        <a:pt x="144" y="2372"/>
                        <a:pt x="72" y="2353"/>
                        <a:pt x="61" y="2328"/>
                      </a:cubicBezTo>
                      <a:cubicBezTo>
                        <a:pt x="30" y="2262"/>
                        <a:pt x="260" y="2045"/>
                        <a:pt x="703" y="1840"/>
                      </a:cubicBezTo>
                      <a:cubicBezTo>
                        <a:pt x="909" y="1745"/>
                        <a:pt x="1086" y="1688"/>
                        <a:pt x="1221" y="1659"/>
                      </a:cubicBezTo>
                      <a:cubicBezTo>
                        <a:pt x="1224" y="1661"/>
                        <a:pt x="1226" y="1662"/>
                        <a:pt x="1229" y="1663"/>
                      </a:cubicBezTo>
                      <a:cubicBezTo>
                        <a:pt x="1295" y="1689"/>
                        <a:pt x="1352" y="1705"/>
                        <a:pt x="1399" y="1711"/>
                      </a:cubicBezTo>
                      <a:cubicBezTo>
                        <a:pt x="1373" y="1751"/>
                        <a:pt x="1349" y="1803"/>
                        <a:pt x="1325" y="1871"/>
                      </a:cubicBezTo>
                      <a:cubicBezTo>
                        <a:pt x="1324" y="1874"/>
                        <a:pt x="1323" y="1876"/>
                        <a:pt x="1322" y="1879"/>
                      </a:cubicBezTo>
                      <a:cubicBezTo>
                        <a:pt x="1212" y="1964"/>
                        <a:pt x="1051" y="2062"/>
                        <a:pt x="849" y="2156"/>
                      </a:cubicBezTo>
                      <a:moveTo>
                        <a:pt x="1616" y="2485"/>
                      </a:moveTo>
                      <a:lnTo>
                        <a:pt x="1616" y="2485"/>
                      </a:lnTo>
                      <a:cubicBezTo>
                        <a:pt x="1596" y="2700"/>
                        <a:pt x="1557" y="2900"/>
                        <a:pt x="1505" y="3048"/>
                      </a:cubicBezTo>
                      <a:cubicBezTo>
                        <a:pt x="1451" y="3203"/>
                        <a:pt x="1399" y="3255"/>
                        <a:pt x="1371" y="3253"/>
                      </a:cubicBezTo>
                      <a:cubicBezTo>
                        <a:pt x="1343" y="3251"/>
                        <a:pt x="1301" y="3190"/>
                        <a:pt x="1276" y="3027"/>
                      </a:cubicBezTo>
                      <a:cubicBezTo>
                        <a:pt x="1252" y="2872"/>
                        <a:pt x="1251" y="2668"/>
                        <a:pt x="1270" y="2453"/>
                      </a:cubicBezTo>
                      <a:cubicBezTo>
                        <a:pt x="1289" y="2250"/>
                        <a:pt x="1325" y="2060"/>
                        <a:pt x="1373" y="1914"/>
                      </a:cubicBezTo>
                      <a:cubicBezTo>
                        <a:pt x="1430" y="1869"/>
                        <a:pt x="1475" y="1825"/>
                        <a:pt x="1506" y="1786"/>
                      </a:cubicBezTo>
                      <a:cubicBezTo>
                        <a:pt x="1529" y="1832"/>
                        <a:pt x="1566" y="1883"/>
                        <a:pt x="1613" y="1937"/>
                      </a:cubicBezTo>
                      <a:cubicBezTo>
                        <a:pt x="1633" y="2088"/>
                        <a:pt x="1635" y="2282"/>
                        <a:pt x="1616" y="2485"/>
                      </a:cubicBezTo>
                      <a:moveTo>
                        <a:pt x="2285" y="1986"/>
                      </a:moveTo>
                      <a:lnTo>
                        <a:pt x="2285" y="1986"/>
                      </a:lnTo>
                      <a:cubicBezTo>
                        <a:pt x="2683" y="2267"/>
                        <a:pt x="2869" y="2523"/>
                        <a:pt x="2828" y="2582"/>
                      </a:cubicBezTo>
                      <a:cubicBezTo>
                        <a:pt x="2812" y="2605"/>
                        <a:pt x="2738" y="2610"/>
                        <a:pt x="2584" y="2550"/>
                      </a:cubicBezTo>
                      <a:cubicBezTo>
                        <a:pt x="2438" y="2494"/>
                        <a:pt x="2261" y="2394"/>
                        <a:pt x="2084" y="2269"/>
                      </a:cubicBezTo>
                      <a:cubicBezTo>
                        <a:pt x="1900" y="2138"/>
                        <a:pt x="1761" y="2014"/>
                        <a:pt x="1669" y="1911"/>
                      </a:cubicBezTo>
                      <a:cubicBezTo>
                        <a:pt x="1669" y="1908"/>
                        <a:pt x="1668" y="1906"/>
                        <a:pt x="1668" y="1903"/>
                      </a:cubicBezTo>
                      <a:cubicBezTo>
                        <a:pt x="1657" y="1832"/>
                        <a:pt x="1642" y="1775"/>
                        <a:pt x="1624" y="1731"/>
                      </a:cubicBezTo>
                      <a:cubicBezTo>
                        <a:pt x="1632" y="1732"/>
                        <a:pt x="1640" y="1732"/>
                        <a:pt x="1649" y="1732"/>
                      </a:cubicBezTo>
                      <a:cubicBezTo>
                        <a:pt x="1695" y="1732"/>
                        <a:pt x="1750" y="1726"/>
                        <a:pt x="1810" y="1714"/>
                      </a:cubicBezTo>
                      <a:cubicBezTo>
                        <a:pt x="1937" y="1766"/>
                        <a:pt x="2101" y="1855"/>
                        <a:pt x="2285" y="1986"/>
                      </a:cubicBezTo>
                      <a:moveTo>
                        <a:pt x="1815" y="1652"/>
                      </a:moveTo>
                      <a:lnTo>
                        <a:pt x="1815" y="1652"/>
                      </a:lnTo>
                      <a:cubicBezTo>
                        <a:pt x="1748" y="1626"/>
                        <a:pt x="1687" y="1608"/>
                        <a:pt x="1636" y="1602"/>
                      </a:cubicBezTo>
                      <a:cubicBezTo>
                        <a:pt x="1664" y="1559"/>
                        <a:pt x="1690" y="1501"/>
                        <a:pt x="1714" y="1433"/>
                      </a:cubicBezTo>
                      <a:cubicBezTo>
                        <a:pt x="1834" y="1340"/>
                        <a:pt x="2001" y="1242"/>
                        <a:pt x="2187" y="1156"/>
                      </a:cubicBezTo>
                      <a:cubicBezTo>
                        <a:pt x="2383" y="1066"/>
                        <a:pt x="2575" y="1000"/>
                        <a:pt x="2729" y="971"/>
                      </a:cubicBezTo>
                      <a:cubicBezTo>
                        <a:pt x="2789" y="960"/>
                        <a:pt x="2837" y="955"/>
                        <a:pt x="2873" y="955"/>
                      </a:cubicBezTo>
                      <a:cubicBezTo>
                        <a:pt x="2936" y="955"/>
                        <a:pt x="2967" y="968"/>
                        <a:pt x="2975" y="984"/>
                      </a:cubicBezTo>
                      <a:cubicBezTo>
                        <a:pt x="3005" y="1050"/>
                        <a:pt x="2775" y="1267"/>
                        <a:pt x="2332" y="1472"/>
                      </a:cubicBezTo>
                      <a:cubicBezTo>
                        <a:pt x="2127" y="1566"/>
                        <a:pt x="1950" y="1624"/>
                        <a:pt x="1815" y="165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8"/>
                <p:cNvSpPr/>
                <p:nvPr/>
              </p:nvSpPr>
              <p:spPr>
                <a:xfrm>
                  <a:off x="7665840" y="829800"/>
                  <a:ext cx="246600" cy="2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" h="685" extrusionOk="0">
                      <a:moveTo>
                        <a:pt x="224" y="664"/>
                      </a:moveTo>
                      <a:lnTo>
                        <a:pt x="224" y="664"/>
                      </a:lnTo>
                      <a:cubicBezTo>
                        <a:pt x="47" y="599"/>
                        <a:pt x="-44" y="402"/>
                        <a:pt x="21" y="225"/>
                      </a:cubicBezTo>
                      <a:cubicBezTo>
                        <a:pt x="87" y="47"/>
                        <a:pt x="284" y="-44"/>
                        <a:pt x="461" y="22"/>
                      </a:cubicBezTo>
                      <a:cubicBezTo>
                        <a:pt x="638" y="87"/>
                        <a:pt x="729" y="284"/>
                        <a:pt x="664" y="461"/>
                      </a:cubicBezTo>
                      <a:cubicBezTo>
                        <a:pt x="599" y="639"/>
                        <a:pt x="402" y="730"/>
                        <a:pt x="224" y="66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2" name="Google Shape;292;p8"/>
              <p:cNvSpPr/>
              <p:nvPr/>
            </p:nvSpPr>
            <p:spPr>
              <a:xfrm rot="-10363418">
                <a:off x="134775" y="1070552"/>
                <a:ext cx="310340" cy="702700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9324" extrusionOk="0">
                    <a:moveTo>
                      <a:pt x="4118" y="5690"/>
                    </a:moveTo>
                    <a:lnTo>
                      <a:pt x="4118" y="5690"/>
                    </a:lnTo>
                    <a:cubicBezTo>
                      <a:pt x="2555" y="6818"/>
                      <a:pt x="2417" y="7956"/>
                      <a:pt x="2443" y="8446"/>
                    </a:cubicBezTo>
                    <a:cubicBezTo>
                      <a:pt x="2334" y="8157"/>
                      <a:pt x="2219" y="7796"/>
                      <a:pt x="2125" y="7369"/>
                    </a:cubicBezTo>
                    <a:cubicBezTo>
                      <a:pt x="2039" y="6978"/>
                      <a:pt x="1965" y="6502"/>
                      <a:pt x="1936" y="5952"/>
                    </a:cubicBezTo>
                    <a:cubicBezTo>
                      <a:pt x="2166" y="5855"/>
                      <a:pt x="3355" y="5264"/>
                      <a:pt x="3645" y="3392"/>
                    </a:cubicBezTo>
                    <a:cubicBezTo>
                      <a:pt x="2345" y="4066"/>
                      <a:pt x="2011" y="5217"/>
                      <a:pt x="1926" y="5720"/>
                    </a:cubicBezTo>
                    <a:cubicBezTo>
                      <a:pt x="1902" y="4915"/>
                      <a:pt x="1974" y="3965"/>
                      <a:pt x="2233" y="2898"/>
                    </a:cubicBezTo>
                    <a:cubicBezTo>
                      <a:pt x="2484" y="2775"/>
                      <a:pt x="3704" y="2064"/>
                      <a:pt x="3266" y="0"/>
                    </a:cubicBezTo>
                    <a:cubicBezTo>
                      <a:pt x="2107" y="1149"/>
                      <a:pt x="2137" y="2444"/>
                      <a:pt x="2174" y="2814"/>
                    </a:cubicBezTo>
                    <a:cubicBezTo>
                      <a:pt x="2074" y="3215"/>
                      <a:pt x="2001" y="3601"/>
                      <a:pt x="1949" y="3969"/>
                    </a:cubicBezTo>
                    <a:cubicBezTo>
                      <a:pt x="1905" y="3467"/>
                      <a:pt x="1657" y="2642"/>
                      <a:pt x="656" y="1793"/>
                    </a:cubicBezTo>
                    <a:cubicBezTo>
                      <a:pt x="721" y="3262"/>
                      <a:pt x="1701" y="4250"/>
                      <a:pt x="1894" y="4431"/>
                    </a:cubicBezTo>
                    <a:cubicBezTo>
                      <a:pt x="1786" y="5547"/>
                      <a:pt x="1873" y="6479"/>
                      <a:pt x="2008" y="7181"/>
                    </a:cubicBezTo>
                    <a:cubicBezTo>
                      <a:pt x="1821" y="6615"/>
                      <a:pt x="1314" y="5545"/>
                      <a:pt x="0" y="4591"/>
                    </a:cubicBezTo>
                    <a:cubicBezTo>
                      <a:pt x="352" y="6890"/>
                      <a:pt x="1923" y="7517"/>
                      <a:pt x="2095" y="7580"/>
                    </a:cubicBezTo>
                    <a:cubicBezTo>
                      <a:pt x="2365" y="8680"/>
                      <a:pt x="2759" y="9300"/>
                      <a:pt x="2763" y="9306"/>
                    </a:cubicBezTo>
                    <a:cubicBezTo>
                      <a:pt x="2770" y="9318"/>
                      <a:pt x="2783" y="9324"/>
                      <a:pt x="2795" y="9324"/>
                    </a:cubicBezTo>
                    <a:cubicBezTo>
                      <a:pt x="2802" y="9324"/>
                      <a:pt x="2810" y="9322"/>
                      <a:pt x="2816" y="9318"/>
                    </a:cubicBezTo>
                    <a:cubicBezTo>
                      <a:pt x="2834" y="9307"/>
                      <a:pt x="2839" y="9283"/>
                      <a:pt x="2828" y="9265"/>
                    </a:cubicBezTo>
                    <a:cubicBezTo>
                      <a:pt x="2825" y="9262"/>
                      <a:pt x="2696" y="9059"/>
                      <a:pt x="2537" y="8682"/>
                    </a:cubicBezTo>
                    <a:cubicBezTo>
                      <a:pt x="2811" y="8604"/>
                      <a:pt x="3939" y="8138"/>
                      <a:pt x="4118" y="56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8"/>
              <p:cNvSpPr/>
              <p:nvPr/>
            </p:nvSpPr>
            <p:spPr>
              <a:xfrm rot="-10067389" flipH="1">
                <a:off x="-169502" y="637317"/>
                <a:ext cx="414042" cy="93749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9324" extrusionOk="0">
                    <a:moveTo>
                      <a:pt x="4118" y="5690"/>
                    </a:moveTo>
                    <a:lnTo>
                      <a:pt x="4118" y="5690"/>
                    </a:lnTo>
                    <a:cubicBezTo>
                      <a:pt x="2555" y="6818"/>
                      <a:pt x="2417" y="7956"/>
                      <a:pt x="2443" y="8446"/>
                    </a:cubicBezTo>
                    <a:cubicBezTo>
                      <a:pt x="2334" y="8157"/>
                      <a:pt x="2219" y="7796"/>
                      <a:pt x="2125" y="7369"/>
                    </a:cubicBezTo>
                    <a:cubicBezTo>
                      <a:pt x="2039" y="6978"/>
                      <a:pt x="1965" y="6502"/>
                      <a:pt x="1936" y="5952"/>
                    </a:cubicBezTo>
                    <a:cubicBezTo>
                      <a:pt x="2166" y="5855"/>
                      <a:pt x="3355" y="5264"/>
                      <a:pt x="3645" y="3392"/>
                    </a:cubicBezTo>
                    <a:cubicBezTo>
                      <a:pt x="2345" y="4066"/>
                      <a:pt x="2011" y="5217"/>
                      <a:pt x="1926" y="5720"/>
                    </a:cubicBezTo>
                    <a:cubicBezTo>
                      <a:pt x="1902" y="4915"/>
                      <a:pt x="1974" y="3965"/>
                      <a:pt x="2233" y="2898"/>
                    </a:cubicBezTo>
                    <a:cubicBezTo>
                      <a:pt x="2484" y="2775"/>
                      <a:pt x="3704" y="2064"/>
                      <a:pt x="3266" y="0"/>
                    </a:cubicBezTo>
                    <a:cubicBezTo>
                      <a:pt x="2107" y="1149"/>
                      <a:pt x="2137" y="2444"/>
                      <a:pt x="2174" y="2814"/>
                    </a:cubicBezTo>
                    <a:cubicBezTo>
                      <a:pt x="2074" y="3215"/>
                      <a:pt x="2001" y="3601"/>
                      <a:pt x="1949" y="3969"/>
                    </a:cubicBezTo>
                    <a:cubicBezTo>
                      <a:pt x="1905" y="3467"/>
                      <a:pt x="1657" y="2642"/>
                      <a:pt x="656" y="1793"/>
                    </a:cubicBezTo>
                    <a:cubicBezTo>
                      <a:pt x="721" y="3262"/>
                      <a:pt x="1701" y="4250"/>
                      <a:pt x="1894" y="4431"/>
                    </a:cubicBezTo>
                    <a:cubicBezTo>
                      <a:pt x="1786" y="5547"/>
                      <a:pt x="1873" y="6479"/>
                      <a:pt x="2008" y="7181"/>
                    </a:cubicBezTo>
                    <a:cubicBezTo>
                      <a:pt x="1821" y="6615"/>
                      <a:pt x="1314" y="5545"/>
                      <a:pt x="0" y="4591"/>
                    </a:cubicBezTo>
                    <a:cubicBezTo>
                      <a:pt x="352" y="6890"/>
                      <a:pt x="1923" y="7517"/>
                      <a:pt x="2095" y="7580"/>
                    </a:cubicBezTo>
                    <a:cubicBezTo>
                      <a:pt x="2365" y="8680"/>
                      <a:pt x="2759" y="9300"/>
                      <a:pt x="2763" y="9306"/>
                    </a:cubicBezTo>
                    <a:cubicBezTo>
                      <a:pt x="2770" y="9318"/>
                      <a:pt x="2783" y="9324"/>
                      <a:pt x="2795" y="9324"/>
                    </a:cubicBezTo>
                    <a:cubicBezTo>
                      <a:pt x="2802" y="9324"/>
                      <a:pt x="2810" y="9322"/>
                      <a:pt x="2816" y="9318"/>
                    </a:cubicBezTo>
                    <a:cubicBezTo>
                      <a:pt x="2834" y="9307"/>
                      <a:pt x="2839" y="9283"/>
                      <a:pt x="2828" y="9265"/>
                    </a:cubicBezTo>
                    <a:cubicBezTo>
                      <a:pt x="2825" y="9262"/>
                      <a:pt x="2696" y="9059"/>
                      <a:pt x="2537" y="8682"/>
                    </a:cubicBezTo>
                    <a:cubicBezTo>
                      <a:pt x="2811" y="8604"/>
                      <a:pt x="3939" y="8138"/>
                      <a:pt x="4118" y="56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94" name="Google Shape;294;p8"/>
              <p:cNvGrpSpPr/>
              <p:nvPr/>
            </p:nvGrpSpPr>
            <p:grpSpPr>
              <a:xfrm rot="9527590">
                <a:off x="25313" y="1182389"/>
                <a:ext cx="283584" cy="283584"/>
                <a:chOff x="7314840" y="1753920"/>
                <a:chExt cx="948960" cy="948960"/>
              </a:xfrm>
            </p:grpSpPr>
            <p:sp>
              <p:nvSpPr>
                <p:cNvPr id="295" name="Google Shape;295;p8"/>
                <p:cNvSpPr/>
                <p:nvPr/>
              </p:nvSpPr>
              <p:spPr>
                <a:xfrm>
                  <a:off x="7314840" y="1753920"/>
                  <a:ext cx="948960" cy="94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6" h="2636" extrusionOk="0">
                      <a:moveTo>
                        <a:pt x="2636" y="1439"/>
                      </a:moveTo>
                      <a:lnTo>
                        <a:pt x="2636" y="1439"/>
                      </a:lnTo>
                      <a:cubicBezTo>
                        <a:pt x="2644" y="1349"/>
                        <a:pt x="2356" y="1248"/>
                        <a:pt x="1992" y="1215"/>
                      </a:cubicBezTo>
                      <a:cubicBezTo>
                        <a:pt x="1975" y="1214"/>
                        <a:pt x="1958" y="1212"/>
                        <a:pt x="1942" y="1211"/>
                      </a:cubicBezTo>
                      <a:cubicBezTo>
                        <a:pt x="1957" y="1204"/>
                        <a:pt x="1972" y="1198"/>
                        <a:pt x="1987" y="1191"/>
                      </a:cubicBezTo>
                      <a:cubicBezTo>
                        <a:pt x="2319" y="1037"/>
                        <a:pt x="2558" y="846"/>
                        <a:pt x="2520" y="764"/>
                      </a:cubicBezTo>
                      <a:cubicBezTo>
                        <a:pt x="2481" y="681"/>
                        <a:pt x="2181" y="739"/>
                        <a:pt x="1849" y="892"/>
                      </a:cubicBezTo>
                      <a:cubicBezTo>
                        <a:pt x="1834" y="898"/>
                        <a:pt x="1819" y="906"/>
                        <a:pt x="1805" y="913"/>
                      </a:cubicBezTo>
                      <a:cubicBezTo>
                        <a:pt x="1814" y="900"/>
                        <a:pt x="1824" y="887"/>
                        <a:pt x="1834" y="873"/>
                      </a:cubicBezTo>
                      <a:cubicBezTo>
                        <a:pt x="2045" y="574"/>
                        <a:pt x="2156" y="290"/>
                        <a:pt x="2082" y="237"/>
                      </a:cubicBezTo>
                      <a:cubicBezTo>
                        <a:pt x="2008" y="185"/>
                        <a:pt x="1776" y="384"/>
                        <a:pt x="1565" y="683"/>
                      </a:cubicBezTo>
                      <a:cubicBezTo>
                        <a:pt x="1556" y="697"/>
                        <a:pt x="1546" y="710"/>
                        <a:pt x="1537" y="724"/>
                      </a:cubicBezTo>
                      <a:cubicBezTo>
                        <a:pt x="1539" y="707"/>
                        <a:pt x="1541" y="691"/>
                        <a:pt x="1542" y="674"/>
                      </a:cubicBezTo>
                      <a:cubicBezTo>
                        <a:pt x="1575" y="310"/>
                        <a:pt x="1529" y="9"/>
                        <a:pt x="1439" y="0"/>
                      </a:cubicBezTo>
                      <a:cubicBezTo>
                        <a:pt x="1348" y="-8"/>
                        <a:pt x="1248" y="280"/>
                        <a:pt x="1214" y="644"/>
                      </a:cubicBezTo>
                      <a:cubicBezTo>
                        <a:pt x="1213" y="661"/>
                        <a:pt x="1211" y="678"/>
                        <a:pt x="1210" y="694"/>
                      </a:cubicBezTo>
                      <a:cubicBezTo>
                        <a:pt x="1204" y="679"/>
                        <a:pt x="1197" y="663"/>
                        <a:pt x="1190" y="648"/>
                      </a:cubicBezTo>
                      <a:cubicBezTo>
                        <a:pt x="1037" y="316"/>
                        <a:pt x="846" y="78"/>
                        <a:pt x="763" y="116"/>
                      </a:cubicBezTo>
                      <a:cubicBezTo>
                        <a:pt x="681" y="154"/>
                        <a:pt x="738" y="454"/>
                        <a:pt x="891" y="786"/>
                      </a:cubicBezTo>
                      <a:cubicBezTo>
                        <a:pt x="898" y="801"/>
                        <a:pt x="905" y="816"/>
                        <a:pt x="913" y="831"/>
                      </a:cubicBezTo>
                      <a:cubicBezTo>
                        <a:pt x="899" y="822"/>
                        <a:pt x="886" y="812"/>
                        <a:pt x="872" y="802"/>
                      </a:cubicBezTo>
                      <a:cubicBezTo>
                        <a:pt x="574" y="591"/>
                        <a:pt x="289" y="480"/>
                        <a:pt x="237" y="554"/>
                      </a:cubicBezTo>
                      <a:cubicBezTo>
                        <a:pt x="184" y="628"/>
                        <a:pt x="384" y="860"/>
                        <a:pt x="682" y="1071"/>
                      </a:cubicBezTo>
                      <a:cubicBezTo>
                        <a:pt x="696" y="1080"/>
                        <a:pt x="710" y="1090"/>
                        <a:pt x="724" y="1099"/>
                      </a:cubicBezTo>
                      <a:cubicBezTo>
                        <a:pt x="707" y="1097"/>
                        <a:pt x="691" y="1095"/>
                        <a:pt x="674" y="1094"/>
                      </a:cubicBezTo>
                      <a:cubicBezTo>
                        <a:pt x="310" y="1060"/>
                        <a:pt x="8" y="1106"/>
                        <a:pt x="0" y="1197"/>
                      </a:cubicBezTo>
                      <a:cubicBezTo>
                        <a:pt x="-9" y="1288"/>
                        <a:pt x="280" y="1388"/>
                        <a:pt x="643" y="1422"/>
                      </a:cubicBezTo>
                      <a:cubicBezTo>
                        <a:pt x="660" y="1423"/>
                        <a:pt x="677" y="1424"/>
                        <a:pt x="693" y="1425"/>
                      </a:cubicBezTo>
                      <a:cubicBezTo>
                        <a:pt x="678" y="1432"/>
                        <a:pt x="663" y="1438"/>
                        <a:pt x="648" y="1446"/>
                      </a:cubicBezTo>
                      <a:cubicBezTo>
                        <a:pt x="316" y="1599"/>
                        <a:pt x="78" y="1789"/>
                        <a:pt x="116" y="1872"/>
                      </a:cubicBezTo>
                      <a:cubicBezTo>
                        <a:pt x="154" y="1955"/>
                        <a:pt x="453" y="1898"/>
                        <a:pt x="785" y="1745"/>
                      </a:cubicBezTo>
                      <a:cubicBezTo>
                        <a:pt x="801" y="1737"/>
                        <a:pt x="816" y="1730"/>
                        <a:pt x="831" y="1723"/>
                      </a:cubicBezTo>
                      <a:cubicBezTo>
                        <a:pt x="821" y="1736"/>
                        <a:pt x="811" y="1750"/>
                        <a:pt x="802" y="1764"/>
                      </a:cubicBezTo>
                      <a:cubicBezTo>
                        <a:pt x="590" y="2062"/>
                        <a:pt x="479" y="2347"/>
                        <a:pt x="554" y="2399"/>
                      </a:cubicBezTo>
                      <a:cubicBezTo>
                        <a:pt x="628" y="2452"/>
                        <a:pt x="859" y="2252"/>
                        <a:pt x="1070" y="1954"/>
                      </a:cubicBezTo>
                      <a:cubicBezTo>
                        <a:pt x="1080" y="1940"/>
                        <a:pt x="1089" y="1926"/>
                        <a:pt x="1099" y="1912"/>
                      </a:cubicBezTo>
                      <a:cubicBezTo>
                        <a:pt x="1097" y="1929"/>
                        <a:pt x="1095" y="1945"/>
                        <a:pt x="1093" y="1962"/>
                      </a:cubicBezTo>
                      <a:cubicBezTo>
                        <a:pt x="1060" y="2326"/>
                        <a:pt x="1106" y="2628"/>
                        <a:pt x="1196" y="2636"/>
                      </a:cubicBezTo>
                      <a:cubicBezTo>
                        <a:pt x="1287" y="2644"/>
                        <a:pt x="1387" y="2356"/>
                        <a:pt x="1421" y="1992"/>
                      </a:cubicBezTo>
                      <a:cubicBezTo>
                        <a:pt x="1422" y="1975"/>
                        <a:pt x="1424" y="1959"/>
                        <a:pt x="1425" y="1942"/>
                      </a:cubicBezTo>
                      <a:cubicBezTo>
                        <a:pt x="1432" y="1958"/>
                        <a:pt x="1438" y="1973"/>
                        <a:pt x="1445" y="1988"/>
                      </a:cubicBezTo>
                      <a:cubicBezTo>
                        <a:pt x="1598" y="2320"/>
                        <a:pt x="1789" y="2558"/>
                        <a:pt x="1871" y="2520"/>
                      </a:cubicBezTo>
                      <a:cubicBezTo>
                        <a:pt x="1954" y="2482"/>
                        <a:pt x="1897" y="2182"/>
                        <a:pt x="1744" y="1850"/>
                      </a:cubicBezTo>
                      <a:cubicBezTo>
                        <a:pt x="1737" y="1835"/>
                        <a:pt x="1730" y="1820"/>
                        <a:pt x="1723" y="1805"/>
                      </a:cubicBezTo>
                      <a:cubicBezTo>
                        <a:pt x="1736" y="1815"/>
                        <a:pt x="1749" y="1825"/>
                        <a:pt x="1763" y="1834"/>
                      </a:cubicBezTo>
                      <a:cubicBezTo>
                        <a:pt x="2061" y="2045"/>
                        <a:pt x="2346" y="2156"/>
                        <a:pt x="2398" y="2082"/>
                      </a:cubicBezTo>
                      <a:cubicBezTo>
                        <a:pt x="2451" y="2007"/>
                        <a:pt x="2252" y="1776"/>
                        <a:pt x="1953" y="1566"/>
                      </a:cubicBezTo>
                      <a:cubicBezTo>
                        <a:pt x="1939" y="1556"/>
                        <a:pt x="1926" y="1547"/>
                        <a:pt x="1912" y="1538"/>
                      </a:cubicBezTo>
                      <a:cubicBezTo>
                        <a:pt x="1928" y="1539"/>
                        <a:pt x="1945" y="1541"/>
                        <a:pt x="1962" y="1543"/>
                      </a:cubicBezTo>
                      <a:cubicBezTo>
                        <a:pt x="2326" y="1576"/>
                        <a:pt x="2627" y="1530"/>
                        <a:pt x="2636" y="143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96;p8"/>
                <p:cNvSpPr/>
                <p:nvPr/>
              </p:nvSpPr>
              <p:spPr>
                <a:xfrm>
                  <a:off x="7689600" y="2128320"/>
                  <a:ext cx="199800" cy="19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" h="555" extrusionOk="0">
                      <a:moveTo>
                        <a:pt x="393" y="530"/>
                      </a:moveTo>
                      <a:lnTo>
                        <a:pt x="393" y="530"/>
                      </a:lnTo>
                      <a:cubicBezTo>
                        <a:pt x="253" y="594"/>
                        <a:pt x="89" y="533"/>
                        <a:pt x="25" y="394"/>
                      </a:cubicBezTo>
                      <a:cubicBezTo>
                        <a:pt x="-39" y="255"/>
                        <a:pt x="21" y="91"/>
                        <a:pt x="160" y="26"/>
                      </a:cubicBezTo>
                      <a:cubicBezTo>
                        <a:pt x="299" y="-38"/>
                        <a:pt x="464" y="23"/>
                        <a:pt x="529" y="162"/>
                      </a:cubicBezTo>
                      <a:cubicBezTo>
                        <a:pt x="593" y="301"/>
                        <a:pt x="532" y="466"/>
                        <a:pt x="393" y="53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7" name="Google Shape;297;p8"/>
              <p:cNvSpPr/>
              <p:nvPr/>
            </p:nvSpPr>
            <p:spPr>
              <a:xfrm rot="9631604" flipH="1">
                <a:off x="455186" y="776204"/>
                <a:ext cx="387876" cy="878204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9324" extrusionOk="0">
                    <a:moveTo>
                      <a:pt x="4118" y="5690"/>
                    </a:moveTo>
                    <a:lnTo>
                      <a:pt x="4118" y="5690"/>
                    </a:lnTo>
                    <a:cubicBezTo>
                      <a:pt x="2555" y="6818"/>
                      <a:pt x="2417" y="7956"/>
                      <a:pt x="2443" y="8446"/>
                    </a:cubicBezTo>
                    <a:cubicBezTo>
                      <a:pt x="2334" y="8157"/>
                      <a:pt x="2219" y="7796"/>
                      <a:pt x="2125" y="7369"/>
                    </a:cubicBezTo>
                    <a:cubicBezTo>
                      <a:pt x="2039" y="6978"/>
                      <a:pt x="1965" y="6502"/>
                      <a:pt x="1936" y="5952"/>
                    </a:cubicBezTo>
                    <a:cubicBezTo>
                      <a:pt x="2166" y="5855"/>
                      <a:pt x="3355" y="5264"/>
                      <a:pt x="3645" y="3392"/>
                    </a:cubicBezTo>
                    <a:cubicBezTo>
                      <a:pt x="2345" y="4066"/>
                      <a:pt x="2011" y="5217"/>
                      <a:pt x="1926" y="5720"/>
                    </a:cubicBezTo>
                    <a:cubicBezTo>
                      <a:pt x="1902" y="4915"/>
                      <a:pt x="1974" y="3965"/>
                      <a:pt x="2233" y="2898"/>
                    </a:cubicBezTo>
                    <a:cubicBezTo>
                      <a:pt x="2484" y="2775"/>
                      <a:pt x="3704" y="2064"/>
                      <a:pt x="3266" y="0"/>
                    </a:cubicBezTo>
                    <a:cubicBezTo>
                      <a:pt x="2107" y="1149"/>
                      <a:pt x="2137" y="2444"/>
                      <a:pt x="2174" y="2814"/>
                    </a:cubicBezTo>
                    <a:cubicBezTo>
                      <a:pt x="2074" y="3215"/>
                      <a:pt x="2001" y="3601"/>
                      <a:pt x="1949" y="3969"/>
                    </a:cubicBezTo>
                    <a:cubicBezTo>
                      <a:pt x="1905" y="3467"/>
                      <a:pt x="1657" y="2642"/>
                      <a:pt x="656" y="1793"/>
                    </a:cubicBezTo>
                    <a:cubicBezTo>
                      <a:pt x="721" y="3262"/>
                      <a:pt x="1701" y="4250"/>
                      <a:pt x="1894" y="4431"/>
                    </a:cubicBezTo>
                    <a:cubicBezTo>
                      <a:pt x="1786" y="5547"/>
                      <a:pt x="1873" y="6479"/>
                      <a:pt x="2008" y="7181"/>
                    </a:cubicBezTo>
                    <a:cubicBezTo>
                      <a:pt x="1821" y="6615"/>
                      <a:pt x="1314" y="5545"/>
                      <a:pt x="0" y="4591"/>
                    </a:cubicBezTo>
                    <a:cubicBezTo>
                      <a:pt x="352" y="6890"/>
                      <a:pt x="1923" y="7517"/>
                      <a:pt x="2095" y="7580"/>
                    </a:cubicBezTo>
                    <a:cubicBezTo>
                      <a:pt x="2365" y="8680"/>
                      <a:pt x="2759" y="9300"/>
                      <a:pt x="2763" y="9306"/>
                    </a:cubicBezTo>
                    <a:cubicBezTo>
                      <a:pt x="2770" y="9318"/>
                      <a:pt x="2783" y="9324"/>
                      <a:pt x="2795" y="9324"/>
                    </a:cubicBezTo>
                    <a:cubicBezTo>
                      <a:pt x="2802" y="9324"/>
                      <a:pt x="2810" y="9322"/>
                      <a:pt x="2816" y="9318"/>
                    </a:cubicBezTo>
                    <a:cubicBezTo>
                      <a:pt x="2834" y="9307"/>
                      <a:pt x="2839" y="9283"/>
                      <a:pt x="2828" y="9265"/>
                    </a:cubicBezTo>
                    <a:cubicBezTo>
                      <a:pt x="2825" y="9262"/>
                      <a:pt x="2696" y="9059"/>
                      <a:pt x="2537" y="8682"/>
                    </a:cubicBezTo>
                    <a:cubicBezTo>
                      <a:pt x="2811" y="8604"/>
                      <a:pt x="3939" y="8138"/>
                      <a:pt x="4118" y="56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98" name="Google Shape;298;p8"/>
              <p:cNvGrpSpPr/>
              <p:nvPr/>
            </p:nvGrpSpPr>
            <p:grpSpPr>
              <a:xfrm rot="9528556">
                <a:off x="166299" y="811456"/>
                <a:ext cx="508958" cy="508847"/>
                <a:chOff x="7193160" y="357120"/>
                <a:chExt cx="1192320" cy="1192320"/>
              </a:xfrm>
            </p:grpSpPr>
            <p:sp>
              <p:nvSpPr>
                <p:cNvPr id="299" name="Google Shape;299;p8"/>
                <p:cNvSpPr/>
                <p:nvPr/>
              </p:nvSpPr>
              <p:spPr>
                <a:xfrm>
                  <a:off x="7209720" y="373320"/>
                  <a:ext cx="1159560" cy="1159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1" h="3221" extrusionOk="0">
                      <a:moveTo>
                        <a:pt x="3220" y="1335"/>
                      </a:moveTo>
                      <a:lnTo>
                        <a:pt x="3220" y="1335"/>
                      </a:lnTo>
                      <a:cubicBezTo>
                        <a:pt x="3201" y="1224"/>
                        <a:pt x="2825" y="1196"/>
                        <a:pt x="2380" y="1272"/>
                      </a:cubicBezTo>
                      <a:cubicBezTo>
                        <a:pt x="2360" y="1276"/>
                        <a:pt x="2339" y="1280"/>
                        <a:pt x="2320" y="1284"/>
                      </a:cubicBezTo>
                      <a:cubicBezTo>
                        <a:pt x="2336" y="1271"/>
                        <a:pt x="2352" y="1258"/>
                        <a:pt x="2367" y="1245"/>
                      </a:cubicBezTo>
                      <a:cubicBezTo>
                        <a:pt x="2715" y="956"/>
                        <a:pt x="2937" y="653"/>
                        <a:pt x="2865" y="566"/>
                      </a:cubicBezTo>
                      <a:cubicBezTo>
                        <a:pt x="2794" y="480"/>
                        <a:pt x="2455" y="644"/>
                        <a:pt x="2108" y="933"/>
                      </a:cubicBezTo>
                      <a:cubicBezTo>
                        <a:pt x="2092" y="946"/>
                        <a:pt x="2076" y="960"/>
                        <a:pt x="2061" y="972"/>
                      </a:cubicBezTo>
                      <a:cubicBezTo>
                        <a:pt x="2068" y="953"/>
                        <a:pt x="2076" y="934"/>
                        <a:pt x="2083" y="915"/>
                      </a:cubicBezTo>
                      <a:cubicBezTo>
                        <a:pt x="2239" y="492"/>
                        <a:pt x="2281" y="117"/>
                        <a:pt x="2175" y="79"/>
                      </a:cubicBezTo>
                      <a:cubicBezTo>
                        <a:pt x="2070" y="39"/>
                        <a:pt x="1858" y="351"/>
                        <a:pt x="1702" y="775"/>
                      </a:cubicBezTo>
                      <a:cubicBezTo>
                        <a:pt x="1695" y="794"/>
                        <a:pt x="1688" y="813"/>
                        <a:pt x="1681" y="833"/>
                      </a:cubicBezTo>
                      <a:cubicBezTo>
                        <a:pt x="1678" y="813"/>
                        <a:pt x="1675" y="792"/>
                        <a:pt x="1672" y="772"/>
                      </a:cubicBezTo>
                      <a:cubicBezTo>
                        <a:pt x="1595" y="327"/>
                        <a:pt x="1443" y="-18"/>
                        <a:pt x="1333" y="1"/>
                      </a:cubicBezTo>
                      <a:cubicBezTo>
                        <a:pt x="1223" y="20"/>
                        <a:pt x="1195" y="396"/>
                        <a:pt x="1271" y="841"/>
                      </a:cubicBezTo>
                      <a:cubicBezTo>
                        <a:pt x="1275" y="861"/>
                        <a:pt x="1279" y="881"/>
                        <a:pt x="1283" y="901"/>
                      </a:cubicBezTo>
                      <a:cubicBezTo>
                        <a:pt x="1270" y="885"/>
                        <a:pt x="1257" y="869"/>
                        <a:pt x="1244" y="853"/>
                      </a:cubicBezTo>
                      <a:cubicBezTo>
                        <a:pt x="955" y="507"/>
                        <a:pt x="651" y="283"/>
                        <a:pt x="565" y="355"/>
                      </a:cubicBezTo>
                      <a:cubicBezTo>
                        <a:pt x="479" y="427"/>
                        <a:pt x="643" y="766"/>
                        <a:pt x="932" y="1113"/>
                      </a:cubicBezTo>
                      <a:cubicBezTo>
                        <a:pt x="944" y="1129"/>
                        <a:pt x="958" y="1145"/>
                        <a:pt x="971" y="1160"/>
                      </a:cubicBezTo>
                      <a:cubicBezTo>
                        <a:pt x="952" y="1152"/>
                        <a:pt x="933" y="1145"/>
                        <a:pt x="914" y="1138"/>
                      </a:cubicBezTo>
                      <a:cubicBezTo>
                        <a:pt x="490" y="981"/>
                        <a:pt x="116" y="940"/>
                        <a:pt x="77" y="1045"/>
                      </a:cubicBezTo>
                      <a:cubicBezTo>
                        <a:pt x="38" y="1151"/>
                        <a:pt x="350" y="1363"/>
                        <a:pt x="773" y="1519"/>
                      </a:cubicBezTo>
                      <a:cubicBezTo>
                        <a:pt x="792" y="1526"/>
                        <a:pt x="812" y="1533"/>
                        <a:pt x="831" y="1539"/>
                      </a:cubicBezTo>
                      <a:cubicBezTo>
                        <a:pt x="811" y="1543"/>
                        <a:pt x="791" y="1545"/>
                        <a:pt x="770" y="1549"/>
                      </a:cubicBezTo>
                      <a:cubicBezTo>
                        <a:pt x="326" y="1626"/>
                        <a:pt x="-19" y="1777"/>
                        <a:pt x="0" y="1887"/>
                      </a:cubicBezTo>
                      <a:cubicBezTo>
                        <a:pt x="19" y="1998"/>
                        <a:pt x="394" y="2026"/>
                        <a:pt x="839" y="1950"/>
                      </a:cubicBezTo>
                      <a:cubicBezTo>
                        <a:pt x="860" y="1946"/>
                        <a:pt x="879" y="1942"/>
                        <a:pt x="900" y="1938"/>
                      </a:cubicBezTo>
                      <a:cubicBezTo>
                        <a:pt x="884" y="1951"/>
                        <a:pt x="868" y="1964"/>
                        <a:pt x="852" y="1977"/>
                      </a:cubicBezTo>
                      <a:cubicBezTo>
                        <a:pt x="505" y="2265"/>
                        <a:pt x="282" y="2569"/>
                        <a:pt x="354" y="2656"/>
                      </a:cubicBezTo>
                      <a:cubicBezTo>
                        <a:pt x="425" y="2742"/>
                        <a:pt x="764" y="2578"/>
                        <a:pt x="1112" y="2289"/>
                      </a:cubicBezTo>
                      <a:cubicBezTo>
                        <a:pt x="1128" y="2276"/>
                        <a:pt x="1143" y="2263"/>
                        <a:pt x="1159" y="2249"/>
                      </a:cubicBezTo>
                      <a:cubicBezTo>
                        <a:pt x="1151" y="2268"/>
                        <a:pt x="1143" y="2287"/>
                        <a:pt x="1136" y="2307"/>
                      </a:cubicBezTo>
                      <a:cubicBezTo>
                        <a:pt x="980" y="2730"/>
                        <a:pt x="939" y="3105"/>
                        <a:pt x="1044" y="3143"/>
                      </a:cubicBezTo>
                      <a:cubicBezTo>
                        <a:pt x="1150" y="3182"/>
                        <a:pt x="1362" y="2871"/>
                        <a:pt x="1517" y="2448"/>
                      </a:cubicBezTo>
                      <a:cubicBezTo>
                        <a:pt x="1525" y="2428"/>
                        <a:pt x="1531" y="2409"/>
                        <a:pt x="1538" y="2389"/>
                      </a:cubicBezTo>
                      <a:cubicBezTo>
                        <a:pt x="1541" y="2409"/>
                        <a:pt x="1544" y="2430"/>
                        <a:pt x="1548" y="2450"/>
                      </a:cubicBezTo>
                      <a:cubicBezTo>
                        <a:pt x="1624" y="2895"/>
                        <a:pt x="1776" y="3240"/>
                        <a:pt x="1886" y="3221"/>
                      </a:cubicBezTo>
                      <a:cubicBezTo>
                        <a:pt x="1997" y="3202"/>
                        <a:pt x="2024" y="2826"/>
                        <a:pt x="1948" y="2381"/>
                      </a:cubicBezTo>
                      <a:cubicBezTo>
                        <a:pt x="1945" y="2361"/>
                        <a:pt x="1941" y="2341"/>
                        <a:pt x="1937" y="2321"/>
                      </a:cubicBezTo>
                      <a:cubicBezTo>
                        <a:pt x="1950" y="2337"/>
                        <a:pt x="1963" y="2353"/>
                        <a:pt x="1976" y="2369"/>
                      </a:cubicBezTo>
                      <a:cubicBezTo>
                        <a:pt x="2264" y="2716"/>
                        <a:pt x="2568" y="2939"/>
                        <a:pt x="2654" y="2867"/>
                      </a:cubicBezTo>
                      <a:cubicBezTo>
                        <a:pt x="2740" y="2795"/>
                        <a:pt x="2577" y="2456"/>
                        <a:pt x="2288" y="2109"/>
                      </a:cubicBezTo>
                      <a:cubicBezTo>
                        <a:pt x="2275" y="2093"/>
                        <a:pt x="2262" y="2078"/>
                        <a:pt x="2248" y="2062"/>
                      </a:cubicBezTo>
                      <a:cubicBezTo>
                        <a:pt x="2267" y="2070"/>
                        <a:pt x="2286" y="2077"/>
                        <a:pt x="2306" y="2084"/>
                      </a:cubicBezTo>
                      <a:cubicBezTo>
                        <a:pt x="2729" y="2240"/>
                        <a:pt x="3104" y="2282"/>
                        <a:pt x="3142" y="2176"/>
                      </a:cubicBezTo>
                      <a:cubicBezTo>
                        <a:pt x="3181" y="2071"/>
                        <a:pt x="2869" y="1859"/>
                        <a:pt x="2447" y="1703"/>
                      </a:cubicBezTo>
                      <a:cubicBezTo>
                        <a:pt x="2427" y="1696"/>
                        <a:pt x="2407" y="1690"/>
                        <a:pt x="2388" y="1683"/>
                      </a:cubicBezTo>
                      <a:cubicBezTo>
                        <a:pt x="2408" y="1679"/>
                        <a:pt x="2429" y="1677"/>
                        <a:pt x="2449" y="1673"/>
                      </a:cubicBezTo>
                      <a:cubicBezTo>
                        <a:pt x="2893" y="1596"/>
                        <a:pt x="3239" y="1445"/>
                        <a:pt x="3220" y="133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0" name="Google Shape;300;p8"/>
                <p:cNvSpPr/>
                <p:nvPr/>
              </p:nvSpPr>
              <p:spPr>
                <a:xfrm>
                  <a:off x="7198920" y="362880"/>
                  <a:ext cx="1180800" cy="118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0" h="3280" extrusionOk="0">
                      <a:moveTo>
                        <a:pt x="3279" y="1359"/>
                      </a:moveTo>
                      <a:lnTo>
                        <a:pt x="3279" y="1359"/>
                      </a:lnTo>
                      <a:cubicBezTo>
                        <a:pt x="3254" y="1214"/>
                        <a:pt x="2853" y="1202"/>
                        <a:pt x="2454" y="1264"/>
                      </a:cubicBezTo>
                      <a:cubicBezTo>
                        <a:pt x="2760" y="1001"/>
                        <a:pt x="3012" y="690"/>
                        <a:pt x="2918" y="576"/>
                      </a:cubicBezTo>
                      <a:cubicBezTo>
                        <a:pt x="2873" y="522"/>
                        <a:pt x="2768" y="534"/>
                        <a:pt x="2607" y="611"/>
                      </a:cubicBezTo>
                      <a:cubicBezTo>
                        <a:pt x="2473" y="676"/>
                        <a:pt x="2315" y="781"/>
                        <a:pt x="2157" y="908"/>
                      </a:cubicBezTo>
                      <a:cubicBezTo>
                        <a:pt x="2292" y="527"/>
                        <a:pt x="2353" y="131"/>
                        <a:pt x="2215" y="80"/>
                      </a:cubicBezTo>
                      <a:cubicBezTo>
                        <a:pt x="2149" y="55"/>
                        <a:pt x="2064" y="118"/>
                        <a:pt x="1964" y="266"/>
                      </a:cubicBezTo>
                      <a:cubicBezTo>
                        <a:pt x="1879" y="389"/>
                        <a:pt x="1795" y="558"/>
                        <a:pt x="1722" y="747"/>
                      </a:cubicBezTo>
                      <a:cubicBezTo>
                        <a:pt x="1648" y="350"/>
                        <a:pt x="1503" y="-24"/>
                        <a:pt x="1358" y="1"/>
                      </a:cubicBezTo>
                      <a:cubicBezTo>
                        <a:pt x="1213" y="26"/>
                        <a:pt x="1202" y="427"/>
                        <a:pt x="1264" y="826"/>
                      </a:cubicBezTo>
                      <a:cubicBezTo>
                        <a:pt x="1001" y="519"/>
                        <a:pt x="689" y="267"/>
                        <a:pt x="576" y="361"/>
                      </a:cubicBezTo>
                      <a:cubicBezTo>
                        <a:pt x="464" y="455"/>
                        <a:pt x="654" y="809"/>
                        <a:pt x="908" y="1123"/>
                      </a:cubicBezTo>
                      <a:cubicBezTo>
                        <a:pt x="526" y="989"/>
                        <a:pt x="130" y="927"/>
                        <a:pt x="80" y="1064"/>
                      </a:cubicBezTo>
                      <a:cubicBezTo>
                        <a:pt x="29" y="1202"/>
                        <a:pt x="370" y="1412"/>
                        <a:pt x="747" y="1558"/>
                      </a:cubicBezTo>
                      <a:cubicBezTo>
                        <a:pt x="548" y="1595"/>
                        <a:pt x="366" y="1647"/>
                        <a:pt x="229" y="1707"/>
                      </a:cubicBezTo>
                      <a:cubicBezTo>
                        <a:pt x="66" y="1780"/>
                        <a:pt x="-11" y="1851"/>
                        <a:pt x="1" y="1922"/>
                      </a:cubicBezTo>
                      <a:cubicBezTo>
                        <a:pt x="16" y="2013"/>
                        <a:pt x="183" y="2052"/>
                        <a:pt x="404" y="2052"/>
                      </a:cubicBezTo>
                      <a:cubicBezTo>
                        <a:pt x="532" y="2052"/>
                        <a:pt x="680" y="2038"/>
                        <a:pt x="826" y="2015"/>
                      </a:cubicBezTo>
                      <a:cubicBezTo>
                        <a:pt x="519" y="2278"/>
                        <a:pt x="267" y="2590"/>
                        <a:pt x="361" y="2703"/>
                      </a:cubicBezTo>
                      <a:cubicBezTo>
                        <a:pt x="380" y="2726"/>
                        <a:pt x="409" y="2737"/>
                        <a:pt x="447" y="2737"/>
                      </a:cubicBezTo>
                      <a:cubicBezTo>
                        <a:pt x="502" y="2737"/>
                        <a:pt x="577" y="2714"/>
                        <a:pt x="672" y="2668"/>
                      </a:cubicBezTo>
                      <a:cubicBezTo>
                        <a:pt x="807" y="2603"/>
                        <a:pt x="965" y="2499"/>
                        <a:pt x="1122" y="2372"/>
                      </a:cubicBezTo>
                      <a:cubicBezTo>
                        <a:pt x="988" y="2753"/>
                        <a:pt x="926" y="3149"/>
                        <a:pt x="1064" y="3200"/>
                      </a:cubicBezTo>
                      <a:cubicBezTo>
                        <a:pt x="1073" y="3204"/>
                        <a:pt x="1083" y="3205"/>
                        <a:pt x="1093" y="3205"/>
                      </a:cubicBezTo>
                      <a:cubicBezTo>
                        <a:pt x="1230" y="3205"/>
                        <a:pt x="1422" y="2884"/>
                        <a:pt x="1558" y="2533"/>
                      </a:cubicBezTo>
                      <a:cubicBezTo>
                        <a:pt x="1595" y="2731"/>
                        <a:pt x="1647" y="2914"/>
                        <a:pt x="1707" y="3050"/>
                      </a:cubicBezTo>
                      <a:cubicBezTo>
                        <a:pt x="1775" y="3203"/>
                        <a:pt x="1841" y="3280"/>
                        <a:pt x="1907" y="3280"/>
                      </a:cubicBezTo>
                      <a:cubicBezTo>
                        <a:pt x="1912" y="3280"/>
                        <a:pt x="1916" y="3280"/>
                        <a:pt x="1921" y="3279"/>
                      </a:cubicBezTo>
                      <a:cubicBezTo>
                        <a:pt x="2066" y="3254"/>
                        <a:pt x="2078" y="2853"/>
                        <a:pt x="2015" y="2454"/>
                      </a:cubicBezTo>
                      <a:cubicBezTo>
                        <a:pt x="2146" y="2608"/>
                        <a:pt x="2283" y="2739"/>
                        <a:pt x="2403" y="2828"/>
                      </a:cubicBezTo>
                      <a:cubicBezTo>
                        <a:pt x="2505" y="2902"/>
                        <a:pt x="2584" y="2939"/>
                        <a:pt x="2641" y="2939"/>
                      </a:cubicBezTo>
                      <a:cubicBezTo>
                        <a:pt x="2666" y="2939"/>
                        <a:pt x="2687" y="2932"/>
                        <a:pt x="2703" y="2918"/>
                      </a:cubicBezTo>
                      <a:cubicBezTo>
                        <a:pt x="2758" y="2873"/>
                        <a:pt x="2746" y="2769"/>
                        <a:pt x="2668" y="2607"/>
                      </a:cubicBezTo>
                      <a:cubicBezTo>
                        <a:pt x="2603" y="2473"/>
                        <a:pt x="2498" y="2315"/>
                        <a:pt x="2372" y="2157"/>
                      </a:cubicBezTo>
                      <a:cubicBezTo>
                        <a:pt x="2602" y="2238"/>
                        <a:pt x="2838" y="2293"/>
                        <a:pt x="3000" y="2293"/>
                      </a:cubicBezTo>
                      <a:cubicBezTo>
                        <a:pt x="3106" y="2293"/>
                        <a:pt x="3180" y="2270"/>
                        <a:pt x="3200" y="2216"/>
                      </a:cubicBezTo>
                      <a:cubicBezTo>
                        <a:pt x="3251" y="2078"/>
                        <a:pt x="2909" y="1868"/>
                        <a:pt x="2533" y="1722"/>
                      </a:cubicBezTo>
                      <a:cubicBezTo>
                        <a:pt x="2930" y="1648"/>
                        <a:pt x="3304" y="1503"/>
                        <a:pt x="3279" y="1359"/>
                      </a:cubicBezTo>
                      <a:moveTo>
                        <a:pt x="2633" y="664"/>
                      </a:moveTo>
                      <a:lnTo>
                        <a:pt x="2633" y="664"/>
                      </a:lnTo>
                      <a:cubicBezTo>
                        <a:pt x="2729" y="618"/>
                        <a:pt x="2793" y="602"/>
                        <a:pt x="2832" y="602"/>
                      </a:cubicBezTo>
                      <a:cubicBezTo>
                        <a:pt x="2853" y="602"/>
                        <a:pt x="2867" y="607"/>
                        <a:pt x="2873" y="614"/>
                      </a:cubicBezTo>
                      <a:cubicBezTo>
                        <a:pt x="2919" y="670"/>
                        <a:pt x="2754" y="939"/>
                        <a:pt x="2378" y="1251"/>
                      </a:cubicBezTo>
                      <a:lnTo>
                        <a:pt x="2378" y="1251"/>
                      </a:lnTo>
                      <a:cubicBezTo>
                        <a:pt x="2364" y="1263"/>
                        <a:pt x="2351" y="1274"/>
                        <a:pt x="2337" y="1285"/>
                      </a:cubicBezTo>
                      <a:cubicBezTo>
                        <a:pt x="2194" y="1313"/>
                        <a:pt x="2056" y="1349"/>
                        <a:pt x="1939" y="1391"/>
                      </a:cubicBezTo>
                      <a:cubicBezTo>
                        <a:pt x="2002" y="1283"/>
                        <a:pt x="2063" y="1154"/>
                        <a:pt x="2116" y="1019"/>
                      </a:cubicBezTo>
                      <a:cubicBezTo>
                        <a:pt x="2129" y="1008"/>
                        <a:pt x="2142" y="996"/>
                        <a:pt x="2157" y="984"/>
                      </a:cubicBezTo>
                      <a:cubicBezTo>
                        <a:pt x="2323" y="846"/>
                        <a:pt x="2492" y="733"/>
                        <a:pt x="2633" y="664"/>
                      </a:cubicBezTo>
                      <a:moveTo>
                        <a:pt x="1567" y="1927"/>
                      </a:moveTo>
                      <a:lnTo>
                        <a:pt x="1567" y="1927"/>
                      </a:lnTo>
                      <a:cubicBezTo>
                        <a:pt x="1587" y="1900"/>
                        <a:pt x="1605" y="1873"/>
                        <a:pt x="1620" y="1847"/>
                      </a:cubicBezTo>
                      <a:cubicBezTo>
                        <a:pt x="1631" y="1875"/>
                        <a:pt x="1644" y="1905"/>
                        <a:pt x="1659" y="1936"/>
                      </a:cubicBezTo>
                      <a:cubicBezTo>
                        <a:pt x="1646" y="2039"/>
                        <a:pt x="1619" y="2159"/>
                        <a:pt x="1581" y="2285"/>
                      </a:cubicBezTo>
                      <a:cubicBezTo>
                        <a:pt x="1566" y="2154"/>
                        <a:pt x="1561" y="2031"/>
                        <a:pt x="1567" y="1927"/>
                      </a:cubicBezTo>
                      <a:moveTo>
                        <a:pt x="1713" y="1352"/>
                      </a:moveTo>
                      <a:lnTo>
                        <a:pt x="1713" y="1352"/>
                      </a:lnTo>
                      <a:cubicBezTo>
                        <a:pt x="1692" y="1380"/>
                        <a:pt x="1674" y="1407"/>
                        <a:pt x="1658" y="1433"/>
                      </a:cubicBezTo>
                      <a:cubicBezTo>
                        <a:pt x="1648" y="1404"/>
                        <a:pt x="1635" y="1374"/>
                        <a:pt x="1620" y="1343"/>
                      </a:cubicBezTo>
                      <a:cubicBezTo>
                        <a:pt x="1633" y="1248"/>
                        <a:pt x="1658" y="1129"/>
                        <a:pt x="1699" y="994"/>
                      </a:cubicBezTo>
                      <a:cubicBezTo>
                        <a:pt x="1713" y="1125"/>
                        <a:pt x="1718" y="1248"/>
                        <a:pt x="1713" y="1352"/>
                      </a:cubicBezTo>
                      <a:moveTo>
                        <a:pt x="1749" y="1556"/>
                      </a:moveTo>
                      <a:lnTo>
                        <a:pt x="1749" y="1556"/>
                      </a:lnTo>
                      <a:cubicBezTo>
                        <a:pt x="1746" y="1556"/>
                        <a:pt x="1743" y="1556"/>
                        <a:pt x="1740" y="1557"/>
                      </a:cubicBezTo>
                      <a:cubicBezTo>
                        <a:pt x="1741" y="1554"/>
                        <a:pt x="1743" y="1551"/>
                        <a:pt x="1743" y="1547"/>
                      </a:cubicBezTo>
                      <a:cubicBezTo>
                        <a:pt x="1753" y="1541"/>
                        <a:pt x="1763" y="1535"/>
                        <a:pt x="1774" y="1528"/>
                      </a:cubicBezTo>
                      <a:cubicBezTo>
                        <a:pt x="1766" y="1539"/>
                        <a:pt x="1757" y="1548"/>
                        <a:pt x="1749" y="1556"/>
                      </a:cubicBezTo>
                      <a:moveTo>
                        <a:pt x="1556" y="1532"/>
                      </a:moveTo>
                      <a:lnTo>
                        <a:pt x="1556" y="1532"/>
                      </a:lnTo>
                      <a:cubicBezTo>
                        <a:pt x="1556" y="1535"/>
                        <a:pt x="1556" y="1537"/>
                        <a:pt x="1557" y="1540"/>
                      </a:cubicBezTo>
                      <a:cubicBezTo>
                        <a:pt x="1553" y="1539"/>
                        <a:pt x="1550" y="1537"/>
                        <a:pt x="1547" y="1536"/>
                      </a:cubicBezTo>
                      <a:cubicBezTo>
                        <a:pt x="1541" y="1527"/>
                        <a:pt x="1536" y="1518"/>
                        <a:pt x="1529" y="1508"/>
                      </a:cubicBezTo>
                      <a:cubicBezTo>
                        <a:pt x="1540" y="1517"/>
                        <a:pt x="1548" y="1525"/>
                        <a:pt x="1556" y="1532"/>
                      </a:cubicBezTo>
                      <a:moveTo>
                        <a:pt x="1517" y="1595"/>
                      </a:moveTo>
                      <a:lnTo>
                        <a:pt x="1517" y="1595"/>
                      </a:lnTo>
                      <a:cubicBezTo>
                        <a:pt x="1514" y="1595"/>
                        <a:pt x="1512" y="1596"/>
                        <a:pt x="1509" y="1596"/>
                      </a:cubicBezTo>
                      <a:cubicBezTo>
                        <a:pt x="1500" y="1592"/>
                        <a:pt x="1490" y="1587"/>
                        <a:pt x="1480" y="1581"/>
                      </a:cubicBezTo>
                      <a:cubicBezTo>
                        <a:pt x="1492" y="1583"/>
                        <a:pt x="1503" y="1586"/>
                        <a:pt x="1513" y="1588"/>
                      </a:cubicBezTo>
                      <a:cubicBezTo>
                        <a:pt x="1514" y="1590"/>
                        <a:pt x="1516" y="1593"/>
                        <a:pt x="1517" y="1595"/>
                      </a:cubicBezTo>
                      <a:moveTo>
                        <a:pt x="1511" y="1662"/>
                      </a:moveTo>
                      <a:lnTo>
                        <a:pt x="1511" y="1662"/>
                      </a:lnTo>
                      <a:cubicBezTo>
                        <a:pt x="1509" y="1664"/>
                        <a:pt x="1507" y="1666"/>
                        <a:pt x="1504" y="1668"/>
                      </a:cubicBezTo>
                      <a:cubicBezTo>
                        <a:pt x="1494" y="1668"/>
                        <a:pt x="1484" y="1669"/>
                        <a:pt x="1472" y="1669"/>
                      </a:cubicBezTo>
                      <a:cubicBezTo>
                        <a:pt x="1483" y="1665"/>
                        <a:pt x="1493" y="1662"/>
                        <a:pt x="1503" y="1659"/>
                      </a:cubicBezTo>
                      <a:cubicBezTo>
                        <a:pt x="1505" y="1660"/>
                        <a:pt x="1508" y="1661"/>
                        <a:pt x="1511" y="1662"/>
                      </a:cubicBezTo>
                      <a:moveTo>
                        <a:pt x="1531" y="1725"/>
                      </a:moveTo>
                      <a:lnTo>
                        <a:pt x="1531" y="1725"/>
                      </a:lnTo>
                      <a:cubicBezTo>
                        <a:pt x="1533" y="1724"/>
                        <a:pt x="1536" y="1724"/>
                        <a:pt x="1539" y="1724"/>
                      </a:cubicBezTo>
                      <a:cubicBezTo>
                        <a:pt x="1538" y="1726"/>
                        <a:pt x="1537" y="1729"/>
                        <a:pt x="1536" y="1732"/>
                      </a:cubicBezTo>
                      <a:cubicBezTo>
                        <a:pt x="1528" y="1738"/>
                        <a:pt x="1519" y="1743"/>
                        <a:pt x="1509" y="1749"/>
                      </a:cubicBezTo>
                      <a:cubicBezTo>
                        <a:pt x="1517" y="1740"/>
                        <a:pt x="1524" y="1732"/>
                        <a:pt x="1531" y="1725"/>
                      </a:cubicBezTo>
                      <a:moveTo>
                        <a:pt x="1760" y="1470"/>
                      </a:moveTo>
                      <a:lnTo>
                        <a:pt x="1760" y="1470"/>
                      </a:lnTo>
                      <a:cubicBezTo>
                        <a:pt x="1764" y="1443"/>
                        <a:pt x="1768" y="1414"/>
                        <a:pt x="1770" y="1382"/>
                      </a:cubicBezTo>
                      <a:cubicBezTo>
                        <a:pt x="1770" y="1379"/>
                        <a:pt x="1771" y="1377"/>
                        <a:pt x="1771" y="1374"/>
                      </a:cubicBezTo>
                      <a:cubicBezTo>
                        <a:pt x="1829" y="1297"/>
                        <a:pt x="1911" y="1207"/>
                        <a:pt x="2015" y="1110"/>
                      </a:cubicBezTo>
                      <a:cubicBezTo>
                        <a:pt x="1958" y="1240"/>
                        <a:pt x="1901" y="1346"/>
                        <a:pt x="1847" y="1427"/>
                      </a:cubicBezTo>
                      <a:cubicBezTo>
                        <a:pt x="1816" y="1441"/>
                        <a:pt x="1786" y="1455"/>
                        <a:pt x="1760" y="1470"/>
                      </a:cubicBezTo>
                      <a:moveTo>
                        <a:pt x="1692" y="1513"/>
                      </a:moveTo>
                      <a:lnTo>
                        <a:pt x="1692" y="1513"/>
                      </a:lnTo>
                      <a:cubicBezTo>
                        <a:pt x="1689" y="1514"/>
                        <a:pt x="1687" y="1516"/>
                        <a:pt x="1684" y="1518"/>
                      </a:cubicBezTo>
                      <a:cubicBezTo>
                        <a:pt x="1684" y="1515"/>
                        <a:pt x="1683" y="1512"/>
                        <a:pt x="1683" y="1508"/>
                      </a:cubicBezTo>
                      <a:cubicBezTo>
                        <a:pt x="1688" y="1499"/>
                        <a:pt x="1693" y="1489"/>
                        <a:pt x="1699" y="1479"/>
                      </a:cubicBezTo>
                      <a:cubicBezTo>
                        <a:pt x="1697" y="1491"/>
                        <a:pt x="1694" y="1502"/>
                        <a:pt x="1692" y="1513"/>
                      </a:cubicBezTo>
                      <a:moveTo>
                        <a:pt x="1621" y="1503"/>
                      </a:moveTo>
                      <a:lnTo>
                        <a:pt x="1621" y="1503"/>
                      </a:lnTo>
                      <a:cubicBezTo>
                        <a:pt x="1620" y="1506"/>
                        <a:pt x="1619" y="1509"/>
                        <a:pt x="1618" y="1512"/>
                      </a:cubicBezTo>
                      <a:cubicBezTo>
                        <a:pt x="1615" y="1509"/>
                        <a:pt x="1614" y="1507"/>
                        <a:pt x="1611" y="1504"/>
                      </a:cubicBezTo>
                      <a:cubicBezTo>
                        <a:pt x="1610" y="1493"/>
                        <a:pt x="1610" y="1481"/>
                        <a:pt x="1610" y="1468"/>
                      </a:cubicBezTo>
                      <a:cubicBezTo>
                        <a:pt x="1615" y="1481"/>
                        <a:pt x="1618" y="1492"/>
                        <a:pt x="1621" y="1503"/>
                      </a:cubicBezTo>
                      <a:moveTo>
                        <a:pt x="1552" y="1451"/>
                      </a:moveTo>
                      <a:lnTo>
                        <a:pt x="1552" y="1451"/>
                      </a:lnTo>
                      <a:cubicBezTo>
                        <a:pt x="1531" y="1434"/>
                        <a:pt x="1508" y="1416"/>
                        <a:pt x="1481" y="1398"/>
                      </a:cubicBezTo>
                      <a:cubicBezTo>
                        <a:pt x="1479" y="1397"/>
                        <a:pt x="1477" y="1395"/>
                        <a:pt x="1475" y="1394"/>
                      </a:cubicBezTo>
                      <a:cubicBezTo>
                        <a:pt x="1438" y="1304"/>
                        <a:pt x="1400" y="1189"/>
                        <a:pt x="1368" y="1050"/>
                      </a:cubicBezTo>
                      <a:cubicBezTo>
                        <a:pt x="1452" y="1165"/>
                        <a:pt x="1516" y="1267"/>
                        <a:pt x="1559" y="1353"/>
                      </a:cubicBezTo>
                      <a:cubicBezTo>
                        <a:pt x="1555" y="1388"/>
                        <a:pt x="1553" y="1421"/>
                        <a:pt x="1552" y="1451"/>
                      </a:cubicBezTo>
                      <a:moveTo>
                        <a:pt x="1469" y="1519"/>
                      </a:moveTo>
                      <a:lnTo>
                        <a:pt x="1469" y="1519"/>
                      </a:lnTo>
                      <a:cubicBezTo>
                        <a:pt x="1442" y="1516"/>
                        <a:pt x="1414" y="1512"/>
                        <a:pt x="1381" y="1509"/>
                      </a:cubicBezTo>
                      <a:cubicBezTo>
                        <a:pt x="1379" y="1509"/>
                        <a:pt x="1376" y="1509"/>
                        <a:pt x="1374" y="1509"/>
                      </a:cubicBezTo>
                      <a:cubicBezTo>
                        <a:pt x="1291" y="1446"/>
                        <a:pt x="1201" y="1362"/>
                        <a:pt x="1110" y="1266"/>
                      </a:cubicBezTo>
                      <a:cubicBezTo>
                        <a:pt x="1232" y="1319"/>
                        <a:pt x="1340" y="1376"/>
                        <a:pt x="1427" y="1433"/>
                      </a:cubicBezTo>
                      <a:cubicBezTo>
                        <a:pt x="1441" y="1465"/>
                        <a:pt x="1455" y="1494"/>
                        <a:pt x="1469" y="1519"/>
                      </a:cubicBezTo>
                      <a:moveTo>
                        <a:pt x="1359" y="1572"/>
                      </a:moveTo>
                      <a:lnTo>
                        <a:pt x="1359" y="1572"/>
                      </a:lnTo>
                      <a:cubicBezTo>
                        <a:pt x="1385" y="1591"/>
                        <a:pt x="1409" y="1607"/>
                        <a:pt x="1432" y="1621"/>
                      </a:cubicBezTo>
                      <a:cubicBezTo>
                        <a:pt x="1407" y="1631"/>
                        <a:pt x="1380" y="1642"/>
                        <a:pt x="1351" y="1656"/>
                      </a:cubicBezTo>
                      <a:cubicBezTo>
                        <a:pt x="1349" y="1657"/>
                        <a:pt x="1347" y="1659"/>
                        <a:pt x="1344" y="1660"/>
                      </a:cubicBezTo>
                      <a:cubicBezTo>
                        <a:pt x="1241" y="1646"/>
                        <a:pt x="1121" y="1619"/>
                        <a:pt x="995" y="1581"/>
                      </a:cubicBezTo>
                      <a:cubicBezTo>
                        <a:pt x="1090" y="1571"/>
                        <a:pt x="1181" y="1564"/>
                        <a:pt x="1263" y="1564"/>
                      </a:cubicBezTo>
                      <a:cubicBezTo>
                        <a:pt x="1294" y="1564"/>
                        <a:pt x="1324" y="1565"/>
                        <a:pt x="1353" y="1567"/>
                      </a:cubicBezTo>
                      <a:cubicBezTo>
                        <a:pt x="1355" y="1568"/>
                        <a:pt x="1357" y="1570"/>
                        <a:pt x="1359" y="1572"/>
                      </a:cubicBezTo>
                      <a:moveTo>
                        <a:pt x="1362" y="1721"/>
                      </a:moveTo>
                      <a:lnTo>
                        <a:pt x="1362" y="1721"/>
                      </a:lnTo>
                      <a:cubicBezTo>
                        <a:pt x="1394" y="1725"/>
                        <a:pt x="1424" y="1726"/>
                        <a:pt x="1450" y="1727"/>
                      </a:cubicBezTo>
                      <a:cubicBezTo>
                        <a:pt x="1434" y="1748"/>
                        <a:pt x="1416" y="1771"/>
                        <a:pt x="1398" y="1798"/>
                      </a:cubicBezTo>
                      <a:cubicBezTo>
                        <a:pt x="1397" y="1800"/>
                        <a:pt x="1395" y="1803"/>
                        <a:pt x="1394" y="1804"/>
                      </a:cubicBezTo>
                      <a:cubicBezTo>
                        <a:pt x="1297" y="1845"/>
                        <a:pt x="1180" y="1881"/>
                        <a:pt x="1051" y="1911"/>
                      </a:cubicBezTo>
                      <a:cubicBezTo>
                        <a:pt x="1158" y="1833"/>
                        <a:pt x="1261" y="1767"/>
                        <a:pt x="1355" y="1720"/>
                      </a:cubicBezTo>
                      <a:cubicBezTo>
                        <a:pt x="1357" y="1721"/>
                        <a:pt x="1360" y="1721"/>
                        <a:pt x="1362" y="1721"/>
                      </a:cubicBezTo>
                      <a:moveTo>
                        <a:pt x="1440" y="1849"/>
                      </a:moveTo>
                      <a:lnTo>
                        <a:pt x="1440" y="1849"/>
                      </a:lnTo>
                      <a:cubicBezTo>
                        <a:pt x="1470" y="1836"/>
                        <a:pt x="1496" y="1823"/>
                        <a:pt x="1519" y="1810"/>
                      </a:cubicBezTo>
                      <a:cubicBezTo>
                        <a:pt x="1516" y="1837"/>
                        <a:pt x="1512" y="1865"/>
                        <a:pt x="1509" y="1898"/>
                      </a:cubicBezTo>
                      <a:cubicBezTo>
                        <a:pt x="1509" y="1900"/>
                        <a:pt x="1509" y="1903"/>
                        <a:pt x="1509" y="1906"/>
                      </a:cubicBezTo>
                      <a:cubicBezTo>
                        <a:pt x="1450" y="1984"/>
                        <a:pt x="1368" y="2073"/>
                        <a:pt x="1265" y="2170"/>
                      </a:cubicBezTo>
                      <a:cubicBezTo>
                        <a:pt x="1319" y="2048"/>
                        <a:pt x="1376" y="1939"/>
                        <a:pt x="1433" y="1852"/>
                      </a:cubicBezTo>
                      <a:cubicBezTo>
                        <a:pt x="1435" y="1851"/>
                        <a:pt x="1438" y="1850"/>
                        <a:pt x="1440" y="1849"/>
                      </a:cubicBezTo>
                      <a:moveTo>
                        <a:pt x="1588" y="1768"/>
                      </a:moveTo>
                      <a:lnTo>
                        <a:pt x="1588" y="1768"/>
                      </a:lnTo>
                      <a:cubicBezTo>
                        <a:pt x="1590" y="1766"/>
                        <a:pt x="1592" y="1764"/>
                        <a:pt x="1595" y="1762"/>
                      </a:cubicBezTo>
                      <a:cubicBezTo>
                        <a:pt x="1596" y="1764"/>
                        <a:pt x="1596" y="1767"/>
                        <a:pt x="1596" y="1770"/>
                      </a:cubicBezTo>
                      <a:cubicBezTo>
                        <a:pt x="1592" y="1779"/>
                        <a:pt x="1587" y="1789"/>
                        <a:pt x="1581" y="1799"/>
                      </a:cubicBezTo>
                      <a:cubicBezTo>
                        <a:pt x="1583" y="1788"/>
                        <a:pt x="1585" y="1778"/>
                        <a:pt x="1588" y="1768"/>
                      </a:cubicBezTo>
                      <a:moveTo>
                        <a:pt x="1658" y="1777"/>
                      </a:moveTo>
                      <a:lnTo>
                        <a:pt x="1658" y="1777"/>
                      </a:lnTo>
                      <a:cubicBezTo>
                        <a:pt x="1659" y="1775"/>
                        <a:pt x="1660" y="1771"/>
                        <a:pt x="1662" y="1768"/>
                      </a:cubicBezTo>
                      <a:cubicBezTo>
                        <a:pt x="1664" y="1771"/>
                        <a:pt x="1665" y="1772"/>
                        <a:pt x="1667" y="1775"/>
                      </a:cubicBezTo>
                      <a:cubicBezTo>
                        <a:pt x="1668" y="1785"/>
                        <a:pt x="1669" y="1797"/>
                        <a:pt x="1669" y="1809"/>
                      </a:cubicBezTo>
                      <a:cubicBezTo>
                        <a:pt x="1664" y="1798"/>
                        <a:pt x="1661" y="1787"/>
                        <a:pt x="1658" y="1777"/>
                      </a:cubicBezTo>
                      <a:moveTo>
                        <a:pt x="1721" y="1918"/>
                      </a:moveTo>
                      <a:lnTo>
                        <a:pt x="1721" y="1918"/>
                      </a:lnTo>
                      <a:cubicBezTo>
                        <a:pt x="1725" y="1886"/>
                        <a:pt x="1726" y="1856"/>
                        <a:pt x="1727" y="1830"/>
                      </a:cubicBezTo>
                      <a:cubicBezTo>
                        <a:pt x="1750" y="1849"/>
                        <a:pt x="1776" y="1868"/>
                        <a:pt x="1805" y="1887"/>
                      </a:cubicBezTo>
                      <a:cubicBezTo>
                        <a:pt x="1842" y="1976"/>
                        <a:pt x="1879" y="2092"/>
                        <a:pt x="1911" y="2230"/>
                      </a:cubicBezTo>
                      <a:cubicBezTo>
                        <a:pt x="1827" y="2115"/>
                        <a:pt x="1764" y="2012"/>
                        <a:pt x="1720" y="1926"/>
                      </a:cubicBezTo>
                      <a:cubicBezTo>
                        <a:pt x="1720" y="1923"/>
                        <a:pt x="1721" y="1920"/>
                        <a:pt x="1721" y="1918"/>
                      </a:cubicBezTo>
                      <a:moveTo>
                        <a:pt x="1725" y="1750"/>
                      </a:moveTo>
                      <a:lnTo>
                        <a:pt x="1725" y="1750"/>
                      </a:lnTo>
                      <a:cubicBezTo>
                        <a:pt x="1724" y="1747"/>
                        <a:pt x="1723" y="1744"/>
                        <a:pt x="1723" y="1740"/>
                      </a:cubicBezTo>
                      <a:cubicBezTo>
                        <a:pt x="1726" y="1741"/>
                        <a:pt x="1729" y="1742"/>
                        <a:pt x="1732" y="1743"/>
                      </a:cubicBezTo>
                      <a:cubicBezTo>
                        <a:pt x="1738" y="1753"/>
                        <a:pt x="1744" y="1763"/>
                        <a:pt x="1750" y="1773"/>
                      </a:cubicBezTo>
                      <a:cubicBezTo>
                        <a:pt x="1741" y="1766"/>
                        <a:pt x="1732" y="1758"/>
                        <a:pt x="1725" y="1750"/>
                      </a:cubicBezTo>
                      <a:moveTo>
                        <a:pt x="1811" y="1761"/>
                      </a:moveTo>
                      <a:lnTo>
                        <a:pt x="1811" y="1761"/>
                      </a:lnTo>
                      <a:cubicBezTo>
                        <a:pt x="1840" y="1766"/>
                        <a:pt x="1872" y="1769"/>
                        <a:pt x="1906" y="1771"/>
                      </a:cubicBezTo>
                      <a:cubicBezTo>
                        <a:pt x="1989" y="1835"/>
                        <a:pt x="2079" y="1918"/>
                        <a:pt x="2170" y="2015"/>
                      </a:cubicBezTo>
                      <a:cubicBezTo>
                        <a:pt x="2040" y="1958"/>
                        <a:pt x="1934" y="1901"/>
                        <a:pt x="1853" y="1848"/>
                      </a:cubicBezTo>
                      <a:cubicBezTo>
                        <a:pt x="1840" y="1817"/>
                        <a:pt x="1826" y="1787"/>
                        <a:pt x="1811" y="1761"/>
                      </a:cubicBezTo>
                      <a:moveTo>
                        <a:pt x="1768" y="1693"/>
                      </a:moveTo>
                      <a:lnTo>
                        <a:pt x="1768" y="1693"/>
                      </a:lnTo>
                      <a:cubicBezTo>
                        <a:pt x="1766" y="1690"/>
                        <a:pt x="1764" y="1688"/>
                        <a:pt x="1762" y="1685"/>
                      </a:cubicBezTo>
                      <a:cubicBezTo>
                        <a:pt x="1765" y="1684"/>
                        <a:pt x="1767" y="1684"/>
                        <a:pt x="1770" y="1683"/>
                      </a:cubicBezTo>
                      <a:cubicBezTo>
                        <a:pt x="1780" y="1688"/>
                        <a:pt x="1790" y="1694"/>
                        <a:pt x="1800" y="1700"/>
                      </a:cubicBezTo>
                      <a:cubicBezTo>
                        <a:pt x="1789" y="1698"/>
                        <a:pt x="1778" y="1696"/>
                        <a:pt x="1768" y="1693"/>
                      </a:cubicBezTo>
                      <a:moveTo>
                        <a:pt x="1920" y="1708"/>
                      </a:moveTo>
                      <a:lnTo>
                        <a:pt x="1920" y="1708"/>
                      </a:lnTo>
                      <a:cubicBezTo>
                        <a:pt x="1895" y="1689"/>
                        <a:pt x="1870" y="1674"/>
                        <a:pt x="1847" y="1659"/>
                      </a:cubicBezTo>
                      <a:cubicBezTo>
                        <a:pt x="1875" y="1648"/>
                        <a:pt x="1905" y="1636"/>
                        <a:pt x="1937" y="1620"/>
                      </a:cubicBezTo>
                      <a:cubicBezTo>
                        <a:pt x="2032" y="1633"/>
                        <a:pt x="2151" y="1659"/>
                        <a:pt x="2286" y="1699"/>
                      </a:cubicBezTo>
                      <a:cubicBezTo>
                        <a:pt x="2145" y="1715"/>
                        <a:pt x="2024" y="1719"/>
                        <a:pt x="1927" y="1713"/>
                      </a:cubicBezTo>
                      <a:cubicBezTo>
                        <a:pt x="1925" y="1712"/>
                        <a:pt x="1923" y="1710"/>
                        <a:pt x="1920" y="1708"/>
                      </a:cubicBezTo>
                      <a:moveTo>
                        <a:pt x="1778" y="1622"/>
                      </a:moveTo>
                      <a:lnTo>
                        <a:pt x="1778" y="1622"/>
                      </a:lnTo>
                      <a:cubicBezTo>
                        <a:pt x="1775" y="1620"/>
                        <a:pt x="1771" y="1619"/>
                        <a:pt x="1768" y="1618"/>
                      </a:cubicBezTo>
                      <a:cubicBezTo>
                        <a:pt x="1771" y="1615"/>
                        <a:pt x="1773" y="1614"/>
                        <a:pt x="1776" y="1611"/>
                      </a:cubicBezTo>
                      <a:cubicBezTo>
                        <a:pt x="1785" y="1611"/>
                        <a:pt x="1795" y="1610"/>
                        <a:pt x="1806" y="1610"/>
                      </a:cubicBezTo>
                      <a:cubicBezTo>
                        <a:pt x="1808" y="1610"/>
                        <a:pt x="1809" y="1611"/>
                        <a:pt x="1811" y="1611"/>
                      </a:cubicBezTo>
                      <a:cubicBezTo>
                        <a:pt x="1799" y="1615"/>
                        <a:pt x="1788" y="1618"/>
                        <a:pt x="1778" y="1622"/>
                      </a:cubicBezTo>
                      <a:moveTo>
                        <a:pt x="1829" y="1553"/>
                      </a:moveTo>
                      <a:lnTo>
                        <a:pt x="1829" y="1553"/>
                      </a:lnTo>
                      <a:cubicBezTo>
                        <a:pt x="1848" y="1530"/>
                        <a:pt x="1867" y="1503"/>
                        <a:pt x="1887" y="1475"/>
                      </a:cubicBezTo>
                      <a:cubicBezTo>
                        <a:pt x="1976" y="1438"/>
                        <a:pt x="2091" y="1400"/>
                        <a:pt x="2229" y="1368"/>
                      </a:cubicBezTo>
                      <a:cubicBezTo>
                        <a:pt x="2115" y="1452"/>
                        <a:pt x="2012" y="1516"/>
                        <a:pt x="1926" y="1559"/>
                      </a:cubicBezTo>
                      <a:cubicBezTo>
                        <a:pt x="1892" y="1555"/>
                        <a:pt x="1859" y="1554"/>
                        <a:pt x="1829" y="1553"/>
                      </a:cubicBezTo>
                      <a:moveTo>
                        <a:pt x="2012" y="299"/>
                      </a:moveTo>
                      <a:lnTo>
                        <a:pt x="2012" y="299"/>
                      </a:lnTo>
                      <a:cubicBezTo>
                        <a:pt x="2096" y="176"/>
                        <a:pt x="2156" y="133"/>
                        <a:pt x="2186" y="133"/>
                      </a:cubicBezTo>
                      <a:cubicBezTo>
                        <a:pt x="2189" y="133"/>
                        <a:pt x="2192" y="134"/>
                        <a:pt x="2195" y="135"/>
                      </a:cubicBezTo>
                      <a:cubicBezTo>
                        <a:pt x="2263" y="160"/>
                        <a:pt x="2254" y="476"/>
                        <a:pt x="2085" y="934"/>
                      </a:cubicBezTo>
                      <a:cubicBezTo>
                        <a:pt x="2079" y="951"/>
                        <a:pt x="2072" y="967"/>
                        <a:pt x="2066" y="984"/>
                      </a:cubicBezTo>
                      <a:cubicBezTo>
                        <a:pt x="1956" y="1079"/>
                        <a:pt x="1855" y="1180"/>
                        <a:pt x="1774" y="1276"/>
                      </a:cubicBezTo>
                      <a:cubicBezTo>
                        <a:pt x="1775" y="1153"/>
                        <a:pt x="1764" y="1012"/>
                        <a:pt x="1741" y="865"/>
                      </a:cubicBezTo>
                      <a:cubicBezTo>
                        <a:pt x="1748" y="848"/>
                        <a:pt x="1753" y="831"/>
                        <a:pt x="1759" y="814"/>
                      </a:cubicBezTo>
                      <a:cubicBezTo>
                        <a:pt x="1834" y="611"/>
                        <a:pt x="1924" y="428"/>
                        <a:pt x="2012" y="299"/>
                      </a:cubicBezTo>
                      <a:moveTo>
                        <a:pt x="1368" y="59"/>
                      </a:moveTo>
                      <a:lnTo>
                        <a:pt x="1368" y="59"/>
                      </a:lnTo>
                      <a:cubicBezTo>
                        <a:pt x="1370" y="59"/>
                        <a:pt x="1371" y="59"/>
                        <a:pt x="1373" y="59"/>
                      </a:cubicBezTo>
                      <a:cubicBezTo>
                        <a:pt x="1446" y="59"/>
                        <a:pt x="1592" y="335"/>
                        <a:pt x="1673" y="806"/>
                      </a:cubicBezTo>
                      <a:cubicBezTo>
                        <a:pt x="1675" y="824"/>
                        <a:pt x="1678" y="841"/>
                        <a:pt x="1681" y="858"/>
                      </a:cubicBezTo>
                      <a:cubicBezTo>
                        <a:pt x="1633" y="996"/>
                        <a:pt x="1596" y="1134"/>
                        <a:pt x="1574" y="1257"/>
                      </a:cubicBezTo>
                      <a:cubicBezTo>
                        <a:pt x="1512" y="1149"/>
                        <a:pt x="1431" y="1031"/>
                        <a:pt x="1340" y="917"/>
                      </a:cubicBezTo>
                      <a:cubicBezTo>
                        <a:pt x="1337" y="900"/>
                        <a:pt x="1333" y="883"/>
                        <a:pt x="1330" y="865"/>
                      </a:cubicBezTo>
                      <a:cubicBezTo>
                        <a:pt x="1248" y="384"/>
                        <a:pt x="1297" y="71"/>
                        <a:pt x="1368" y="59"/>
                      </a:cubicBezTo>
                      <a:moveTo>
                        <a:pt x="614" y="407"/>
                      </a:moveTo>
                      <a:lnTo>
                        <a:pt x="614" y="407"/>
                      </a:lnTo>
                      <a:cubicBezTo>
                        <a:pt x="620" y="401"/>
                        <a:pt x="628" y="399"/>
                        <a:pt x="640" y="399"/>
                      </a:cubicBezTo>
                      <a:cubicBezTo>
                        <a:pt x="729" y="399"/>
                        <a:pt x="973" y="567"/>
                        <a:pt x="1251" y="901"/>
                      </a:cubicBezTo>
                      <a:cubicBezTo>
                        <a:pt x="1263" y="915"/>
                        <a:pt x="1273" y="929"/>
                        <a:pt x="1284" y="943"/>
                      </a:cubicBezTo>
                      <a:cubicBezTo>
                        <a:pt x="1313" y="1085"/>
                        <a:pt x="1349" y="1224"/>
                        <a:pt x="1392" y="1342"/>
                      </a:cubicBezTo>
                      <a:cubicBezTo>
                        <a:pt x="1286" y="1279"/>
                        <a:pt x="1158" y="1218"/>
                        <a:pt x="1019" y="1164"/>
                      </a:cubicBezTo>
                      <a:cubicBezTo>
                        <a:pt x="1007" y="1151"/>
                        <a:pt x="996" y="1137"/>
                        <a:pt x="984" y="1123"/>
                      </a:cubicBezTo>
                      <a:cubicBezTo>
                        <a:pt x="672" y="748"/>
                        <a:pt x="558" y="453"/>
                        <a:pt x="614" y="407"/>
                      </a:cubicBezTo>
                      <a:moveTo>
                        <a:pt x="135" y="1085"/>
                      </a:moveTo>
                      <a:lnTo>
                        <a:pt x="135" y="1085"/>
                      </a:lnTo>
                      <a:cubicBezTo>
                        <a:pt x="144" y="1060"/>
                        <a:pt x="193" y="1045"/>
                        <a:pt x="274" y="1045"/>
                      </a:cubicBezTo>
                      <a:cubicBezTo>
                        <a:pt x="412" y="1045"/>
                        <a:pt x="645" y="1088"/>
                        <a:pt x="933" y="1194"/>
                      </a:cubicBezTo>
                      <a:cubicBezTo>
                        <a:pt x="950" y="1200"/>
                        <a:pt x="967" y="1207"/>
                        <a:pt x="984" y="1214"/>
                      </a:cubicBezTo>
                      <a:cubicBezTo>
                        <a:pt x="1082" y="1327"/>
                        <a:pt x="1182" y="1426"/>
                        <a:pt x="1276" y="1505"/>
                      </a:cubicBezTo>
                      <a:cubicBezTo>
                        <a:pt x="1153" y="1505"/>
                        <a:pt x="1011" y="1516"/>
                        <a:pt x="864" y="1538"/>
                      </a:cubicBezTo>
                      <a:cubicBezTo>
                        <a:pt x="847" y="1532"/>
                        <a:pt x="830" y="1526"/>
                        <a:pt x="813" y="1520"/>
                      </a:cubicBezTo>
                      <a:cubicBezTo>
                        <a:pt x="356" y="1351"/>
                        <a:pt x="110" y="1153"/>
                        <a:pt x="135" y="1085"/>
                      </a:cubicBezTo>
                      <a:moveTo>
                        <a:pt x="59" y="1911"/>
                      </a:moveTo>
                      <a:lnTo>
                        <a:pt x="59" y="1911"/>
                      </a:lnTo>
                      <a:cubicBezTo>
                        <a:pt x="54" y="1884"/>
                        <a:pt x="102" y="1828"/>
                        <a:pt x="253" y="1762"/>
                      </a:cubicBezTo>
                      <a:cubicBezTo>
                        <a:pt x="396" y="1698"/>
                        <a:pt x="593" y="1644"/>
                        <a:pt x="805" y="1607"/>
                      </a:cubicBezTo>
                      <a:cubicBezTo>
                        <a:pt x="824" y="1604"/>
                        <a:pt x="841" y="1602"/>
                        <a:pt x="859" y="1599"/>
                      </a:cubicBezTo>
                      <a:cubicBezTo>
                        <a:pt x="1000" y="1648"/>
                        <a:pt x="1136" y="1684"/>
                        <a:pt x="1258" y="1706"/>
                      </a:cubicBezTo>
                      <a:cubicBezTo>
                        <a:pt x="1151" y="1766"/>
                        <a:pt x="1034" y="1846"/>
                        <a:pt x="917" y="1939"/>
                      </a:cubicBezTo>
                      <a:cubicBezTo>
                        <a:pt x="899" y="1943"/>
                        <a:pt x="882" y="1946"/>
                        <a:pt x="864" y="1949"/>
                      </a:cubicBezTo>
                      <a:cubicBezTo>
                        <a:pt x="383" y="2032"/>
                        <a:pt x="71" y="1983"/>
                        <a:pt x="59" y="1911"/>
                      </a:cubicBezTo>
                      <a:moveTo>
                        <a:pt x="646" y="2616"/>
                      </a:moveTo>
                      <a:lnTo>
                        <a:pt x="646" y="2616"/>
                      </a:lnTo>
                      <a:cubicBezTo>
                        <a:pt x="498" y="2687"/>
                        <a:pt x="424" y="2687"/>
                        <a:pt x="406" y="2665"/>
                      </a:cubicBezTo>
                      <a:cubicBezTo>
                        <a:pt x="360" y="2610"/>
                        <a:pt x="526" y="2341"/>
                        <a:pt x="900" y="2029"/>
                      </a:cubicBezTo>
                      <a:cubicBezTo>
                        <a:pt x="914" y="2017"/>
                        <a:pt x="928" y="2006"/>
                        <a:pt x="942" y="1995"/>
                      </a:cubicBezTo>
                      <a:cubicBezTo>
                        <a:pt x="1089" y="1966"/>
                        <a:pt x="1226" y="1930"/>
                        <a:pt x="1342" y="1888"/>
                      </a:cubicBezTo>
                      <a:cubicBezTo>
                        <a:pt x="1279" y="1994"/>
                        <a:pt x="1218" y="2122"/>
                        <a:pt x="1163" y="2261"/>
                      </a:cubicBezTo>
                      <a:cubicBezTo>
                        <a:pt x="1150" y="2272"/>
                        <a:pt x="1136" y="2284"/>
                        <a:pt x="1122" y="2295"/>
                      </a:cubicBezTo>
                      <a:cubicBezTo>
                        <a:pt x="956" y="2434"/>
                        <a:pt x="788" y="2547"/>
                        <a:pt x="646" y="2616"/>
                      </a:cubicBezTo>
                      <a:moveTo>
                        <a:pt x="1084" y="3145"/>
                      </a:moveTo>
                      <a:lnTo>
                        <a:pt x="1084" y="3145"/>
                      </a:lnTo>
                      <a:cubicBezTo>
                        <a:pt x="1016" y="3120"/>
                        <a:pt x="1025" y="2804"/>
                        <a:pt x="1194" y="2346"/>
                      </a:cubicBezTo>
                      <a:cubicBezTo>
                        <a:pt x="1200" y="2329"/>
                        <a:pt x="1207" y="2313"/>
                        <a:pt x="1213" y="2296"/>
                      </a:cubicBezTo>
                      <a:cubicBezTo>
                        <a:pt x="1328" y="2196"/>
                        <a:pt x="1428" y="2096"/>
                        <a:pt x="1505" y="2004"/>
                      </a:cubicBezTo>
                      <a:cubicBezTo>
                        <a:pt x="1505" y="2127"/>
                        <a:pt x="1516" y="2268"/>
                        <a:pt x="1538" y="2415"/>
                      </a:cubicBezTo>
                      <a:cubicBezTo>
                        <a:pt x="1532" y="2432"/>
                        <a:pt x="1526" y="2450"/>
                        <a:pt x="1520" y="2466"/>
                      </a:cubicBezTo>
                      <a:cubicBezTo>
                        <a:pt x="1351" y="2924"/>
                        <a:pt x="1152" y="3169"/>
                        <a:pt x="1084" y="3145"/>
                      </a:cubicBezTo>
                      <a:moveTo>
                        <a:pt x="1911" y="3221"/>
                      </a:moveTo>
                      <a:lnTo>
                        <a:pt x="1911" y="3221"/>
                      </a:lnTo>
                      <a:cubicBezTo>
                        <a:pt x="1884" y="3226"/>
                        <a:pt x="1828" y="3177"/>
                        <a:pt x="1761" y="3027"/>
                      </a:cubicBezTo>
                      <a:cubicBezTo>
                        <a:pt x="1698" y="2883"/>
                        <a:pt x="1643" y="2687"/>
                        <a:pt x="1607" y="2474"/>
                      </a:cubicBezTo>
                      <a:cubicBezTo>
                        <a:pt x="1604" y="2456"/>
                        <a:pt x="1601" y="2439"/>
                        <a:pt x="1599" y="2421"/>
                      </a:cubicBezTo>
                      <a:cubicBezTo>
                        <a:pt x="1647" y="2280"/>
                        <a:pt x="1684" y="2144"/>
                        <a:pt x="1705" y="2022"/>
                      </a:cubicBezTo>
                      <a:cubicBezTo>
                        <a:pt x="1767" y="2131"/>
                        <a:pt x="1849" y="2249"/>
                        <a:pt x="1939" y="2363"/>
                      </a:cubicBezTo>
                      <a:cubicBezTo>
                        <a:pt x="1943" y="2380"/>
                        <a:pt x="1946" y="2397"/>
                        <a:pt x="1949" y="2415"/>
                      </a:cubicBezTo>
                      <a:cubicBezTo>
                        <a:pt x="2032" y="2896"/>
                        <a:pt x="1983" y="3209"/>
                        <a:pt x="1911" y="3221"/>
                      </a:cubicBezTo>
                      <a:moveTo>
                        <a:pt x="2665" y="2874"/>
                      </a:moveTo>
                      <a:lnTo>
                        <a:pt x="2665" y="2874"/>
                      </a:lnTo>
                      <a:cubicBezTo>
                        <a:pt x="2644" y="2891"/>
                        <a:pt x="2571" y="2878"/>
                        <a:pt x="2438" y="2780"/>
                      </a:cubicBezTo>
                      <a:cubicBezTo>
                        <a:pt x="2312" y="2687"/>
                        <a:pt x="2166" y="2545"/>
                        <a:pt x="2029" y="2379"/>
                      </a:cubicBezTo>
                      <a:cubicBezTo>
                        <a:pt x="2017" y="2365"/>
                        <a:pt x="2006" y="2351"/>
                        <a:pt x="1995" y="2338"/>
                      </a:cubicBezTo>
                      <a:cubicBezTo>
                        <a:pt x="1967" y="2195"/>
                        <a:pt x="1931" y="2057"/>
                        <a:pt x="1889" y="1939"/>
                      </a:cubicBezTo>
                      <a:cubicBezTo>
                        <a:pt x="1997" y="2002"/>
                        <a:pt x="2126" y="2063"/>
                        <a:pt x="2261" y="2116"/>
                      </a:cubicBezTo>
                      <a:cubicBezTo>
                        <a:pt x="2272" y="2129"/>
                        <a:pt x="2284" y="2143"/>
                        <a:pt x="2295" y="2157"/>
                      </a:cubicBezTo>
                      <a:cubicBezTo>
                        <a:pt x="2433" y="2323"/>
                        <a:pt x="2547" y="2492"/>
                        <a:pt x="2615" y="2633"/>
                      </a:cubicBezTo>
                      <a:cubicBezTo>
                        <a:pt x="2687" y="2782"/>
                        <a:pt x="2687" y="2855"/>
                        <a:pt x="2665" y="2874"/>
                      </a:cubicBezTo>
                      <a:moveTo>
                        <a:pt x="3144" y="2195"/>
                      </a:moveTo>
                      <a:lnTo>
                        <a:pt x="3144" y="2195"/>
                      </a:lnTo>
                      <a:cubicBezTo>
                        <a:pt x="3120" y="2263"/>
                        <a:pt x="2803" y="2255"/>
                        <a:pt x="2346" y="2086"/>
                      </a:cubicBezTo>
                      <a:cubicBezTo>
                        <a:pt x="2329" y="2079"/>
                        <a:pt x="2312" y="2073"/>
                        <a:pt x="2295" y="2066"/>
                      </a:cubicBezTo>
                      <a:cubicBezTo>
                        <a:pt x="2198" y="1953"/>
                        <a:pt x="2098" y="1854"/>
                        <a:pt x="2004" y="1775"/>
                      </a:cubicBezTo>
                      <a:cubicBezTo>
                        <a:pt x="2007" y="1775"/>
                        <a:pt x="2010" y="1775"/>
                        <a:pt x="2013" y="1775"/>
                      </a:cubicBezTo>
                      <a:cubicBezTo>
                        <a:pt x="2136" y="1775"/>
                        <a:pt x="2275" y="1762"/>
                        <a:pt x="2414" y="1742"/>
                      </a:cubicBezTo>
                      <a:cubicBezTo>
                        <a:pt x="2431" y="1748"/>
                        <a:pt x="2448" y="1753"/>
                        <a:pt x="2466" y="1760"/>
                      </a:cubicBezTo>
                      <a:lnTo>
                        <a:pt x="2466" y="1760"/>
                      </a:lnTo>
                      <a:cubicBezTo>
                        <a:pt x="2923" y="1929"/>
                        <a:pt x="3170" y="2127"/>
                        <a:pt x="3144" y="2195"/>
                      </a:cubicBezTo>
                      <a:moveTo>
                        <a:pt x="2474" y="1673"/>
                      </a:moveTo>
                      <a:lnTo>
                        <a:pt x="2474" y="1673"/>
                      </a:lnTo>
                      <a:cubicBezTo>
                        <a:pt x="2456" y="1676"/>
                        <a:pt x="2438" y="1679"/>
                        <a:pt x="2421" y="1681"/>
                      </a:cubicBezTo>
                      <a:cubicBezTo>
                        <a:pt x="2284" y="1634"/>
                        <a:pt x="2146" y="1596"/>
                        <a:pt x="2023" y="1574"/>
                      </a:cubicBezTo>
                      <a:cubicBezTo>
                        <a:pt x="2131" y="1512"/>
                        <a:pt x="2249" y="1431"/>
                        <a:pt x="2363" y="1340"/>
                      </a:cubicBezTo>
                      <a:cubicBezTo>
                        <a:pt x="2380" y="1337"/>
                        <a:pt x="2397" y="1334"/>
                        <a:pt x="2415" y="1331"/>
                      </a:cubicBezTo>
                      <a:cubicBezTo>
                        <a:pt x="2594" y="1300"/>
                        <a:pt x="2748" y="1287"/>
                        <a:pt x="2873" y="1287"/>
                      </a:cubicBezTo>
                      <a:cubicBezTo>
                        <a:pt x="3087" y="1287"/>
                        <a:pt x="3213" y="1323"/>
                        <a:pt x="3221" y="1369"/>
                      </a:cubicBezTo>
                      <a:cubicBezTo>
                        <a:pt x="3233" y="1440"/>
                        <a:pt x="2955" y="1590"/>
                        <a:pt x="2474" y="167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1" name="Google Shape;301;p8"/>
                <p:cNvSpPr/>
                <p:nvPr/>
              </p:nvSpPr>
              <p:spPr>
                <a:xfrm>
                  <a:off x="7203600" y="417240"/>
                  <a:ext cx="1171440" cy="1072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4" h="2978" extrusionOk="0">
                      <a:moveTo>
                        <a:pt x="2458" y="1362"/>
                      </a:moveTo>
                      <a:lnTo>
                        <a:pt x="2458" y="1362"/>
                      </a:lnTo>
                      <a:cubicBezTo>
                        <a:pt x="2241" y="1342"/>
                        <a:pt x="2043" y="1345"/>
                        <a:pt x="1894" y="1366"/>
                      </a:cubicBezTo>
                      <a:cubicBezTo>
                        <a:pt x="2007" y="1266"/>
                        <a:pt x="2138" y="1117"/>
                        <a:pt x="2264" y="939"/>
                      </a:cubicBezTo>
                      <a:cubicBezTo>
                        <a:pt x="2524" y="571"/>
                        <a:pt x="2661" y="220"/>
                        <a:pt x="2570" y="155"/>
                      </a:cubicBezTo>
                      <a:cubicBezTo>
                        <a:pt x="2478" y="90"/>
                        <a:pt x="2193" y="336"/>
                        <a:pt x="1933" y="705"/>
                      </a:cubicBezTo>
                      <a:cubicBezTo>
                        <a:pt x="1806" y="883"/>
                        <a:pt x="1710" y="1056"/>
                        <a:pt x="1653" y="1196"/>
                      </a:cubicBezTo>
                      <a:cubicBezTo>
                        <a:pt x="1624" y="1048"/>
                        <a:pt x="1560" y="860"/>
                        <a:pt x="1469" y="662"/>
                      </a:cubicBezTo>
                      <a:cubicBezTo>
                        <a:pt x="1280" y="253"/>
                        <a:pt x="1044" y="-42"/>
                        <a:pt x="943" y="5"/>
                      </a:cubicBezTo>
                      <a:cubicBezTo>
                        <a:pt x="841" y="53"/>
                        <a:pt x="912" y="423"/>
                        <a:pt x="1100" y="832"/>
                      </a:cubicBezTo>
                      <a:cubicBezTo>
                        <a:pt x="1191" y="1030"/>
                        <a:pt x="1293" y="1201"/>
                        <a:pt x="1386" y="1319"/>
                      </a:cubicBezTo>
                      <a:cubicBezTo>
                        <a:pt x="1243" y="1271"/>
                        <a:pt x="1049" y="1232"/>
                        <a:pt x="832" y="1212"/>
                      </a:cubicBezTo>
                      <a:cubicBezTo>
                        <a:pt x="383" y="1171"/>
                        <a:pt x="10" y="1228"/>
                        <a:pt x="0" y="1339"/>
                      </a:cubicBezTo>
                      <a:cubicBezTo>
                        <a:pt x="-10" y="1451"/>
                        <a:pt x="346" y="1575"/>
                        <a:pt x="795" y="1616"/>
                      </a:cubicBezTo>
                      <a:cubicBezTo>
                        <a:pt x="1012" y="1636"/>
                        <a:pt x="1210" y="1633"/>
                        <a:pt x="1360" y="1612"/>
                      </a:cubicBezTo>
                      <a:cubicBezTo>
                        <a:pt x="1247" y="1712"/>
                        <a:pt x="1115" y="1861"/>
                        <a:pt x="989" y="2039"/>
                      </a:cubicBezTo>
                      <a:cubicBezTo>
                        <a:pt x="729" y="2407"/>
                        <a:pt x="593" y="2758"/>
                        <a:pt x="684" y="2823"/>
                      </a:cubicBezTo>
                      <a:cubicBezTo>
                        <a:pt x="775" y="2888"/>
                        <a:pt x="1061" y="2642"/>
                        <a:pt x="1321" y="2273"/>
                      </a:cubicBezTo>
                      <a:cubicBezTo>
                        <a:pt x="1447" y="2095"/>
                        <a:pt x="1543" y="1922"/>
                        <a:pt x="1599" y="1782"/>
                      </a:cubicBezTo>
                      <a:cubicBezTo>
                        <a:pt x="1630" y="1930"/>
                        <a:pt x="1693" y="2118"/>
                        <a:pt x="1784" y="2315"/>
                      </a:cubicBezTo>
                      <a:cubicBezTo>
                        <a:pt x="1973" y="2725"/>
                        <a:pt x="2209" y="3020"/>
                        <a:pt x="2310" y="2973"/>
                      </a:cubicBezTo>
                      <a:cubicBezTo>
                        <a:pt x="2412" y="2925"/>
                        <a:pt x="2342" y="2555"/>
                        <a:pt x="2153" y="2146"/>
                      </a:cubicBezTo>
                      <a:cubicBezTo>
                        <a:pt x="2062" y="1948"/>
                        <a:pt x="1959" y="1777"/>
                        <a:pt x="1867" y="1659"/>
                      </a:cubicBezTo>
                      <a:cubicBezTo>
                        <a:pt x="2010" y="1707"/>
                        <a:pt x="2205" y="1746"/>
                        <a:pt x="2421" y="1766"/>
                      </a:cubicBezTo>
                      <a:cubicBezTo>
                        <a:pt x="2871" y="1807"/>
                        <a:pt x="3243" y="1750"/>
                        <a:pt x="3254" y="1639"/>
                      </a:cubicBezTo>
                      <a:cubicBezTo>
                        <a:pt x="3264" y="1527"/>
                        <a:pt x="2908" y="1403"/>
                        <a:pt x="2458" y="136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" name="Google Shape;302;p8"/>
                <p:cNvSpPr/>
                <p:nvPr/>
              </p:nvSpPr>
              <p:spPr>
                <a:xfrm>
                  <a:off x="7193160" y="406800"/>
                  <a:ext cx="1192320" cy="1092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" h="3036" extrusionOk="0">
                      <a:moveTo>
                        <a:pt x="3067" y="1475"/>
                      </a:moveTo>
                      <a:lnTo>
                        <a:pt x="3067" y="1475"/>
                      </a:lnTo>
                      <a:cubicBezTo>
                        <a:pt x="2915" y="1422"/>
                        <a:pt x="2710" y="1381"/>
                        <a:pt x="2490" y="1361"/>
                      </a:cubicBezTo>
                      <a:cubicBezTo>
                        <a:pt x="2323" y="1346"/>
                        <a:pt x="2153" y="1343"/>
                        <a:pt x="2009" y="1355"/>
                      </a:cubicBezTo>
                      <a:cubicBezTo>
                        <a:pt x="2112" y="1253"/>
                        <a:pt x="2219" y="1123"/>
                        <a:pt x="2317" y="985"/>
                      </a:cubicBezTo>
                      <a:cubicBezTo>
                        <a:pt x="2560" y="642"/>
                        <a:pt x="2740" y="248"/>
                        <a:pt x="2615" y="160"/>
                      </a:cubicBezTo>
                      <a:cubicBezTo>
                        <a:pt x="2491" y="72"/>
                        <a:pt x="2180" y="373"/>
                        <a:pt x="1937" y="717"/>
                      </a:cubicBezTo>
                      <a:cubicBezTo>
                        <a:pt x="1840" y="855"/>
                        <a:pt x="1753" y="1000"/>
                        <a:pt x="1691" y="1131"/>
                      </a:cubicBezTo>
                      <a:cubicBezTo>
                        <a:pt x="1654" y="991"/>
                        <a:pt x="1595" y="832"/>
                        <a:pt x="1525" y="679"/>
                      </a:cubicBezTo>
                      <a:cubicBezTo>
                        <a:pt x="1433" y="479"/>
                        <a:pt x="1326" y="299"/>
                        <a:pt x="1225" y="173"/>
                      </a:cubicBezTo>
                      <a:cubicBezTo>
                        <a:pt x="1113" y="33"/>
                        <a:pt x="1024" y="-22"/>
                        <a:pt x="960" y="8"/>
                      </a:cubicBezTo>
                      <a:cubicBezTo>
                        <a:pt x="895" y="37"/>
                        <a:pt x="879" y="142"/>
                        <a:pt x="912" y="318"/>
                      </a:cubicBezTo>
                      <a:cubicBezTo>
                        <a:pt x="943" y="476"/>
                        <a:pt x="1010" y="674"/>
                        <a:pt x="1103" y="874"/>
                      </a:cubicBezTo>
                      <a:cubicBezTo>
                        <a:pt x="1176" y="1032"/>
                        <a:pt x="1258" y="1178"/>
                        <a:pt x="1339" y="1294"/>
                      </a:cubicBezTo>
                      <a:cubicBezTo>
                        <a:pt x="1202" y="1256"/>
                        <a:pt x="1038" y="1228"/>
                        <a:pt x="864" y="1211"/>
                      </a:cubicBezTo>
                      <a:cubicBezTo>
                        <a:pt x="445" y="1173"/>
                        <a:pt x="14" y="1214"/>
                        <a:pt x="0" y="1366"/>
                      </a:cubicBezTo>
                      <a:cubicBezTo>
                        <a:pt x="-7" y="1437"/>
                        <a:pt x="75" y="1502"/>
                        <a:pt x="244" y="1561"/>
                      </a:cubicBezTo>
                      <a:cubicBezTo>
                        <a:pt x="397" y="1614"/>
                        <a:pt x="601" y="1655"/>
                        <a:pt x="821" y="1675"/>
                      </a:cubicBezTo>
                      <a:cubicBezTo>
                        <a:pt x="920" y="1684"/>
                        <a:pt x="1017" y="1688"/>
                        <a:pt x="1108" y="1688"/>
                      </a:cubicBezTo>
                      <a:cubicBezTo>
                        <a:pt x="1177" y="1688"/>
                        <a:pt x="1242" y="1686"/>
                        <a:pt x="1304" y="1680"/>
                      </a:cubicBezTo>
                      <a:cubicBezTo>
                        <a:pt x="1202" y="1780"/>
                        <a:pt x="1095" y="1908"/>
                        <a:pt x="994" y="2051"/>
                      </a:cubicBezTo>
                      <a:cubicBezTo>
                        <a:pt x="752" y="2394"/>
                        <a:pt x="571" y="2788"/>
                        <a:pt x="696" y="2876"/>
                      </a:cubicBezTo>
                      <a:cubicBezTo>
                        <a:pt x="711" y="2887"/>
                        <a:pt x="728" y="2892"/>
                        <a:pt x="748" y="2892"/>
                      </a:cubicBezTo>
                      <a:cubicBezTo>
                        <a:pt x="894" y="2892"/>
                        <a:pt x="1160" y="2621"/>
                        <a:pt x="1374" y="2319"/>
                      </a:cubicBezTo>
                      <a:cubicBezTo>
                        <a:pt x="1475" y="2176"/>
                        <a:pt x="1560" y="2033"/>
                        <a:pt x="1620" y="1904"/>
                      </a:cubicBezTo>
                      <a:cubicBezTo>
                        <a:pt x="1657" y="2045"/>
                        <a:pt x="1716" y="2204"/>
                        <a:pt x="1787" y="2357"/>
                      </a:cubicBezTo>
                      <a:cubicBezTo>
                        <a:pt x="1949" y="2708"/>
                        <a:pt x="2174" y="3036"/>
                        <a:pt x="2317" y="3036"/>
                      </a:cubicBezTo>
                      <a:cubicBezTo>
                        <a:pt x="2329" y="3036"/>
                        <a:pt x="2341" y="3034"/>
                        <a:pt x="2352" y="3028"/>
                      </a:cubicBezTo>
                      <a:cubicBezTo>
                        <a:pt x="2416" y="2999"/>
                        <a:pt x="2432" y="2894"/>
                        <a:pt x="2399" y="2718"/>
                      </a:cubicBezTo>
                      <a:cubicBezTo>
                        <a:pt x="2369" y="2560"/>
                        <a:pt x="2301" y="2362"/>
                        <a:pt x="2209" y="2162"/>
                      </a:cubicBezTo>
                      <a:lnTo>
                        <a:pt x="2209" y="2162"/>
                      </a:lnTo>
                      <a:cubicBezTo>
                        <a:pt x="2136" y="2004"/>
                        <a:pt x="2054" y="1858"/>
                        <a:pt x="1973" y="1742"/>
                      </a:cubicBezTo>
                      <a:cubicBezTo>
                        <a:pt x="2112" y="1780"/>
                        <a:pt x="2280" y="1809"/>
                        <a:pt x="2448" y="1824"/>
                      </a:cubicBezTo>
                      <a:cubicBezTo>
                        <a:pt x="2545" y="1833"/>
                        <a:pt x="2643" y="1838"/>
                        <a:pt x="2736" y="1838"/>
                      </a:cubicBezTo>
                      <a:cubicBezTo>
                        <a:pt x="3044" y="1838"/>
                        <a:pt x="3301" y="1787"/>
                        <a:pt x="3312" y="1670"/>
                      </a:cubicBezTo>
                      <a:cubicBezTo>
                        <a:pt x="3318" y="1599"/>
                        <a:pt x="3236" y="1534"/>
                        <a:pt x="3067" y="1475"/>
                      </a:cubicBezTo>
                      <a:moveTo>
                        <a:pt x="1985" y="751"/>
                      </a:moveTo>
                      <a:lnTo>
                        <a:pt x="1985" y="751"/>
                      </a:lnTo>
                      <a:cubicBezTo>
                        <a:pt x="2241" y="389"/>
                        <a:pt x="2475" y="202"/>
                        <a:pt x="2560" y="202"/>
                      </a:cubicBezTo>
                      <a:cubicBezTo>
                        <a:pt x="2569" y="202"/>
                        <a:pt x="2576" y="204"/>
                        <a:pt x="2582" y="208"/>
                      </a:cubicBezTo>
                      <a:cubicBezTo>
                        <a:pt x="2641" y="250"/>
                        <a:pt x="2550" y="553"/>
                        <a:pt x="2269" y="951"/>
                      </a:cubicBezTo>
                      <a:cubicBezTo>
                        <a:pt x="2138" y="1136"/>
                        <a:pt x="2014" y="1274"/>
                        <a:pt x="1912" y="1366"/>
                      </a:cubicBezTo>
                      <a:cubicBezTo>
                        <a:pt x="1840" y="1377"/>
                        <a:pt x="1778" y="1392"/>
                        <a:pt x="1731" y="1411"/>
                      </a:cubicBezTo>
                      <a:cubicBezTo>
                        <a:pt x="1733" y="1360"/>
                        <a:pt x="1727" y="1297"/>
                        <a:pt x="1713" y="1226"/>
                      </a:cubicBezTo>
                      <a:cubicBezTo>
                        <a:pt x="1766" y="1099"/>
                        <a:pt x="1855" y="935"/>
                        <a:pt x="1985" y="751"/>
                      </a:cubicBezTo>
                      <a:moveTo>
                        <a:pt x="1642" y="1591"/>
                      </a:moveTo>
                      <a:lnTo>
                        <a:pt x="1642" y="1591"/>
                      </a:lnTo>
                      <a:cubicBezTo>
                        <a:pt x="1645" y="1589"/>
                        <a:pt x="1647" y="1586"/>
                        <a:pt x="1649" y="1584"/>
                      </a:cubicBezTo>
                      <a:cubicBezTo>
                        <a:pt x="1651" y="1586"/>
                        <a:pt x="1653" y="1588"/>
                        <a:pt x="1654" y="1590"/>
                      </a:cubicBezTo>
                      <a:cubicBezTo>
                        <a:pt x="1655" y="1613"/>
                        <a:pt x="1651" y="1646"/>
                        <a:pt x="1640" y="1689"/>
                      </a:cubicBezTo>
                      <a:cubicBezTo>
                        <a:pt x="1636" y="1648"/>
                        <a:pt x="1637" y="1615"/>
                        <a:pt x="1642" y="1591"/>
                      </a:cubicBezTo>
                      <a:moveTo>
                        <a:pt x="1601" y="1473"/>
                      </a:moveTo>
                      <a:lnTo>
                        <a:pt x="1601" y="1473"/>
                      </a:lnTo>
                      <a:cubicBezTo>
                        <a:pt x="1602" y="1475"/>
                        <a:pt x="1602" y="1478"/>
                        <a:pt x="1603" y="1480"/>
                      </a:cubicBezTo>
                      <a:cubicBezTo>
                        <a:pt x="1599" y="1480"/>
                        <a:pt x="1597" y="1480"/>
                        <a:pt x="1594" y="1481"/>
                      </a:cubicBezTo>
                      <a:cubicBezTo>
                        <a:pt x="1573" y="1470"/>
                        <a:pt x="1547" y="1450"/>
                        <a:pt x="1517" y="1420"/>
                      </a:cubicBezTo>
                      <a:cubicBezTo>
                        <a:pt x="1556" y="1439"/>
                        <a:pt x="1584" y="1457"/>
                        <a:pt x="1601" y="1473"/>
                      </a:cubicBezTo>
                      <a:moveTo>
                        <a:pt x="1669" y="1446"/>
                      </a:moveTo>
                      <a:lnTo>
                        <a:pt x="1669" y="1446"/>
                      </a:lnTo>
                      <a:cubicBezTo>
                        <a:pt x="1667" y="1449"/>
                        <a:pt x="1664" y="1450"/>
                        <a:pt x="1662" y="1452"/>
                      </a:cubicBezTo>
                      <a:cubicBezTo>
                        <a:pt x="1659" y="1450"/>
                        <a:pt x="1658" y="1447"/>
                        <a:pt x="1655" y="1444"/>
                      </a:cubicBezTo>
                      <a:cubicBezTo>
                        <a:pt x="1655" y="1419"/>
                        <a:pt x="1660" y="1385"/>
                        <a:pt x="1672" y="1345"/>
                      </a:cubicBezTo>
                      <a:cubicBezTo>
                        <a:pt x="1675" y="1387"/>
                        <a:pt x="1674" y="1422"/>
                        <a:pt x="1669" y="1446"/>
                      </a:cubicBezTo>
                      <a:moveTo>
                        <a:pt x="1597" y="1546"/>
                      </a:moveTo>
                      <a:lnTo>
                        <a:pt x="1597" y="1546"/>
                      </a:lnTo>
                      <a:cubicBezTo>
                        <a:pt x="1595" y="1548"/>
                        <a:pt x="1595" y="1551"/>
                        <a:pt x="1594" y="1553"/>
                      </a:cubicBezTo>
                      <a:cubicBezTo>
                        <a:pt x="1574" y="1565"/>
                        <a:pt x="1544" y="1577"/>
                        <a:pt x="1502" y="1589"/>
                      </a:cubicBezTo>
                      <a:cubicBezTo>
                        <a:pt x="1537" y="1565"/>
                        <a:pt x="1566" y="1551"/>
                        <a:pt x="1588" y="1543"/>
                      </a:cubicBezTo>
                      <a:cubicBezTo>
                        <a:pt x="1590" y="1544"/>
                        <a:pt x="1594" y="1545"/>
                        <a:pt x="1597" y="1546"/>
                      </a:cubicBezTo>
                      <a:moveTo>
                        <a:pt x="1712" y="1566"/>
                      </a:moveTo>
                      <a:lnTo>
                        <a:pt x="1712" y="1566"/>
                      </a:lnTo>
                      <a:cubicBezTo>
                        <a:pt x="1712" y="1562"/>
                        <a:pt x="1710" y="1559"/>
                        <a:pt x="1709" y="1556"/>
                      </a:cubicBezTo>
                      <a:cubicBezTo>
                        <a:pt x="1712" y="1555"/>
                        <a:pt x="1714" y="1555"/>
                        <a:pt x="1717" y="1554"/>
                      </a:cubicBezTo>
                      <a:cubicBezTo>
                        <a:pt x="1738" y="1566"/>
                        <a:pt x="1764" y="1586"/>
                        <a:pt x="1796" y="1617"/>
                      </a:cubicBezTo>
                      <a:cubicBezTo>
                        <a:pt x="1759" y="1600"/>
                        <a:pt x="1731" y="1582"/>
                        <a:pt x="1712" y="1566"/>
                      </a:cubicBezTo>
                      <a:moveTo>
                        <a:pt x="1715" y="1491"/>
                      </a:moveTo>
                      <a:lnTo>
                        <a:pt x="1715" y="1491"/>
                      </a:lnTo>
                      <a:cubicBezTo>
                        <a:pt x="1716" y="1488"/>
                        <a:pt x="1717" y="1485"/>
                        <a:pt x="1718" y="1482"/>
                      </a:cubicBezTo>
                      <a:cubicBezTo>
                        <a:pt x="1739" y="1469"/>
                        <a:pt x="1772" y="1456"/>
                        <a:pt x="1814" y="1445"/>
                      </a:cubicBezTo>
                      <a:cubicBezTo>
                        <a:pt x="1779" y="1469"/>
                        <a:pt x="1750" y="1485"/>
                        <a:pt x="1725" y="1493"/>
                      </a:cubicBezTo>
                      <a:cubicBezTo>
                        <a:pt x="1722" y="1492"/>
                        <a:pt x="1718" y="1492"/>
                        <a:pt x="1715" y="1491"/>
                      </a:cubicBezTo>
                      <a:moveTo>
                        <a:pt x="1156" y="849"/>
                      </a:moveTo>
                      <a:lnTo>
                        <a:pt x="1156" y="849"/>
                      </a:lnTo>
                      <a:cubicBezTo>
                        <a:pt x="1066" y="653"/>
                        <a:pt x="1000" y="460"/>
                        <a:pt x="970" y="306"/>
                      </a:cubicBezTo>
                      <a:cubicBezTo>
                        <a:pt x="939" y="144"/>
                        <a:pt x="958" y="73"/>
                        <a:pt x="984" y="61"/>
                      </a:cubicBezTo>
                      <a:cubicBezTo>
                        <a:pt x="987" y="60"/>
                        <a:pt x="991" y="59"/>
                        <a:pt x="995" y="59"/>
                      </a:cubicBezTo>
                      <a:cubicBezTo>
                        <a:pt x="1027" y="59"/>
                        <a:pt x="1089" y="97"/>
                        <a:pt x="1179" y="210"/>
                      </a:cubicBezTo>
                      <a:cubicBezTo>
                        <a:pt x="1277" y="332"/>
                        <a:pt x="1381" y="508"/>
                        <a:pt x="1471" y="703"/>
                      </a:cubicBezTo>
                      <a:cubicBezTo>
                        <a:pt x="1566" y="909"/>
                        <a:pt x="1623" y="1086"/>
                        <a:pt x="1652" y="1221"/>
                      </a:cubicBezTo>
                      <a:cubicBezTo>
                        <a:pt x="1625" y="1288"/>
                        <a:pt x="1608" y="1349"/>
                        <a:pt x="1602" y="1400"/>
                      </a:cubicBezTo>
                      <a:cubicBezTo>
                        <a:pt x="1562" y="1374"/>
                        <a:pt x="1509" y="1349"/>
                        <a:pt x="1440" y="1325"/>
                      </a:cubicBezTo>
                      <a:cubicBezTo>
                        <a:pt x="1438" y="1325"/>
                        <a:pt x="1436" y="1323"/>
                        <a:pt x="1433" y="1323"/>
                      </a:cubicBezTo>
                      <a:cubicBezTo>
                        <a:pt x="1340" y="1202"/>
                        <a:pt x="1242" y="1035"/>
                        <a:pt x="1156" y="849"/>
                      </a:cubicBezTo>
                      <a:moveTo>
                        <a:pt x="827" y="1616"/>
                      </a:moveTo>
                      <a:lnTo>
                        <a:pt x="827" y="1616"/>
                      </a:lnTo>
                      <a:cubicBezTo>
                        <a:pt x="611" y="1597"/>
                        <a:pt x="412" y="1557"/>
                        <a:pt x="264" y="1506"/>
                      </a:cubicBezTo>
                      <a:cubicBezTo>
                        <a:pt x="108" y="1451"/>
                        <a:pt x="56" y="1399"/>
                        <a:pt x="59" y="1371"/>
                      </a:cubicBezTo>
                      <a:cubicBezTo>
                        <a:pt x="64" y="1314"/>
                        <a:pt x="256" y="1257"/>
                        <a:pt x="574" y="1257"/>
                      </a:cubicBezTo>
                      <a:cubicBezTo>
                        <a:pt x="660" y="1257"/>
                        <a:pt x="755" y="1261"/>
                        <a:pt x="858" y="1270"/>
                      </a:cubicBezTo>
                      <a:cubicBezTo>
                        <a:pt x="1062" y="1289"/>
                        <a:pt x="1252" y="1326"/>
                        <a:pt x="1397" y="1373"/>
                      </a:cubicBezTo>
                      <a:cubicBezTo>
                        <a:pt x="1399" y="1375"/>
                        <a:pt x="1401" y="1377"/>
                        <a:pt x="1402" y="1380"/>
                      </a:cubicBezTo>
                      <a:cubicBezTo>
                        <a:pt x="1447" y="1435"/>
                        <a:pt x="1488" y="1477"/>
                        <a:pt x="1525" y="1506"/>
                      </a:cubicBezTo>
                      <a:cubicBezTo>
                        <a:pt x="1483" y="1528"/>
                        <a:pt x="1435" y="1561"/>
                        <a:pt x="1381" y="1608"/>
                      </a:cubicBezTo>
                      <a:cubicBezTo>
                        <a:pt x="1379" y="1610"/>
                        <a:pt x="1377" y="1612"/>
                        <a:pt x="1376" y="1613"/>
                      </a:cubicBezTo>
                      <a:cubicBezTo>
                        <a:pt x="1224" y="1634"/>
                        <a:pt x="1031" y="1635"/>
                        <a:pt x="827" y="1616"/>
                      </a:cubicBezTo>
                      <a:moveTo>
                        <a:pt x="1326" y="2285"/>
                      </a:moveTo>
                      <a:lnTo>
                        <a:pt x="1326" y="2285"/>
                      </a:lnTo>
                      <a:cubicBezTo>
                        <a:pt x="1044" y="2684"/>
                        <a:pt x="789" y="2870"/>
                        <a:pt x="730" y="2828"/>
                      </a:cubicBezTo>
                      <a:cubicBezTo>
                        <a:pt x="671" y="2786"/>
                        <a:pt x="761" y="2483"/>
                        <a:pt x="1043" y="2085"/>
                      </a:cubicBezTo>
                      <a:cubicBezTo>
                        <a:pt x="1161" y="1917"/>
                        <a:pt x="1288" y="1771"/>
                        <a:pt x="1401" y="1669"/>
                      </a:cubicBezTo>
                      <a:cubicBezTo>
                        <a:pt x="1404" y="1669"/>
                        <a:pt x="1406" y="1669"/>
                        <a:pt x="1409" y="1668"/>
                      </a:cubicBezTo>
                      <a:cubicBezTo>
                        <a:pt x="1480" y="1657"/>
                        <a:pt x="1537" y="1642"/>
                        <a:pt x="1581" y="1625"/>
                      </a:cubicBezTo>
                      <a:cubicBezTo>
                        <a:pt x="1578" y="1676"/>
                        <a:pt x="1584" y="1738"/>
                        <a:pt x="1598" y="1809"/>
                      </a:cubicBezTo>
                      <a:cubicBezTo>
                        <a:pt x="1539" y="1950"/>
                        <a:pt x="1444" y="2118"/>
                        <a:pt x="1326" y="2285"/>
                      </a:cubicBezTo>
                      <a:moveTo>
                        <a:pt x="2155" y="2187"/>
                      </a:moveTo>
                      <a:lnTo>
                        <a:pt x="2155" y="2187"/>
                      </a:lnTo>
                      <a:lnTo>
                        <a:pt x="2155" y="2187"/>
                      </a:lnTo>
                      <a:cubicBezTo>
                        <a:pt x="2246" y="2383"/>
                        <a:pt x="2311" y="2575"/>
                        <a:pt x="2341" y="2730"/>
                      </a:cubicBezTo>
                      <a:cubicBezTo>
                        <a:pt x="2372" y="2892"/>
                        <a:pt x="2353" y="2963"/>
                        <a:pt x="2327" y="2975"/>
                      </a:cubicBezTo>
                      <a:cubicBezTo>
                        <a:pt x="2262" y="3005"/>
                        <a:pt x="2044" y="2776"/>
                        <a:pt x="1840" y="2332"/>
                      </a:cubicBezTo>
                      <a:cubicBezTo>
                        <a:pt x="1745" y="2127"/>
                        <a:pt x="1687" y="1949"/>
                        <a:pt x="1659" y="1815"/>
                      </a:cubicBezTo>
                      <a:cubicBezTo>
                        <a:pt x="1660" y="1812"/>
                        <a:pt x="1662" y="1810"/>
                        <a:pt x="1662" y="1807"/>
                      </a:cubicBezTo>
                      <a:cubicBezTo>
                        <a:pt x="1689" y="1740"/>
                        <a:pt x="1704" y="1683"/>
                        <a:pt x="1710" y="1636"/>
                      </a:cubicBezTo>
                      <a:cubicBezTo>
                        <a:pt x="1754" y="1665"/>
                        <a:pt x="1811" y="1691"/>
                        <a:pt x="1879" y="1714"/>
                      </a:cubicBezTo>
                      <a:cubicBezTo>
                        <a:pt x="1972" y="1835"/>
                        <a:pt x="2070" y="2001"/>
                        <a:pt x="2155" y="2187"/>
                      </a:cubicBezTo>
                      <a:moveTo>
                        <a:pt x="2453" y="1766"/>
                      </a:moveTo>
                      <a:lnTo>
                        <a:pt x="2453" y="1766"/>
                      </a:lnTo>
                      <a:cubicBezTo>
                        <a:pt x="2228" y="1745"/>
                        <a:pt x="2045" y="1706"/>
                        <a:pt x="1914" y="1663"/>
                      </a:cubicBezTo>
                      <a:cubicBezTo>
                        <a:pt x="1913" y="1661"/>
                        <a:pt x="1911" y="1659"/>
                        <a:pt x="1909" y="1656"/>
                      </a:cubicBezTo>
                      <a:cubicBezTo>
                        <a:pt x="1865" y="1600"/>
                        <a:pt x="1823" y="1559"/>
                        <a:pt x="1786" y="1530"/>
                      </a:cubicBezTo>
                      <a:cubicBezTo>
                        <a:pt x="1832" y="1507"/>
                        <a:pt x="1883" y="1469"/>
                        <a:pt x="1937" y="1422"/>
                      </a:cubicBezTo>
                      <a:cubicBezTo>
                        <a:pt x="2011" y="1412"/>
                        <a:pt x="2100" y="1406"/>
                        <a:pt x="2202" y="1406"/>
                      </a:cubicBezTo>
                      <a:cubicBezTo>
                        <a:pt x="2287" y="1406"/>
                        <a:pt x="2382" y="1410"/>
                        <a:pt x="2485" y="1420"/>
                      </a:cubicBezTo>
                      <a:cubicBezTo>
                        <a:pt x="2700" y="1440"/>
                        <a:pt x="2900" y="1479"/>
                        <a:pt x="3048" y="1530"/>
                      </a:cubicBezTo>
                      <a:cubicBezTo>
                        <a:pt x="3203" y="1585"/>
                        <a:pt x="3256" y="1637"/>
                        <a:pt x="3253" y="1665"/>
                      </a:cubicBezTo>
                      <a:cubicBezTo>
                        <a:pt x="3246" y="1737"/>
                        <a:pt x="2939" y="1810"/>
                        <a:pt x="2453" y="176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303;p8"/>
                <p:cNvSpPr/>
                <p:nvPr/>
              </p:nvSpPr>
              <p:spPr>
                <a:xfrm>
                  <a:off x="7253280" y="367920"/>
                  <a:ext cx="1071720" cy="1171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7" h="3253" extrusionOk="0">
                      <a:moveTo>
                        <a:pt x="2972" y="942"/>
                      </a:moveTo>
                      <a:lnTo>
                        <a:pt x="2972" y="942"/>
                      </a:lnTo>
                      <a:cubicBezTo>
                        <a:pt x="2925" y="841"/>
                        <a:pt x="2555" y="911"/>
                        <a:pt x="2146" y="1100"/>
                      </a:cubicBezTo>
                      <a:cubicBezTo>
                        <a:pt x="1948" y="1191"/>
                        <a:pt x="1777" y="1293"/>
                        <a:pt x="1658" y="1386"/>
                      </a:cubicBezTo>
                      <a:cubicBezTo>
                        <a:pt x="1707" y="1243"/>
                        <a:pt x="1746" y="1048"/>
                        <a:pt x="1766" y="831"/>
                      </a:cubicBezTo>
                      <a:cubicBezTo>
                        <a:pt x="1807" y="382"/>
                        <a:pt x="1750" y="10"/>
                        <a:pt x="1638" y="0"/>
                      </a:cubicBezTo>
                      <a:cubicBezTo>
                        <a:pt x="1527" y="-11"/>
                        <a:pt x="1403" y="345"/>
                        <a:pt x="1361" y="794"/>
                      </a:cubicBezTo>
                      <a:cubicBezTo>
                        <a:pt x="1341" y="1011"/>
                        <a:pt x="1344" y="1210"/>
                        <a:pt x="1366" y="1359"/>
                      </a:cubicBezTo>
                      <a:cubicBezTo>
                        <a:pt x="1266" y="1246"/>
                        <a:pt x="1117" y="1115"/>
                        <a:pt x="939" y="989"/>
                      </a:cubicBezTo>
                      <a:cubicBezTo>
                        <a:pt x="571" y="728"/>
                        <a:pt x="220" y="592"/>
                        <a:pt x="155" y="683"/>
                      </a:cubicBezTo>
                      <a:cubicBezTo>
                        <a:pt x="90" y="775"/>
                        <a:pt x="336" y="1060"/>
                        <a:pt x="705" y="1320"/>
                      </a:cubicBezTo>
                      <a:cubicBezTo>
                        <a:pt x="882" y="1446"/>
                        <a:pt x="1056" y="1543"/>
                        <a:pt x="1196" y="1599"/>
                      </a:cubicBezTo>
                      <a:cubicBezTo>
                        <a:pt x="1048" y="1629"/>
                        <a:pt x="860" y="1692"/>
                        <a:pt x="662" y="1784"/>
                      </a:cubicBezTo>
                      <a:cubicBezTo>
                        <a:pt x="252" y="1973"/>
                        <a:pt x="-42" y="2208"/>
                        <a:pt x="5" y="2310"/>
                      </a:cubicBezTo>
                      <a:cubicBezTo>
                        <a:pt x="52" y="2412"/>
                        <a:pt x="423" y="2341"/>
                        <a:pt x="832" y="2153"/>
                      </a:cubicBezTo>
                      <a:cubicBezTo>
                        <a:pt x="1030" y="2061"/>
                        <a:pt x="1200" y="1959"/>
                        <a:pt x="1319" y="1867"/>
                      </a:cubicBezTo>
                      <a:cubicBezTo>
                        <a:pt x="1271" y="2009"/>
                        <a:pt x="1232" y="2204"/>
                        <a:pt x="1211" y="2421"/>
                      </a:cubicBezTo>
                      <a:cubicBezTo>
                        <a:pt x="1171" y="2870"/>
                        <a:pt x="1228" y="3242"/>
                        <a:pt x="1339" y="3253"/>
                      </a:cubicBezTo>
                      <a:cubicBezTo>
                        <a:pt x="1451" y="3263"/>
                        <a:pt x="1575" y="2907"/>
                        <a:pt x="1616" y="2458"/>
                      </a:cubicBezTo>
                      <a:cubicBezTo>
                        <a:pt x="1636" y="2241"/>
                        <a:pt x="1633" y="2042"/>
                        <a:pt x="1612" y="1893"/>
                      </a:cubicBezTo>
                      <a:cubicBezTo>
                        <a:pt x="1712" y="2006"/>
                        <a:pt x="1861" y="2137"/>
                        <a:pt x="2038" y="2263"/>
                      </a:cubicBezTo>
                      <a:cubicBezTo>
                        <a:pt x="2407" y="2524"/>
                        <a:pt x="2758" y="2660"/>
                        <a:pt x="2823" y="2569"/>
                      </a:cubicBezTo>
                      <a:cubicBezTo>
                        <a:pt x="2887" y="2477"/>
                        <a:pt x="2641" y="2192"/>
                        <a:pt x="2273" y="1932"/>
                      </a:cubicBezTo>
                      <a:cubicBezTo>
                        <a:pt x="2095" y="1805"/>
                        <a:pt x="1921" y="1709"/>
                        <a:pt x="1782" y="1653"/>
                      </a:cubicBezTo>
                      <a:cubicBezTo>
                        <a:pt x="1929" y="1623"/>
                        <a:pt x="2117" y="1560"/>
                        <a:pt x="2315" y="1468"/>
                      </a:cubicBezTo>
                      <a:cubicBezTo>
                        <a:pt x="2725" y="1280"/>
                        <a:pt x="3019" y="1044"/>
                        <a:pt x="2972" y="9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304;p8"/>
                <p:cNvSpPr/>
                <p:nvPr/>
              </p:nvSpPr>
              <p:spPr>
                <a:xfrm>
                  <a:off x="7242840" y="357120"/>
                  <a:ext cx="1092960" cy="1192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3312" extrusionOk="0">
                      <a:moveTo>
                        <a:pt x="3028" y="960"/>
                      </a:moveTo>
                      <a:lnTo>
                        <a:pt x="3028" y="960"/>
                      </a:lnTo>
                      <a:cubicBezTo>
                        <a:pt x="2998" y="895"/>
                        <a:pt x="2894" y="879"/>
                        <a:pt x="2718" y="913"/>
                      </a:cubicBezTo>
                      <a:cubicBezTo>
                        <a:pt x="2560" y="943"/>
                        <a:pt x="2362" y="1011"/>
                        <a:pt x="2162" y="1103"/>
                      </a:cubicBezTo>
                      <a:cubicBezTo>
                        <a:pt x="2004" y="1176"/>
                        <a:pt x="1858" y="1258"/>
                        <a:pt x="1742" y="1339"/>
                      </a:cubicBezTo>
                      <a:cubicBezTo>
                        <a:pt x="1780" y="1199"/>
                        <a:pt x="1808" y="1032"/>
                        <a:pt x="1824" y="864"/>
                      </a:cubicBezTo>
                      <a:cubicBezTo>
                        <a:pt x="1862" y="446"/>
                        <a:pt x="1822" y="14"/>
                        <a:pt x="1670" y="0"/>
                      </a:cubicBezTo>
                      <a:cubicBezTo>
                        <a:pt x="1599" y="-6"/>
                        <a:pt x="1533" y="76"/>
                        <a:pt x="1474" y="245"/>
                      </a:cubicBezTo>
                      <a:cubicBezTo>
                        <a:pt x="1422" y="397"/>
                        <a:pt x="1381" y="602"/>
                        <a:pt x="1361" y="821"/>
                      </a:cubicBezTo>
                      <a:cubicBezTo>
                        <a:pt x="1345" y="989"/>
                        <a:pt x="1342" y="1159"/>
                        <a:pt x="1355" y="1303"/>
                      </a:cubicBezTo>
                      <a:cubicBezTo>
                        <a:pt x="1255" y="1202"/>
                        <a:pt x="1127" y="1095"/>
                        <a:pt x="985" y="994"/>
                      </a:cubicBezTo>
                      <a:cubicBezTo>
                        <a:pt x="642" y="752"/>
                        <a:pt x="248" y="571"/>
                        <a:pt x="159" y="696"/>
                      </a:cubicBezTo>
                      <a:cubicBezTo>
                        <a:pt x="71" y="821"/>
                        <a:pt x="373" y="1132"/>
                        <a:pt x="716" y="1375"/>
                      </a:cubicBezTo>
                      <a:cubicBezTo>
                        <a:pt x="859" y="1475"/>
                        <a:pt x="1003" y="1560"/>
                        <a:pt x="1131" y="1620"/>
                      </a:cubicBezTo>
                      <a:cubicBezTo>
                        <a:pt x="991" y="1657"/>
                        <a:pt x="832" y="1716"/>
                        <a:pt x="679" y="1787"/>
                      </a:cubicBezTo>
                      <a:cubicBezTo>
                        <a:pt x="297" y="1963"/>
                        <a:pt x="-56" y="2213"/>
                        <a:pt x="7" y="2352"/>
                      </a:cubicBezTo>
                      <a:cubicBezTo>
                        <a:pt x="27" y="2395"/>
                        <a:pt x="79" y="2416"/>
                        <a:pt x="163" y="2416"/>
                      </a:cubicBezTo>
                      <a:cubicBezTo>
                        <a:pt x="205" y="2416"/>
                        <a:pt x="257" y="2411"/>
                        <a:pt x="317" y="2399"/>
                      </a:cubicBezTo>
                      <a:cubicBezTo>
                        <a:pt x="476" y="2369"/>
                        <a:pt x="673" y="2301"/>
                        <a:pt x="873" y="2209"/>
                      </a:cubicBezTo>
                      <a:cubicBezTo>
                        <a:pt x="1036" y="2134"/>
                        <a:pt x="1180" y="2052"/>
                        <a:pt x="1294" y="1973"/>
                      </a:cubicBezTo>
                      <a:cubicBezTo>
                        <a:pt x="1256" y="2110"/>
                        <a:pt x="1228" y="2274"/>
                        <a:pt x="1211" y="2448"/>
                      </a:cubicBezTo>
                      <a:cubicBezTo>
                        <a:pt x="1191" y="2667"/>
                        <a:pt x="1193" y="2876"/>
                        <a:pt x="1218" y="3036"/>
                      </a:cubicBezTo>
                      <a:cubicBezTo>
                        <a:pt x="1245" y="3212"/>
                        <a:pt x="1295" y="3306"/>
                        <a:pt x="1365" y="3312"/>
                      </a:cubicBezTo>
                      <a:cubicBezTo>
                        <a:pt x="1368" y="3312"/>
                        <a:pt x="1371" y="3312"/>
                        <a:pt x="1373" y="3312"/>
                      </a:cubicBezTo>
                      <a:cubicBezTo>
                        <a:pt x="1441" y="3312"/>
                        <a:pt x="1504" y="3230"/>
                        <a:pt x="1561" y="3067"/>
                      </a:cubicBezTo>
                      <a:cubicBezTo>
                        <a:pt x="1614" y="2915"/>
                        <a:pt x="1654" y="2710"/>
                        <a:pt x="1674" y="2490"/>
                      </a:cubicBezTo>
                      <a:cubicBezTo>
                        <a:pt x="1691" y="2316"/>
                        <a:pt x="1692" y="2150"/>
                        <a:pt x="1680" y="2009"/>
                      </a:cubicBezTo>
                      <a:cubicBezTo>
                        <a:pt x="1782" y="2111"/>
                        <a:pt x="1913" y="2220"/>
                        <a:pt x="2051" y="2317"/>
                      </a:cubicBezTo>
                      <a:cubicBezTo>
                        <a:pt x="2231" y="2444"/>
                        <a:pt x="2412" y="2547"/>
                        <a:pt x="2563" y="2605"/>
                      </a:cubicBezTo>
                      <a:cubicBezTo>
                        <a:pt x="2651" y="2640"/>
                        <a:pt x="2722" y="2657"/>
                        <a:pt x="2775" y="2657"/>
                      </a:cubicBezTo>
                      <a:cubicBezTo>
                        <a:pt x="2823" y="2657"/>
                        <a:pt x="2856" y="2643"/>
                        <a:pt x="2876" y="2616"/>
                      </a:cubicBezTo>
                      <a:cubicBezTo>
                        <a:pt x="2964" y="2491"/>
                        <a:pt x="2662" y="2180"/>
                        <a:pt x="2319" y="1938"/>
                      </a:cubicBezTo>
                      <a:cubicBezTo>
                        <a:pt x="2181" y="1840"/>
                        <a:pt x="2035" y="1753"/>
                        <a:pt x="1905" y="1691"/>
                      </a:cubicBezTo>
                      <a:cubicBezTo>
                        <a:pt x="2044" y="1655"/>
                        <a:pt x="2204" y="1596"/>
                        <a:pt x="2357" y="1525"/>
                      </a:cubicBezTo>
                      <a:cubicBezTo>
                        <a:pt x="2739" y="1349"/>
                        <a:pt x="3092" y="1098"/>
                        <a:pt x="3028" y="960"/>
                      </a:cubicBezTo>
                      <a:moveTo>
                        <a:pt x="1490" y="1597"/>
                      </a:moveTo>
                      <a:lnTo>
                        <a:pt x="1490" y="1597"/>
                      </a:lnTo>
                      <a:cubicBezTo>
                        <a:pt x="1487" y="1596"/>
                        <a:pt x="1484" y="1594"/>
                        <a:pt x="1482" y="1594"/>
                      </a:cubicBezTo>
                      <a:cubicBezTo>
                        <a:pt x="1469" y="1572"/>
                        <a:pt x="1456" y="1541"/>
                        <a:pt x="1446" y="1500"/>
                      </a:cubicBezTo>
                      <a:cubicBezTo>
                        <a:pt x="1470" y="1537"/>
                        <a:pt x="1485" y="1566"/>
                        <a:pt x="1493" y="1588"/>
                      </a:cubicBezTo>
                      <a:cubicBezTo>
                        <a:pt x="1491" y="1591"/>
                        <a:pt x="1491" y="1594"/>
                        <a:pt x="1490" y="1597"/>
                      </a:cubicBezTo>
                      <a:moveTo>
                        <a:pt x="1452" y="1650"/>
                      </a:moveTo>
                      <a:lnTo>
                        <a:pt x="1452" y="1650"/>
                      </a:lnTo>
                      <a:cubicBezTo>
                        <a:pt x="1450" y="1652"/>
                        <a:pt x="1448" y="1653"/>
                        <a:pt x="1446" y="1655"/>
                      </a:cubicBezTo>
                      <a:cubicBezTo>
                        <a:pt x="1422" y="1655"/>
                        <a:pt x="1390" y="1652"/>
                        <a:pt x="1347" y="1640"/>
                      </a:cubicBezTo>
                      <a:cubicBezTo>
                        <a:pt x="1388" y="1636"/>
                        <a:pt x="1422" y="1638"/>
                        <a:pt x="1446" y="1643"/>
                      </a:cubicBezTo>
                      <a:cubicBezTo>
                        <a:pt x="1448" y="1645"/>
                        <a:pt x="1450" y="1648"/>
                        <a:pt x="1452" y="1650"/>
                      </a:cubicBezTo>
                      <a:moveTo>
                        <a:pt x="1471" y="1712"/>
                      </a:moveTo>
                      <a:lnTo>
                        <a:pt x="1471" y="1712"/>
                      </a:lnTo>
                      <a:cubicBezTo>
                        <a:pt x="1474" y="1712"/>
                        <a:pt x="1477" y="1710"/>
                        <a:pt x="1480" y="1710"/>
                      </a:cubicBezTo>
                      <a:cubicBezTo>
                        <a:pt x="1480" y="1712"/>
                        <a:pt x="1481" y="1714"/>
                        <a:pt x="1482" y="1717"/>
                      </a:cubicBezTo>
                      <a:cubicBezTo>
                        <a:pt x="1469" y="1739"/>
                        <a:pt x="1448" y="1765"/>
                        <a:pt x="1420" y="1794"/>
                      </a:cubicBezTo>
                      <a:cubicBezTo>
                        <a:pt x="1438" y="1756"/>
                        <a:pt x="1456" y="1729"/>
                        <a:pt x="1471" y="1712"/>
                      </a:cubicBezTo>
                      <a:moveTo>
                        <a:pt x="1544" y="1721"/>
                      </a:moveTo>
                      <a:lnTo>
                        <a:pt x="1544" y="1721"/>
                      </a:lnTo>
                      <a:cubicBezTo>
                        <a:pt x="1545" y="1719"/>
                        <a:pt x="1545" y="1718"/>
                        <a:pt x="1545" y="1716"/>
                      </a:cubicBezTo>
                      <a:cubicBezTo>
                        <a:pt x="1548" y="1717"/>
                        <a:pt x="1550" y="1718"/>
                        <a:pt x="1553" y="1718"/>
                      </a:cubicBezTo>
                      <a:cubicBezTo>
                        <a:pt x="1565" y="1739"/>
                        <a:pt x="1578" y="1769"/>
                        <a:pt x="1589" y="1812"/>
                      </a:cubicBezTo>
                      <a:cubicBezTo>
                        <a:pt x="1566" y="1778"/>
                        <a:pt x="1550" y="1749"/>
                        <a:pt x="1542" y="1726"/>
                      </a:cubicBezTo>
                      <a:cubicBezTo>
                        <a:pt x="1543" y="1724"/>
                        <a:pt x="1544" y="1722"/>
                        <a:pt x="1544" y="1721"/>
                      </a:cubicBezTo>
                      <a:moveTo>
                        <a:pt x="1583" y="1662"/>
                      </a:moveTo>
                      <a:lnTo>
                        <a:pt x="1583" y="1662"/>
                      </a:lnTo>
                      <a:cubicBezTo>
                        <a:pt x="1586" y="1660"/>
                        <a:pt x="1588" y="1658"/>
                        <a:pt x="1591" y="1656"/>
                      </a:cubicBezTo>
                      <a:cubicBezTo>
                        <a:pt x="1592" y="1656"/>
                        <a:pt x="1593" y="1656"/>
                        <a:pt x="1594" y="1656"/>
                      </a:cubicBezTo>
                      <a:cubicBezTo>
                        <a:pt x="1619" y="1656"/>
                        <a:pt x="1651" y="1661"/>
                        <a:pt x="1690" y="1672"/>
                      </a:cubicBezTo>
                      <a:cubicBezTo>
                        <a:pt x="1649" y="1676"/>
                        <a:pt x="1615" y="1675"/>
                        <a:pt x="1590" y="1669"/>
                      </a:cubicBezTo>
                      <a:cubicBezTo>
                        <a:pt x="1588" y="1667"/>
                        <a:pt x="1586" y="1665"/>
                        <a:pt x="1583" y="1662"/>
                      </a:cubicBezTo>
                      <a:moveTo>
                        <a:pt x="1565" y="1601"/>
                      </a:moveTo>
                      <a:lnTo>
                        <a:pt x="1565" y="1601"/>
                      </a:lnTo>
                      <a:cubicBezTo>
                        <a:pt x="1562" y="1602"/>
                        <a:pt x="1558" y="1602"/>
                        <a:pt x="1556" y="1603"/>
                      </a:cubicBezTo>
                      <a:cubicBezTo>
                        <a:pt x="1556" y="1600"/>
                        <a:pt x="1556" y="1597"/>
                        <a:pt x="1555" y="1594"/>
                      </a:cubicBezTo>
                      <a:cubicBezTo>
                        <a:pt x="1566" y="1573"/>
                        <a:pt x="1586" y="1547"/>
                        <a:pt x="1617" y="1516"/>
                      </a:cubicBezTo>
                      <a:cubicBezTo>
                        <a:pt x="1599" y="1554"/>
                        <a:pt x="1581" y="1583"/>
                        <a:pt x="1565" y="1601"/>
                      </a:cubicBezTo>
                      <a:moveTo>
                        <a:pt x="1419" y="827"/>
                      </a:moveTo>
                      <a:lnTo>
                        <a:pt x="1419" y="827"/>
                      </a:lnTo>
                      <a:cubicBezTo>
                        <a:pt x="1439" y="612"/>
                        <a:pt x="1479" y="412"/>
                        <a:pt x="1530" y="264"/>
                      </a:cubicBezTo>
                      <a:cubicBezTo>
                        <a:pt x="1583" y="112"/>
                        <a:pt x="1634" y="59"/>
                        <a:pt x="1663" y="59"/>
                      </a:cubicBezTo>
                      <a:lnTo>
                        <a:pt x="1664" y="59"/>
                      </a:lnTo>
                      <a:cubicBezTo>
                        <a:pt x="1737" y="65"/>
                        <a:pt x="1810" y="373"/>
                        <a:pt x="1765" y="859"/>
                      </a:cubicBezTo>
                      <a:cubicBezTo>
                        <a:pt x="1745" y="1084"/>
                        <a:pt x="1706" y="1266"/>
                        <a:pt x="1663" y="1398"/>
                      </a:cubicBezTo>
                      <a:cubicBezTo>
                        <a:pt x="1661" y="1399"/>
                        <a:pt x="1659" y="1401"/>
                        <a:pt x="1656" y="1403"/>
                      </a:cubicBezTo>
                      <a:cubicBezTo>
                        <a:pt x="1600" y="1447"/>
                        <a:pt x="1558" y="1488"/>
                        <a:pt x="1530" y="1526"/>
                      </a:cubicBezTo>
                      <a:cubicBezTo>
                        <a:pt x="1508" y="1484"/>
                        <a:pt x="1474" y="1436"/>
                        <a:pt x="1428" y="1381"/>
                      </a:cubicBezTo>
                      <a:cubicBezTo>
                        <a:pt x="1426" y="1379"/>
                        <a:pt x="1424" y="1377"/>
                        <a:pt x="1422" y="1375"/>
                      </a:cubicBezTo>
                      <a:cubicBezTo>
                        <a:pt x="1404" y="1239"/>
                        <a:pt x="1399" y="1052"/>
                        <a:pt x="1419" y="827"/>
                      </a:cubicBezTo>
                      <a:moveTo>
                        <a:pt x="750" y="1326"/>
                      </a:moveTo>
                      <a:lnTo>
                        <a:pt x="750" y="1326"/>
                      </a:lnTo>
                      <a:cubicBezTo>
                        <a:pt x="352" y="1045"/>
                        <a:pt x="166" y="789"/>
                        <a:pt x="208" y="730"/>
                      </a:cubicBezTo>
                      <a:cubicBezTo>
                        <a:pt x="216" y="719"/>
                        <a:pt x="233" y="713"/>
                        <a:pt x="260" y="713"/>
                      </a:cubicBezTo>
                      <a:cubicBezTo>
                        <a:pt x="370" y="713"/>
                        <a:pt x="629" y="816"/>
                        <a:pt x="951" y="1043"/>
                      </a:cubicBezTo>
                      <a:lnTo>
                        <a:pt x="951" y="1043"/>
                      </a:lnTo>
                      <a:cubicBezTo>
                        <a:pt x="1118" y="1161"/>
                        <a:pt x="1264" y="1287"/>
                        <a:pt x="1366" y="1401"/>
                      </a:cubicBezTo>
                      <a:cubicBezTo>
                        <a:pt x="1376" y="1472"/>
                        <a:pt x="1391" y="1534"/>
                        <a:pt x="1411" y="1581"/>
                      </a:cubicBezTo>
                      <a:cubicBezTo>
                        <a:pt x="1360" y="1578"/>
                        <a:pt x="1298" y="1584"/>
                        <a:pt x="1227" y="1598"/>
                      </a:cubicBezTo>
                      <a:cubicBezTo>
                        <a:pt x="1086" y="1540"/>
                        <a:pt x="917" y="1445"/>
                        <a:pt x="750" y="1326"/>
                      </a:cubicBezTo>
                      <a:moveTo>
                        <a:pt x="849" y="2156"/>
                      </a:moveTo>
                      <a:lnTo>
                        <a:pt x="849" y="2156"/>
                      </a:lnTo>
                      <a:cubicBezTo>
                        <a:pt x="653" y="2246"/>
                        <a:pt x="460" y="2312"/>
                        <a:pt x="306" y="2341"/>
                      </a:cubicBezTo>
                      <a:cubicBezTo>
                        <a:pt x="144" y="2372"/>
                        <a:pt x="72" y="2353"/>
                        <a:pt x="61" y="2328"/>
                      </a:cubicBezTo>
                      <a:cubicBezTo>
                        <a:pt x="30" y="2262"/>
                        <a:pt x="260" y="2045"/>
                        <a:pt x="703" y="1840"/>
                      </a:cubicBezTo>
                      <a:cubicBezTo>
                        <a:pt x="909" y="1745"/>
                        <a:pt x="1086" y="1688"/>
                        <a:pt x="1221" y="1659"/>
                      </a:cubicBezTo>
                      <a:cubicBezTo>
                        <a:pt x="1224" y="1661"/>
                        <a:pt x="1226" y="1662"/>
                        <a:pt x="1229" y="1663"/>
                      </a:cubicBezTo>
                      <a:cubicBezTo>
                        <a:pt x="1295" y="1689"/>
                        <a:pt x="1352" y="1705"/>
                        <a:pt x="1399" y="1711"/>
                      </a:cubicBezTo>
                      <a:cubicBezTo>
                        <a:pt x="1373" y="1751"/>
                        <a:pt x="1349" y="1803"/>
                        <a:pt x="1325" y="1871"/>
                      </a:cubicBezTo>
                      <a:cubicBezTo>
                        <a:pt x="1324" y="1874"/>
                        <a:pt x="1323" y="1876"/>
                        <a:pt x="1322" y="1879"/>
                      </a:cubicBezTo>
                      <a:cubicBezTo>
                        <a:pt x="1212" y="1964"/>
                        <a:pt x="1051" y="2062"/>
                        <a:pt x="849" y="2156"/>
                      </a:cubicBezTo>
                      <a:moveTo>
                        <a:pt x="1616" y="2485"/>
                      </a:moveTo>
                      <a:lnTo>
                        <a:pt x="1616" y="2485"/>
                      </a:lnTo>
                      <a:cubicBezTo>
                        <a:pt x="1596" y="2700"/>
                        <a:pt x="1557" y="2900"/>
                        <a:pt x="1505" y="3048"/>
                      </a:cubicBezTo>
                      <a:cubicBezTo>
                        <a:pt x="1451" y="3203"/>
                        <a:pt x="1399" y="3255"/>
                        <a:pt x="1371" y="3253"/>
                      </a:cubicBezTo>
                      <a:cubicBezTo>
                        <a:pt x="1343" y="3251"/>
                        <a:pt x="1301" y="3190"/>
                        <a:pt x="1276" y="3027"/>
                      </a:cubicBezTo>
                      <a:cubicBezTo>
                        <a:pt x="1252" y="2872"/>
                        <a:pt x="1251" y="2668"/>
                        <a:pt x="1270" y="2453"/>
                      </a:cubicBezTo>
                      <a:cubicBezTo>
                        <a:pt x="1289" y="2250"/>
                        <a:pt x="1325" y="2060"/>
                        <a:pt x="1373" y="1914"/>
                      </a:cubicBezTo>
                      <a:cubicBezTo>
                        <a:pt x="1430" y="1869"/>
                        <a:pt x="1475" y="1825"/>
                        <a:pt x="1506" y="1786"/>
                      </a:cubicBezTo>
                      <a:cubicBezTo>
                        <a:pt x="1529" y="1832"/>
                        <a:pt x="1566" y="1883"/>
                        <a:pt x="1613" y="1937"/>
                      </a:cubicBezTo>
                      <a:cubicBezTo>
                        <a:pt x="1633" y="2088"/>
                        <a:pt x="1635" y="2282"/>
                        <a:pt x="1616" y="2485"/>
                      </a:cubicBezTo>
                      <a:moveTo>
                        <a:pt x="2285" y="1986"/>
                      </a:moveTo>
                      <a:lnTo>
                        <a:pt x="2285" y="1986"/>
                      </a:lnTo>
                      <a:cubicBezTo>
                        <a:pt x="2683" y="2267"/>
                        <a:pt x="2869" y="2523"/>
                        <a:pt x="2828" y="2582"/>
                      </a:cubicBezTo>
                      <a:cubicBezTo>
                        <a:pt x="2812" y="2605"/>
                        <a:pt x="2738" y="2610"/>
                        <a:pt x="2584" y="2550"/>
                      </a:cubicBezTo>
                      <a:cubicBezTo>
                        <a:pt x="2438" y="2494"/>
                        <a:pt x="2261" y="2394"/>
                        <a:pt x="2084" y="2269"/>
                      </a:cubicBezTo>
                      <a:cubicBezTo>
                        <a:pt x="1900" y="2138"/>
                        <a:pt x="1761" y="2014"/>
                        <a:pt x="1669" y="1911"/>
                      </a:cubicBezTo>
                      <a:cubicBezTo>
                        <a:pt x="1669" y="1908"/>
                        <a:pt x="1668" y="1906"/>
                        <a:pt x="1668" y="1903"/>
                      </a:cubicBezTo>
                      <a:cubicBezTo>
                        <a:pt x="1657" y="1832"/>
                        <a:pt x="1642" y="1775"/>
                        <a:pt x="1624" y="1731"/>
                      </a:cubicBezTo>
                      <a:cubicBezTo>
                        <a:pt x="1632" y="1732"/>
                        <a:pt x="1640" y="1732"/>
                        <a:pt x="1649" y="1732"/>
                      </a:cubicBezTo>
                      <a:cubicBezTo>
                        <a:pt x="1695" y="1732"/>
                        <a:pt x="1750" y="1726"/>
                        <a:pt x="1810" y="1714"/>
                      </a:cubicBezTo>
                      <a:cubicBezTo>
                        <a:pt x="1937" y="1766"/>
                        <a:pt x="2101" y="1855"/>
                        <a:pt x="2285" y="1986"/>
                      </a:cubicBezTo>
                      <a:moveTo>
                        <a:pt x="1815" y="1652"/>
                      </a:moveTo>
                      <a:lnTo>
                        <a:pt x="1815" y="1652"/>
                      </a:lnTo>
                      <a:cubicBezTo>
                        <a:pt x="1748" y="1626"/>
                        <a:pt x="1687" y="1608"/>
                        <a:pt x="1636" y="1602"/>
                      </a:cubicBezTo>
                      <a:cubicBezTo>
                        <a:pt x="1664" y="1559"/>
                        <a:pt x="1690" y="1501"/>
                        <a:pt x="1714" y="1433"/>
                      </a:cubicBezTo>
                      <a:cubicBezTo>
                        <a:pt x="1834" y="1340"/>
                        <a:pt x="2001" y="1242"/>
                        <a:pt x="2187" y="1156"/>
                      </a:cubicBezTo>
                      <a:cubicBezTo>
                        <a:pt x="2383" y="1066"/>
                        <a:pt x="2575" y="1000"/>
                        <a:pt x="2729" y="971"/>
                      </a:cubicBezTo>
                      <a:cubicBezTo>
                        <a:pt x="2789" y="960"/>
                        <a:pt x="2837" y="955"/>
                        <a:pt x="2873" y="955"/>
                      </a:cubicBezTo>
                      <a:cubicBezTo>
                        <a:pt x="2936" y="955"/>
                        <a:pt x="2967" y="968"/>
                        <a:pt x="2975" y="984"/>
                      </a:cubicBezTo>
                      <a:cubicBezTo>
                        <a:pt x="3005" y="1050"/>
                        <a:pt x="2775" y="1267"/>
                        <a:pt x="2332" y="1472"/>
                      </a:cubicBezTo>
                      <a:cubicBezTo>
                        <a:pt x="2127" y="1566"/>
                        <a:pt x="1950" y="1624"/>
                        <a:pt x="1815" y="165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305;p8"/>
                <p:cNvSpPr/>
                <p:nvPr/>
              </p:nvSpPr>
              <p:spPr>
                <a:xfrm>
                  <a:off x="7665840" y="829800"/>
                  <a:ext cx="246600" cy="2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" h="685" extrusionOk="0">
                      <a:moveTo>
                        <a:pt x="224" y="664"/>
                      </a:moveTo>
                      <a:lnTo>
                        <a:pt x="224" y="664"/>
                      </a:lnTo>
                      <a:cubicBezTo>
                        <a:pt x="47" y="599"/>
                        <a:pt x="-44" y="402"/>
                        <a:pt x="21" y="225"/>
                      </a:cubicBezTo>
                      <a:cubicBezTo>
                        <a:pt x="87" y="47"/>
                        <a:pt x="284" y="-44"/>
                        <a:pt x="461" y="22"/>
                      </a:cubicBezTo>
                      <a:cubicBezTo>
                        <a:pt x="638" y="87"/>
                        <a:pt x="729" y="284"/>
                        <a:pt x="664" y="461"/>
                      </a:cubicBezTo>
                      <a:cubicBezTo>
                        <a:pt x="599" y="639"/>
                        <a:pt x="402" y="730"/>
                        <a:pt x="224" y="66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6" name="Google Shape;306;p8"/>
              <p:cNvGrpSpPr/>
              <p:nvPr/>
            </p:nvGrpSpPr>
            <p:grpSpPr>
              <a:xfrm rot="9527590">
                <a:off x="355181" y="287024"/>
                <a:ext cx="283584" cy="283584"/>
                <a:chOff x="7314840" y="1753920"/>
                <a:chExt cx="948960" cy="948960"/>
              </a:xfrm>
            </p:grpSpPr>
            <p:sp>
              <p:nvSpPr>
                <p:cNvPr id="307" name="Google Shape;307;p8"/>
                <p:cNvSpPr/>
                <p:nvPr/>
              </p:nvSpPr>
              <p:spPr>
                <a:xfrm>
                  <a:off x="7314840" y="1753920"/>
                  <a:ext cx="948960" cy="94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6" h="2636" extrusionOk="0">
                      <a:moveTo>
                        <a:pt x="2636" y="1439"/>
                      </a:moveTo>
                      <a:lnTo>
                        <a:pt x="2636" y="1439"/>
                      </a:lnTo>
                      <a:cubicBezTo>
                        <a:pt x="2644" y="1349"/>
                        <a:pt x="2356" y="1248"/>
                        <a:pt x="1992" y="1215"/>
                      </a:cubicBezTo>
                      <a:cubicBezTo>
                        <a:pt x="1975" y="1214"/>
                        <a:pt x="1958" y="1212"/>
                        <a:pt x="1942" y="1211"/>
                      </a:cubicBezTo>
                      <a:cubicBezTo>
                        <a:pt x="1957" y="1204"/>
                        <a:pt x="1972" y="1198"/>
                        <a:pt x="1987" y="1191"/>
                      </a:cubicBezTo>
                      <a:cubicBezTo>
                        <a:pt x="2319" y="1037"/>
                        <a:pt x="2558" y="846"/>
                        <a:pt x="2520" y="764"/>
                      </a:cubicBezTo>
                      <a:cubicBezTo>
                        <a:pt x="2481" y="681"/>
                        <a:pt x="2181" y="739"/>
                        <a:pt x="1849" y="892"/>
                      </a:cubicBezTo>
                      <a:cubicBezTo>
                        <a:pt x="1834" y="898"/>
                        <a:pt x="1819" y="906"/>
                        <a:pt x="1805" y="913"/>
                      </a:cubicBezTo>
                      <a:cubicBezTo>
                        <a:pt x="1814" y="900"/>
                        <a:pt x="1824" y="887"/>
                        <a:pt x="1834" y="873"/>
                      </a:cubicBezTo>
                      <a:cubicBezTo>
                        <a:pt x="2045" y="574"/>
                        <a:pt x="2156" y="290"/>
                        <a:pt x="2082" y="237"/>
                      </a:cubicBezTo>
                      <a:cubicBezTo>
                        <a:pt x="2008" y="185"/>
                        <a:pt x="1776" y="384"/>
                        <a:pt x="1565" y="683"/>
                      </a:cubicBezTo>
                      <a:cubicBezTo>
                        <a:pt x="1556" y="697"/>
                        <a:pt x="1546" y="710"/>
                        <a:pt x="1537" y="724"/>
                      </a:cubicBezTo>
                      <a:cubicBezTo>
                        <a:pt x="1539" y="707"/>
                        <a:pt x="1541" y="691"/>
                        <a:pt x="1542" y="674"/>
                      </a:cubicBezTo>
                      <a:cubicBezTo>
                        <a:pt x="1575" y="310"/>
                        <a:pt x="1529" y="9"/>
                        <a:pt x="1439" y="0"/>
                      </a:cubicBezTo>
                      <a:cubicBezTo>
                        <a:pt x="1348" y="-8"/>
                        <a:pt x="1248" y="280"/>
                        <a:pt x="1214" y="644"/>
                      </a:cubicBezTo>
                      <a:cubicBezTo>
                        <a:pt x="1213" y="661"/>
                        <a:pt x="1211" y="678"/>
                        <a:pt x="1210" y="694"/>
                      </a:cubicBezTo>
                      <a:cubicBezTo>
                        <a:pt x="1204" y="679"/>
                        <a:pt x="1197" y="663"/>
                        <a:pt x="1190" y="648"/>
                      </a:cubicBezTo>
                      <a:cubicBezTo>
                        <a:pt x="1037" y="316"/>
                        <a:pt x="846" y="78"/>
                        <a:pt x="763" y="116"/>
                      </a:cubicBezTo>
                      <a:cubicBezTo>
                        <a:pt x="681" y="154"/>
                        <a:pt x="738" y="454"/>
                        <a:pt x="891" y="786"/>
                      </a:cubicBezTo>
                      <a:cubicBezTo>
                        <a:pt x="898" y="801"/>
                        <a:pt x="905" y="816"/>
                        <a:pt x="913" y="831"/>
                      </a:cubicBezTo>
                      <a:cubicBezTo>
                        <a:pt x="899" y="822"/>
                        <a:pt x="886" y="812"/>
                        <a:pt x="872" y="802"/>
                      </a:cubicBezTo>
                      <a:cubicBezTo>
                        <a:pt x="574" y="591"/>
                        <a:pt x="289" y="480"/>
                        <a:pt x="237" y="554"/>
                      </a:cubicBezTo>
                      <a:cubicBezTo>
                        <a:pt x="184" y="628"/>
                        <a:pt x="384" y="860"/>
                        <a:pt x="682" y="1071"/>
                      </a:cubicBezTo>
                      <a:cubicBezTo>
                        <a:pt x="696" y="1080"/>
                        <a:pt x="710" y="1090"/>
                        <a:pt x="724" y="1099"/>
                      </a:cubicBezTo>
                      <a:cubicBezTo>
                        <a:pt x="707" y="1097"/>
                        <a:pt x="691" y="1095"/>
                        <a:pt x="674" y="1094"/>
                      </a:cubicBezTo>
                      <a:cubicBezTo>
                        <a:pt x="310" y="1060"/>
                        <a:pt x="8" y="1106"/>
                        <a:pt x="0" y="1197"/>
                      </a:cubicBezTo>
                      <a:cubicBezTo>
                        <a:pt x="-9" y="1288"/>
                        <a:pt x="280" y="1388"/>
                        <a:pt x="643" y="1422"/>
                      </a:cubicBezTo>
                      <a:cubicBezTo>
                        <a:pt x="660" y="1423"/>
                        <a:pt x="677" y="1424"/>
                        <a:pt x="693" y="1425"/>
                      </a:cubicBezTo>
                      <a:cubicBezTo>
                        <a:pt x="678" y="1432"/>
                        <a:pt x="663" y="1438"/>
                        <a:pt x="648" y="1446"/>
                      </a:cubicBezTo>
                      <a:cubicBezTo>
                        <a:pt x="316" y="1599"/>
                        <a:pt x="78" y="1789"/>
                        <a:pt x="116" y="1872"/>
                      </a:cubicBezTo>
                      <a:cubicBezTo>
                        <a:pt x="154" y="1955"/>
                        <a:pt x="453" y="1898"/>
                        <a:pt x="785" y="1745"/>
                      </a:cubicBezTo>
                      <a:cubicBezTo>
                        <a:pt x="801" y="1737"/>
                        <a:pt x="816" y="1730"/>
                        <a:pt x="831" y="1723"/>
                      </a:cubicBezTo>
                      <a:cubicBezTo>
                        <a:pt x="821" y="1736"/>
                        <a:pt x="811" y="1750"/>
                        <a:pt x="802" y="1764"/>
                      </a:cubicBezTo>
                      <a:cubicBezTo>
                        <a:pt x="590" y="2062"/>
                        <a:pt x="479" y="2347"/>
                        <a:pt x="554" y="2399"/>
                      </a:cubicBezTo>
                      <a:cubicBezTo>
                        <a:pt x="628" y="2452"/>
                        <a:pt x="859" y="2252"/>
                        <a:pt x="1070" y="1954"/>
                      </a:cubicBezTo>
                      <a:cubicBezTo>
                        <a:pt x="1080" y="1940"/>
                        <a:pt x="1089" y="1926"/>
                        <a:pt x="1099" y="1912"/>
                      </a:cubicBezTo>
                      <a:cubicBezTo>
                        <a:pt x="1097" y="1929"/>
                        <a:pt x="1095" y="1945"/>
                        <a:pt x="1093" y="1962"/>
                      </a:cubicBezTo>
                      <a:cubicBezTo>
                        <a:pt x="1060" y="2326"/>
                        <a:pt x="1106" y="2628"/>
                        <a:pt x="1196" y="2636"/>
                      </a:cubicBezTo>
                      <a:cubicBezTo>
                        <a:pt x="1287" y="2644"/>
                        <a:pt x="1387" y="2356"/>
                        <a:pt x="1421" y="1992"/>
                      </a:cubicBezTo>
                      <a:cubicBezTo>
                        <a:pt x="1422" y="1975"/>
                        <a:pt x="1424" y="1959"/>
                        <a:pt x="1425" y="1942"/>
                      </a:cubicBezTo>
                      <a:cubicBezTo>
                        <a:pt x="1432" y="1958"/>
                        <a:pt x="1438" y="1973"/>
                        <a:pt x="1445" y="1988"/>
                      </a:cubicBezTo>
                      <a:cubicBezTo>
                        <a:pt x="1598" y="2320"/>
                        <a:pt x="1789" y="2558"/>
                        <a:pt x="1871" y="2520"/>
                      </a:cubicBezTo>
                      <a:cubicBezTo>
                        <a:pt x="1954" y="2482"/>
                        <a:pt x="1897" y="2182"/>
                        <a:pt x="1744" y="1850"/>
                      </a:cubicBezTo>
                      <a:cubicBezTo>
                        <a:pt x="1737" y="1835"/>
                        <a:pt x="1730" y="1820"/>
                        <a:pt x="1723" y="1805"/>
                      </a:cubicBezTo>
                      <a:cubicBezTo>
                        <a:pt x="1736" y="1815"/>
                        <a:pt x="1749" y="1825"/>
                        <a:pt x="1763" y="1834"/>
                      </a:cubicBezTo>
                      <a:cubicBezTo>
                        <a:pt x="2061" y="2045"/>
                        <a:pt x="2346" y="2156"/>
                        <a:pt x="2398" y="2082"/>
                      </a:cubicBezTo>
                      <a:cubicBezTo>
                        <a:pt x="2451" y="2007"/>
                        <a:pt x="2252" y="1776"/>
                        <a:pt x="1953" y="1566"/>
                      </a:cubicBezTo>
                      <a:cubicBezTo>
                        <a:pt x="1939" y="1556"/>
                        <a:pt x="1926" y="1547"/>
                        <a:pt x="1912" y="1538"/>
                      </a:cubicBezTo>
                      <a:cubicBezTo>
                        <a:pt x="1928" y="1539"/>
                        <a:pt x="1945" y="1541"/>
                        <a:pt x="1962" y="1543"/>
                      </a:cubicBezTo>
                      <a:cubicBezTo>
                        <a:pt x="2326" y="1576"/>
                        <a:pt x="2627" y="1530"/>
                        <a:pt x="2636" y="143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" name="Google Shape;308;p8"/>
                <p:cNvSpPr/>
                <p:nvPr/>
              </p:nvSpPr>
              <p:spPr>
                <a:xfrm>
                  <a:off x="7689600" y="2128320"/>
                  <a:ext cx="199800" cy="19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" h="555" extrusionOk="0">
                      <a:moveTo>
                        <a:pt x="393" y="530"/>
                      </a:moveTo>
                      <a:lnTo>
                        <a:pt x="393" y="530"/>
                      </a:lnTo>
                      <a:cubicBezTo>
                        <a:pt x="253" y="594"/>
                        <a:pt x="89" y="533"/>
                        <a:pt x="25" y="394"/>
                      </a:cubicBezTo>
                      <a:cubicBezTo>
                        <a:pt x="-39" y="255"/>
                        <a:pt x="21" y="91"/>
                        <a:pt x="160" y="26"/>
                      </a:cubicBezTo>
                      <a:cubicBezTo>
                        <a:pt x="299" y="-38"/>
                        <a:pt x="464" y="23"/>
                        <a:pt x="529" y="162"/>
                      </a:cubicBezTo>
                      <a:cubicBezTo>
                        <a:pt x="593" y="301"/>
                        <a:pt x="532" y="466"/>
                        <a:pt x="393" y="53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9" name="Google Shape;309;p8"/>
              <p:cNvGrpSpPr/>
              <p:nvPr/>
            </p:nvGrpSpPr>
            <p:grpSpPr>
              <a:xfrm rot="9528225">
                <a:off x="-70830" y="190886"/>
                <a:ext cx="475855" cy="475855"/>
                <a:chOff x="7193160" y="357120"/>
                <a:chExt cx="1192320" cy="1192320"/>
              </a:xfrm>
            </p:grpSpPr>
            <p:sp>
              <p:nvSpPr>
                <p:cNvPr id="310" name="Google Shape;310;p8"/>
                <p:cNvSpPr/>
                <p:nvPr/>
              </p:nvSpPr>
              <p:spPr>
                <a:xfrm>
                  <a:off x="7203600" y="417240"/>
                  <a:ext cx="1171440" cy="1072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4" h="2978" extrusionOk="0">
                      <a:moveTo>
                        <a:pt x="2458" y="1362"/>
                      </a:moveTo>
                      <a:lnTo>
                        <a:pt x="2458" y="1362"/>
                      </a:lnTo>
                      <a:cubicBezTo>
                        <a:pt x="2241" y="1342"/>
                        <a:pt x="2043" y="1345"/>
                        <a:pt x="1894" y="1366"/>
                      </a:cubicBezTo>
                      <a:cubicBezTo>
                        <a:pt x="2007" y="1266"/>
                        <a:pt x="2138" y="1117"/>
                        <a:pt x="2264" y="939"/>
                      </a:cubicBezTo>
                      <a:cubicBezTo>
                        <a:pt x="2524" y="571"/>
                        <a:pt x="2661" y="220"/>
                        <a:pt x="2570" y="155"/>
                      </a:cubicBezTo>
                      <a:cubicBezTo>
                        <a:pt x="2478" y="90"/>
                        <a:pt x="2193" y="336"/>
                        <a:pt x="1933" y="705"/>
                      </a:cubicBezTo>
                      <a:cubicBezTo>
                        <a:pt x="1806" y="883"/>
                        <a:pt x="1710" y="1056"/>
                        <a:pt x="1653" y="1196"/>
                      </a:cubicBezTo>
                      <a:cubicBezTo>
                        <a:pt x="1624" y="1048"/>
                        <a:pt x="1560" y="860"/>
                        <a:pt x="1469" y="662"/>
                      </a:cubicBezTo>
                      <a:cubicBezTo>
                        <a:pt x="1280" y="253"/>
                        <a:pt x="1044" y="-42"/>
                        <a:pt x="943" y="5"/>
                      </a:cubicBezTo>
                      <a:cubicBezTo>
                        <a:pt x="841" y="53"/>
                        <a:pt x="912" y="423"/>
                        <a:pt x="1100" y="832"/>
                      </a:cubicBezTo>
                      <a:cubicBezTo>
                        <a:pt x="1191" y="1030"/>
                        <a:pt x="1293" y="1201"/>
                        <a:pt x="1386" y="1319"/>
                      </a:cubicBezTo>
                      <a:cubicBezTo>
                        <a:pt x="1243" y="1271"/>
                        <a:pt x="1049" y="1232"/>
                        <a:pt x="832" y="1212"/>
                      </a:cubicBezTo>
                      <a:cubicBezTo>
                        <a:pt x="383" y="1171"/>
                        <a:pt x="10" y="1228"/>
                        <a:pt x="0" y="1339"/>
                      </a:cubicBezTo>
                      <a:cubicBezTo>
                        <a:pt x="-10" y="1451"/>
                        <a:pt x="346" y="1575"/>
                        <a:pt x="795" y="1616"/>
                      </a:cubicBezTo>
                      <a:cubicBezTo>
                        <a:pt x="1012" y="1636"/>
                        <a:pt x="1210" y="1633"/>
                        <a:pt x="1360" y="1612"/>
                      </a:cubicBezTo>
                      <a:cubicBezTo>
                        <a:pt x="1247" y="1712"/>
                        <a:pt x="1115" y="1861"/>
                        <a:pt x="989" y="2039"/>
                      </a:cubicBezTo>
                      <a:cubicBezTo>
                        <a:pt x="729" y="2407"/>
                        <a:pt x="593" y="2758"/>
                        <a:pt x="684" y="2823"/>
                      </a:cubicBezTo>
                      <a:cubicBezTo>
                        <a:pt x="775" y="2888"/>
                        <a:pt x="1061" y="2642"/>
                        <a:pt x="1321" y="2273"/>
                      </a:cubicBezTo>
                      <a:cubicBezTo>
                        <a:pt x="1447" y="2095"/>
                        <a:pt x="1543" y="1922"/>
                        <a:pt x="1599" y="1782"/>
                      </a:cubicBezTo>
                      <a:cubicBezTo>
                        <a:pt x="1630" y="1930"/>
                        <a:pt x="1693" y="2118"/>
                        <a:pt x="1784" y="2315"/>
                      </a:cubicBezTo>
                      <a:cubicBezTo>
                        <a:pt x="1973" y="2725"/>
                        <a:pt x="2209" y="3020"/>
                        <a:pt x="2310" y="2973"/>
                      </a:cubicBezTo>
                      <a:cubicBezTo>
                        <a:pt x="2412" y="2925"/>
                        <a:pt x="2342" y="2555"/>
                        <a:pt x="2153" y="2146"/>
                      </a:cubicBezTo>
                      <a:cubicBezTo>
                        <a:pt x="2062" y="1948"/>
                        <a:pt x="1959" y="1777"/>
                        <a:pt x="1867" y="1659"/>
                      </a:cubicBezTo>
                      <a:cubicBezTo>
                        <a:pt x="2010" y="1707"/>
                        <a:pt x="2205" y="1746"/>
                        <a:pt x="2421" y="1766"/>
                      </a:cubicBezTo>
                      <a:cubicBezTo>
                        <a:pt x="2871" y="1807"/>
                        <a:pt x="3243" y="1750"/>
                        <a:pt x="3254" y="1639"/>
                      </a:cubicBezTo>
                      <a:cubicBezTo>
                        <a:pt x="3264" y="1527"/>
                        <a:pt x="2908" y="1403"/>
                        <a:pt x="2458" y="136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8"/>
                <p:cNvSpPr/>
                <p:nvPr/>
              </p:nvSpPr>
              <p:spPr>
                <a:xfrm>
                  <a:off x="7193160" y="406800"/>
                  <a:ext cx="1192320" cy="1092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" h="3036" extrusionOk="0">
                      <a:moveTo>
                        <a:pt x="3067" y="1475"/>
                      </a:moveTo>
                      <a:lnTo>
                        <a:pt x="3067" y="1475"/>
                      </a:lnTo>
                      <a:cubicBezTo>
                        <a:pt x="2915" y="1422"/>
                        <a:pt x="2710" y="1381"/>
                        <a:pt x="2490" y="1361"/>
                      </a:cubicBezTo>
                      <a:cubicBezTo>
                        <a:pt x="2323" y="1346"/>
                        <a:pt x="2153" y="1343"/>
                        <a:pt x="2009" y="1355"/>
                      </a:cubicBezTo>
                      <a:cubicBezTo>
                        <a:pt x="2112" y="1253"/>
                        <a:pt x="2219" y="1123"/>
                        <a:pt x="2317" y="985"/>
                      </a:cubicBezTo>
                      <a:cubicBezTo>
                        <a:pt x="2560" y="642"/>
                        <a:pt x="2740" y="248"/>
                        <a:pt x="2615" y="160"/>
                      </a:cubicBezTo>
                      <a:cubicBezTo>
                        <a:pt x="2491" y="72"/>
                        <a:pt x="2180" y="373"/>
                        <a:pt x="1937" y="717"/>
                      </a:cubicBezTo>
                      <a:cubicBezTo>
                        <a:pt x="1840" y="855"/>
                        <a:pt x="1753" y="1000"/>
                        <a:pt x="1691" y="1131"/>
                      </a:cubicBezTo>
                      <a:cubicBezTo>
                        <a:pt x="1654" y="991"/>
                        <a:pt x="1595" y="832"/>
                        <a:pt x="1525" y="679"/>
                      </a:cubicBezTo>
                      <a:cubicBezTo>
                        <a:pt x="1433" y="479"/>
                        <a:pt x="1326" y="299"/>
                        <a:pt x="1225" y="173"/>
                      </a:cubicBezTo>
                      <a:cubicBezTo>
                        <a:pt x="1113" y="33"/>
                        <a:pt x="1024" y="-22"/>
                        <a:pt x="960" y="8"/>
                      </a:cubicBezTo>
                      <a:cubicBezTo>
                        <a:pt x="895" y="37"/>
                        <a:pt x="879" y="142"/>
                        <a:pt x="912" y="318"/>
                      </a:cubicBezTo>
                      <a:cubicBezTo>
                        <a:pt x="943" y="476"/>
                        <a:pt x="1010" y="674"/>
                        <a:pt x="1103" y="874"/>
                      </a:cubicBezTo>
                      <a:cubicBezTo>
                        <a:pt x="1176" y="1032"/>
                        <a:pt x="1258" y="1178"/>
                        <a:pt x="1339" y="1294"/>
                      </a:cubicBezTo>
                      <a:cubicBezTo>
                        <a:pt x="1202" y="1256"/>
                        <a:pt x="1038" y="1228"/>
                        <a:pt x="864" y="1211"/>
                      </a:cubicBezTo>
                      <a:cubicBezTo>
                        <a:pt x="445" y="1173"/>
                        <a:pt x="14" y="1214"/>
                        <a:pt x="0" y="1366"/>
                      </a:cubicBezTo>
                      <a:cubicBezTo>
                        <a:pt x="-7" y="1437"/>
                        <a:pt x="75" y="1502"/>
                        <a:pt x="244" y="1561"/>
                      </a:cubicBezTo>
                      <a:cubicBezTo>
                        <a:pt x="397" y="1614"/>
                        <a:pt x="601" y="1655"/>
                        <a:pt x="821" y="1675"/>
                      </a:cubicBezTo>
                      <a:cubicBezTo>
                        <a:pt x="920" y="1684"/>
                        <a:pt x="1017" y="1688"/>
                        <a:pt x="1108" y="1688"/>
                      </a:cubicBezTo>
                      <a:cubicBezTo>
                        <a:pt x="1177" y="1688"/>
                        <a:pt x="1242" y="1686"/>
                        <a:pt x="1304" y="1680"/>
                      </a:cubicBezTo>
                      <a:cubicBezTo>
                        <a:pt x="1202" y="1780"/>
                        <a:pt x="1095" y="1908"/>
                        <a:pt x="994" y="2051"/>
                      </a:cubicBezTo>
                      <a:cubicBezTo>
                        <a:pt x="752" y="2394"/>
                        <a:pt x="571" y="2788"/>
                        <a:pt x="696" y="2876"/>
                      </a:cubicBezTo>
                      <a:cubicBezTo>
                        <a:pt x="711" y="2887"/>
                        <a:pt x="728" y="2892"/>
                        <a:pt x="748" y="2892"/>
                      </a:cubicBezTo>
                      <a:cubicBezTo>
                        <a:pt x="894" y="2892"/>
                        <a:pt x="1160" y="2621"/>
                        <a:pt x="1374" y="2319"/>
                      </a:cubicBezTo>
                      <a:cubicBezTo>
                        <a:pt x="1475" y="2176"/>
                        <a:pt x="1560" y="2033"/>
                        <a:pt x="1620" y="1904"/>
                      </a:cubicBezTo>
                      <a:cubicBezTo>
                        <a:pt x="1657" y="2045"/>
                        <a:pt x="1716" y="2204"/>
                        <a:pt x="1787" y="2357"/>
                      </a:cubicBezTo>
                      <a:cubicBezTo>
                        <a:pt x="1949" y="2708"/>
                        <a:pt x="2174" y="3036"/>
                        <a:pt x="2317" y="3036"/>
                      </a:cubicBezTo>
                      <a:cubicBezTo>
                        <a:pt x="2329" y="3036"/>
                        <a:pt x="2341" y="3034"/>
                        <a:pt x="2352" y="3028"/>
                      </a:cubicBezTo>
                      <a:cubicBezTo>
                        <a:pt x="2416" y="2999"/>
                        <a:pt x="2432" y="2894"/>
                        <a:pt x="2399" y="2718"/>
                      </a:cubicBezTo>
                      <a:cubicBezTo>
                        <a:pt x="2369" y="2560"/>
                        <a:pt x="2301" y="2362"/>
                        <a:pt x="2209" y="2162"/>
                      </a:cubicBezTo>
                      <a:lnTo>
                        <a:pt x="2209" y="2162"/>
                      </a:lnTo>
                      <a:cubicBezTo>
                        <a:pt x="2136" y="2004"/>
                        <a:pt x="2054" y="1858"/>
                        <a:pt x="1973" y="1742"/>
                      </a:cubicBezTo>
                      <a:cubicBezTo>
                        <a:pt x="2112" y="1780"/>
                        <a:pt x="2280" y="1809"/>
                        <a:pt x="2448" y="1824"/>
                      </a:cubicBezTo>
                      <a:cubicBezTo>
                        <a:pt x="2545" y="1833"/>
                        <a:pt x="2643" y="1838"/>
                        <a:pt x="2736" y="1838"/>
                      </a:cubicBezTo>
                      <a:cubicBezTo>
                        <a:pt x="3044" y="1838"/>
                        <a:pt x="3301" y="1787"/>
                        <a:pt x="3312" y="1670"/>
                      </a:cubicBezTo>
                      <a:cubicBezTo>
                        <a:pt x="3318" y="1599"/>
                        <a:pt x="3236" y="1534"/>
                        <a:pt x="3067" y="1475"/>
                      </a:cubicBezTo>
                      <a:moveTo>
                        <a:pt x="1985" y="751"/>
                      </a:moveTo>
                      <a:lnTo>
                        <a:pt x="1985" y="751"/>
                      </a:lnTo>
                      <a:cubicBezTo>
                        <a:pt x="2241" y="389"/>
                        <a:pt x="2475" y="202"/>
                        <a:pt x="2560" y="202"/>
                      </a:cubicBezTo>
                      <a:cubicBezTo>
                        <a:pt x="2569" y="202"/>
                        <a:pt x="2576" y="204"/>
                        <a:pt x="2582" y="208"/>
                      </a:cubicBezTo>
                      <a:cubicBezTo>
                        <a:pt x="2641" y="250"/>
                        <a:pt x="2550" y="553"/>
                        <a:pt x="2269" y="951"/>
                      </a:cubicBezTo>
                      <a:cubicBezTo>
                        <a:pt x="2138" y="1136"/>
                        <a:pt x="2014" y="1274"/>
                        <a:pt x="1912" y="1366"/>
                      </a:cubicBezTo>
                      <a:cubicBezTo>
                        <a:pt x="1840" y="1377"/>
                        <a:pt x="1778" y="1392"/>
                        <a:pt x="1731" y="1411"/>
                      </a:cubicBezTo>
                      <a:cubicBezTo>
                        <a:pt x="1733" y="1360"/>
                        <a:pt x="1727" y="1297"/>
                        <a:pt x="1713" y="1226"/>
                      </a:cubicBezTo>
                      <a:cubicBezTo>
                        <a:pt x="1766" y="1099"/>
                        <a:pt x="1855" y="935"/>
                        <a:pt x="1985" y="751"/>
                      </a:cubicBezTo>
                      <a:moveTo>
                        <a:pt x="1642" y="1591"/>
                      </a:moveTo>
                      <a:lnTo>
                        <a:pt x="1642" y="1591"/>
                      </a:lnTo>
                      <a:cubicBezTo>
                        <a:pt x="1645" y="1589"/>
                        <a:pt x="1647" y="1586"/>
                        <a:pt x="1649" y="1584"/>
                      </a:cubicBezTo>
                      <a:cubicBezTo>
                        <a:pt x="1651" y="1586"/>
                        <a:pt x="1653" y="1588"/>
                        <a:pt x="1654" y="1590"/>
                      </a:cubicBezTo>
                      <a:cubicBezTo>
                        <a:pt x="1655" y="1613"/>
                        <a:pt x="1651" y="1646"/>
                        <a:pt x="1640" y="1689"/>
                      </a:cubicBezTo>
                      <a:cubicBezTo>
                        <a:pt x="1636" y="1648"/>
                        <a:pt x="1637" y="1615"/>
                        <a:pt x="1642" y="1591"/>
                      </a:cubicBezTo>
                      <a:moveTo>
                        <a:pt x="1601" y="1473"/>
                      </a:moveTo>
                      <a:lnTo>
                        <a:pt x="1601" y="1473"/>
                      </a:lnTo>
                      <a:cubicBezTo>
                        <a:pt x="1602" y="1475"/>
                        <a:pt x="1602" y="1478"/>
                        <a:pt x="1603" y="1480"/>
                      </a:cubicBezTo>
                      <a:cubicBezTo>
                        <a:pt x="1599" y="1480"/>
                        <a:pt x="1597" y="1480"/>
                        <a:pt x="1594" y="1481"/>
                      </a:cubicBezTo>
                      <a:cubicBezTo>
                        <a:pt x="1573" y="1470"/>
                        <a:pt x="1547" y="1450"/>
                        <a:pt x="1517" y="1420"/>
                      </a:cubicBezTo>
                      <a:cubicBezTo>
                        <a:pt x="1556" y="1439"/>
                        <a:pt x="1584" y="1457"/>
                        <a:pt x="1601" y="1473"/>
                      </a:cubicBezTo>
                      <a:moveTo>
                        <a:pt x="1669" y="1446"/>
                      </a:moveTo>
                      <a:lnTo>
                        <a:pt x="1669" y="1446"/>
                      </a:lnTo>
                      <a:cubicBezTo>
                        <a:pt x="1667" y="1449"/>
                        <a:pt x="1664" y="1450"/>
                        <a:pt x="1662" y="1452"/>
                      </a:cubicBezTo>
                      <a:cubicBezTo>
                        <a:pt x="1659" y="1450"/>
                        <a:pt x="1658" y="1447"/>
                        <a:pt x="1655" y="1444"/>
                      </a:cubicBezTo>
                      <a:cubicBezTo>
                        <a:pt x="1655" y="1419"/>
                        <a:pt x="1660" y="1385"/>
                        <a:pt x="1672" y="1345"/>
                      </a:cubicBezTo>
                      <a:cubicBezTo>
                        <a:pt x="1675" y="1387"/>
                        <a:pt x="1674" y="1422"/>
                        <a:pt x="1669" y="1446"/>
                      </a:cubicBezTo>
                      <a:moveTo>
                        <a:pt x="1597" y="1546"/>
                      </a:moveTo>
                      <a:lnTo>
                        <a:pt x="1597" y="1546"/>
                      </a:lnTo>
                      <a:cubicBezTo>
                        <a:pt x="1595" y="1548"/>
                        <a:pt x="1595" y="1551"/>
                        <a:pt x="1594" y="1553"/>
                      </a:cubicBezTo>
                      <a:cubicBezTo>
                        <a:pt x="1574" y="1565"/>
                        <a:pt x="1544" y="1577"/>
                        <a:pt x="1502" y="1589"/>
                      </a:cubicBezTo>
                      <a:cubicBezTo>
                        <a:pt x="1537" y="1565"/>
                        <a:pt x="1566" y="1551"/>
                        <a:pt x="1588" y="1543"/>
                      </a:cubicBezTo>
                      <a:cubicBezTo>
                        <a:pt x="1590" y="1544"/>
                        <a:pt x="1594" y="1545"/>
                        <a:pt x="1597" y="1546"/>
                      </a:cubicBezTo>
                      <a:moveTo>
                        <a:pt x="1712" y="1566"/>
                      </a:moveTo>
                      <a:lnTo>
                        <a:pt x="1712" y="1566"/>
                      </a:lnTo>
                      <a:cubicBezTo>
                        <a:pt x="1712" y="1562"/>
                        <a:pt x="1710" y="1559"/>
                        <a:pt x="1709" y="1556"/>
                      </a:cubicBezTo>
                      <a:cubicBezTo>
                        <a:pt x="1712" y="1555"/>
                        <a:pt x="1714" y="1555"/>
                        <a:pt x="1717" y="1554"/>
                      </a:cubicBezTo>
                      <a:cubicBezTo>
                        <a:pt x="1738" y="1566"/>
                        <a:pt x="1764" y="1586"/>
                        <a:pt x="1796" y="1617"/>
                      </a:cubicBezTo>
                      <a:cubicBezTo>
                        <a:pt x="1759" y="1600"/>
                        <a:pt x="1731" y="1582"/>
                        <a:pt x="1712" y="1566"/>
                      </a:cubicBezTo>
                      <a:moveTo>
                        <a:pt x="1715" y="1491"/>
                      </a:moveTo>
                      <a:lnTo>
                        <a:pt x="1715" y="1491"/>
                      </a:lnTo>
                      <a:cubicBezTo>
                        <a:pt x="1716" y="1488"/>
                        <a:pt x="1717" y="1485"/>
                        <a:pt x="1718" y="1482"/>
                      </a:cubicBezTo>
                      <a:cubicBezTo>
                        <a:pt x="1739" y="1469"/>
                        <a:pt x="1772" y="1456"/>
                        <a:pt x="1814" y="1445"/>
                      </a:cubicBezTo>
                      <a:cubicBezTo>
                        <a:pt x="1779" y="1469"/>
                        <a:pt x="1750" y="1485"/>
                        <a:pt x="1725" y="1493"/>
                      </a:cubicBezTo>
                      <a:cubicBezTo>
                        <a:pt x="1722" y="1492"/>
                        <a:pt x="1718" y="1492"/>
                        <a:pt x="1715" y="1491"/>
                      </a:cubicBezTo>
                      <a:moveTo>
                        <a:pt x="1156" y="849"/>
                      </a:moveTo>
                      <a:lnTo>
                        <a:pt x="1156" y="849"/>
                      </a:lnTo>
                      <a:cubicBezTo>
                        <a:pt x="1066" y="653"/>
                        <a:pt x="1000" y="460"/>
                        <a:pt x="970" y="306"/>
                      </a:cubicBezTo>
                      <a:cubicBezTo>
                        <a:pt x="939" y="144"/>
                        <a:pt x="958" y="73"/>
                        <a:pt x="984" y="61"/>
                      </a:cubicBezTo>
                      <a:cubicBezTo>
                        <a:pt x="987" y="60"/>
                        <a:pt x="991" y="59"/>
                        <a:pt x="995" y="59"/>
                      </a:cubicBezTo>
                      <a:cubicBezTo>
                        <a:pt x="1027" y="59"/>
                        <a:pt x="1089" y="97"/>
                        <a:pt x="1179" y="210"/>
                      </a:cubicBezTo>
                      <a:cubicBezTo>
                        <a:pt x="1277" y="332"/>
                        <a:pt x="1381" y="508"/>
                        <a:pt x="1471" y="703"/>
                      </a:cubicBezTo>
                      <a:cubicBezTo>
                        <a:pt x="1566" y="909"/>
                        <a:pt x="1623" y="1086"/>
                        <a:pt x="1652" y="1221"/>
                      </a:cubicBezTo>
                      <a:cubicBezTo>
                        <a:pt x="1625" y="1288"/>
                        <a:pt x="1608" y="1349"/>
                        <a:pt x="1602" y="1400"/>
                      </a:cubicBezTo>
                      <a:cubicBezTo>
                        <a:pt x="1562" y="1374"/>
                        <a:pt x="1509" y="1349"/>
                        <a:pt x="1440" y="1325"/>
                      </a:cubicBezTo>
                      <a:cubicBezTo>
                        <a:pt x="1438" y="1325"/>
                        <a:pt x="1436" y="1323"/>
                        <a:pt x="1433" y="1323"/>
                      </a:cubicBezTo>
                      <a:cubicBezTo>
                        <a:pt x="1340" y="1202"/>
                        <a:pt x="1242" y="1035"/>
                        <a:pt x="1156" y="849"/>
                      </a:cubicBezTo>
                      <a:moveTo>
                        <a:pt x="827" y="1616"/>
                      </a:moveTo>
                      <a:lnTo>
                        <a:pt x="827" y="1616"/>
                      </a:lnTo>
                      <a:cubicBezTo>
                        <a:pt x="611" y="1597"/>
                        <a:pt x="412" y="1557"/>
                        <a:pt x="264" y="1506"/>
                      </a:cubicBezTo>
                      <a:cubicBezTo>
                        <a:pt x="108" y="1451"/>
                        <a:pt x="56" y="1399"/>
                        <a:pt x="59" y="1371"/>
                      </a:cubicBezTo>
                      <a:cubicBezTo>
                        <a:pt x="64" y="1314"/>
                        <a:pt x="256" y="1257"/>
                        <a:pt x="574" y="1257"/>
                      </a:cubicBezTo>
                      <a:cubicBezTo>
                        <a:pt x="660" y="1257"/>
                        <a:pt x="755" y="1261"/>
                        <a:pt x="858" y="1270"/>
                      </a:cubicBezTo>
                      <a:cubicBezTo>
                        <a:pt x="1062" y="1289"/>
                        <a:pt x="1252" y="1326"/>
                        <a:pt x="1397" y="1373"/>
                      </a:cubicBezTo>
                      <a:cubicBezTo>
                        <a:pt x="1399" y="1375"/>
                        <a:pt x="1401" y="1377"/>
                        <a:pt x="1402" y="1380"/>
                      </a:cubicBezTo>
                      <a:cubicBezTo>
                        <a:pt x="1447" y="1435"/>
                        <a:pt x="1488" y="1477"/>
                        <a:pt x="1525" y="1506"/>
                      </a:cubicBezTo>
                      <a:cubicBezTo>
                        <a:pt x="1483" y="1528"/>
                        <a:pt x="1435" y="1561"/>
                        <a:pt x="1381" y="1608"/>
                      </a:cubicBezTo>
                      <a:cubicBezTo>
                        <a:pt x="1379" y="1610"/>
                        <a:pt x="1377" y="1612"/>
                        <a:pt x="1376" y="1613"/>
                      </a:cubicBezTo>
                      <a:cubicBezTo>
                        <a:pt x="1224" y="1634"/>
                        <a:pt x="1031" y="1635"/>
                        <a:pt x="827" y="1616"/>
                      </a:cubicBezTo>
                      <a:moveTo>
                        <a:pt x="1326" y="2285"/>
                      </a:moveTo>
                      <a:lnTo>
                        <a:pt x="1326" y="2285"/>
                      </a:lnTo>
                      <a:cubicBezTo>
                        <a:pt x="1044" y="2684"/>
                        <a:pt x="789" y="2870"/>
                        <a:pt x="730" y="2828"/>
                      </a:cubicBezTo>
                      <a:cubicBezTo>
                        <a:pt x="671" y="2786"/>
                        <a:pt x="761" y="2483"/>
                        <a:pt x="1043" y="2085"/>
                      </a:cubicBezTo>
                      <a:cubicBezTo>
                        <a:pt x="1161" y="1917"/>
                        <a:pt x="1288" y="1771"/>
                        <a:pt x="1401" y="1669"/>
                      </a:cubicBezTo>
                      <a:cubicBezTo>
                        <a:pt x="1404" y="1669"/>
                        <a:pt x="1406" y="1669"/>
                        <a:pt x="1409" y="1668"/>
                      </a:cubicBezTo>
                      <a:cubicBezTo>
                        <a:pt x="1480" y="1657"/>
                        <a:pt x="1537" y="1642"/>
                        <a:pt x="1581" y="1625"/>
                      </a:cubicBezTo>
                      <a:cubicBezTo>
                        <a:pt x="1578" y="1676"/>
                        <a:pt x="1584" y="1738"/>
                        <a:pt x="1598" y="1809"/>
                      </a:cubicBezTo>
                      <a:cubicBezTo>
                        <a:pt x="1539" y="1950"/>
                        <a:pt x="1444" y="2118"/>
                        <a:pt x="1326" y="2285"/>
                      </a:cubicBezTo>
                      <a:moveTo>
                        <a:pt x="2155" y="2187"/>
                      </a:moveTo>
                      <a:lnTo>
                        <a:pt x="2155" y="2187"/>
                      </a:lnTo>
                      <a:lnTo>
                        <a:pt x="2155" y="2187"/>
                      </a:lnTo>
                      <a:cubicBezTo>
                        <a:pt x="2246" y="2383"/>
                        <a:pt x="2311" y="2575"/>
                        <a:pt x="2341" y="2730"/>
                      </a:cubicBezTo>
                      <a:cubicBezTo>
                        <a:pt x="2372" y="2892"/>
                        <a:pt x="2353" y="2963"/>
                        <a:pt x="2327" y="2975"/>
                      </a:cubicBezTo>
                      <a:cubicBezTo>
                        <a:pt x="2262" y="3005"/>
                        <a:pt x="2044" y="2776"/>
                        <a:pt x="1840" y="2332"/>
                      </a:cubicBezTo>
                      <a:cubicBezTo>
                        <a:pt x="1745" y="2127"/>
                        <a:pt x="1687" y="1949"/>
                        <a:pt x="1659" y="1815"/>
                      </a:cubicBezTo>
                      <a:cubicBezTo>
                        <a:pt x="1660" y="1812"/>
                        <a:pt x="1662" y="1810"/>
                        <a:pt x="1662" y="1807"/>
                      </a:cubicBezTo>
                      <a:cubicBezTo>
                        <a:pt x="1689" y="1740"/>
                        <a:pt x="1704" y="1683"/>
                        <a:pt x="1710" y="1636"/>
                      </a:cubicBezTo>
                      <a:cubicBezTo>
                        <a:pt x="1754" y="1665"/>
                        <a:pt x="1811" y="1691"/>
                        <a:pt x="1879" y="1714"/>
                      </a:cubicBezTo>
                      <a:cubicBezTo>
                        <a:pt x="1972" y="1835"/>
                        <a:pt x="2070" y="2001"/>
                        <a:pt x="2155" y="2187"/>
                      </a:cubicBezTo>
                      <a:moveTo>
                        <a:pt x="2453" y="1766"/>
                      </a:moveTo>
                      <a:lnTo>
                        <a:pt x="2453" y="1766"/>
                      </a:lnTo>
                      <a:cubicBezTo>
                        <a:pt x="2228" y="1745"/>
                        <a:pt x="2045" y="1706"/>
                        <a:pt x="1914" y="1663"/>
                      </a:cubicBezTo>
                      <a:cubicBezTo>
                        <a:pt x="1913" y="1661"/>
                        <a:pt x="1911" y="1659"/>
                        <a:pt x="1909" y="1656"/>
                      </a:cubicBezTo>
                      <a:cubicBezTo>
                        <a:pt x="1865" y="1600"/>
                        <a:pt x="1823" y="1559"/>
                        <a:pt x="1786" y="1530"/>
                      </a:cubicBezTo>
                      <a:cubicBezTo>
                        <a:pt x="1832" y="1507"/>
                        <a:pt x="1883" y="1469"/>
                        <a:pt x="1937" y="1422"/>
                      </a:cubicBezTo>
                      <a:cubicBezTo>
                        <a:pt x="2011" y="1412"/>
                        <a:pt x="2100" y="1406"/>
                        <a:pt x="2202" y="1406"/>
                      </a:cubicBezTo>
                      <a:cubicBezTo>
                        <a:pt x="2287" y="1406"/>
                        <a:pt x="2382" y="1410"/>
                        <a:pt x="2485" y="1420"/>
                      </a:cubicBezTo>
                      <a:cubicBezTo>
                        <a:pt x="2700" y="1440"/>
                        <a:pt x="2900" y="1479"/>
                        <a:pt x="3048" y="1530"/>
                      </a:cubicBezTo>
                      <a:cubicBezTo>
                        <a:pt x="3203" y="1585"/>
                        <a:pt x="3256" y="1637"/>
                        <a:pt x="3253" y="1665"/>
                      </a:cubicBezTo>
                      <a:cubicBezTo>
                        <a:pt x="3246" y="1737"/>
                        <a:pt x="2939" y="1810"/>
                        <a:pt x="2453" y="176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8"/>
                <p:cNvSpPr/>
                <p:nvPr/>
              </p:nvSpPr>
              <p:spPr>
                <a:xfrm>
                  <a:off x="7253280" y="367920"/>
                  <a:ext cx="1071720" cy="1171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7" h="3253" extrusionOk="0">
                      <a:moveTo>
                        <a:pt x="2972" y="942"/>
                      </a:moveTo>
                      <a:lnTo>
                        <a:pt x="2972" y="942"/>
                      </a:lnTo>
                      <a:cubicBezTo>
                        <a:pt x="2925" y="841"/>
                        <a:pt x="2555" y="911"/>
                        <a:pt x="2146" y="1100"/>
                      </a:cubicBezTo>
                      <a:cubicBezTo>
                        <a:pt x="1948" y="1191"/>
                        <a:pt x="1777" y="1293"/>
                        <a:pt x="1658" y="1386"/>
                      </a:cubicBezTo>
                      <a:cubicBezTo>
                        <a:pt x="1707" y="1243"/>
                        <a:pt x="1746" y="1048"/>
                        <a:pt x="1766" y="831"/>
                      </a:cubicBezTo>
                      <a:cubicBezTo>
                        <a:pt x="1807" y="382"/>
                        <a:pt x="1750" y="10"/>
                        <a:pt x="1638" y="0"/>
                      </a:cubicBezTo>
                      <a:cubicBezTo>
                        <a:pt x="1527" y="-11"/>
                        <a:pt x="1403" y="345"/>
                        <a:pt x="1361" y="794"/>
                      </a:cubicBezTo>
                      <a:cubicBezTo>
                        <a:pt x="1341" y="1011"/>
                        <a:pt x="1344" y="1210"/>
                        <a:pt x="1366" y="1359"/>
                      </a:cubicBezTo>
                      <a:cubicBezTo>
                        <a:pt x="1266" y="1246"/>
                        <a:pt x="1117" y="1115"/>
                        <a:pt x="939" y="989"/>
                      </a:cubicBezTo>
                      <a:cubicBezTo>
                        <a:pt x="571" y="728"/>
                        <a:pt x="220" y="592"/>
                        <a:pt x="155" y="683"/>
                      </a:cubicBezTo>
                      <a:cubicBezTo>
                        <a:pt x="90" y="775"/>
                        <a:pt x="336" y="1060"/>
                        <a:pt x="705" y="1320"/>
                      </a:cubicBezTo>
                      <a:cubicBezTo>
                        <a:pt x="882" y="1446"/>
                        <a:pt x="1056" y="1543"/>
                        <a:pt x="1196" y="1599"/>
                      </a:cubicBezTo>
                      <a:cubicBezTo>
                        <a:pt x="1048" y="1629"/>
                        <a:pt x="860" y="1692"/>
                        <a:pt x="662" y="1784"/>
                      </a:cubicBezTo>
                      <a:cubicBezTo>
                        <a:pt x="252" y="1973"/>
                        <a:pt x="-42" y="2208"/>
                        <a:pt x="5" y="2310"/>
                      </a:cubicBezTo>
                      <a:cubicBezTo>
                        <a:pt x="52" y="2412"/>
                        <a:pt x="423" y="2341"/>
                        <a:pt x="832" y="2153"/>
                      </a:cubicBezTo>
                      <a:cubicBezTo>
                        <a:pt x="1030" y="2061"/>
                        <a:pt x="1200" y="1959"/>
                        <a:pt x="1319" y="1867"/>
                      </a:cubicBezTo>
                      <a:cubicBezTo>
                        <a:pt x="1271" y="2009"/>
                        <a:pt x="1232" y="2204"/>
                        <a:pt x="1211" y="2421"/>
                      </a:cubicBezTo>
                      <a:cubicBezTo>
                        <a:pt x="1171" y="2870"/>
                        <a:pt x="1228" y="3242"/>
                        <a:pt x="1339" y="3253"/>
                      </a:cubicBezTo>
                      <a:cubicBezTo>
                        <a:pt x="1451" y="3263"/>
                        <a:pt x="1575" y="2907"/>
                        <a:pt x="1616" y="2458"/>
                      </a:cubicBezTo>
                      <a:cubicBezTo>
                        <a:pt x="1636" y="2241"/>
                        <a:pt x="1633" y="2042"/>
                        <a:pt x="1612" y="1893"/>
                      </a:cubicBezTo>
                      <a:cubicBezTo>
                        <a:pt x="1712" y="2006"/>
                        <a:pt x="1861" y="2137"/>
                        <a:pt x="2038" y="2263"/>
                      </a:cubicBezTo>
                      <a:cubicBezTo>
                        <a:pt x="2407" y="2524"/>
                        <a:pt x="2758" y="2660"/>
                        <a:pt x="2823" y="2569"/>
                      </a:cubicBezTo>
                      <a:cubicBezTo>
                        <a:pt x="2887" y="2477"/>
                        <a:pt x="2641" y="2192"/>
                        <a:pt x="2273" y="1932"/>
                      </a:cubicBezTo>
                      <a:cubicBezTo>
                        <a:pt x="2095" y="1805"/>
                        <a:pt x="1921" y="1709"/>
                        <a:pt x="1782" y="1653"/>
                      </a:cubicBezTo>
                      <a:cubicBezTo>
                        <a:pt x="1929" y="1623"/>
                        <a:pt x="2117" y="1560"/>
                        <a:pt x="2315" y="1468"/>
                      </a:cubicBezTo>
                      <a:cubicBezTo>
                        <a:pt x="2725" y="1280"/>
                        <a:pt x="3019" y="1044"/>
                        <a:pt x="2972" y="9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8"/>
                <p:cNvSpPr/>
                <p:nvPr/>
              </p:nvSpPr>
              <p:spPr>
                <a:xfrm>
                  <a:off x="7242840" y="357120"/>
                  <a:ext cx="1092960" cy="1192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3312" extrusionOk="0">
                      <a:moveTo>
                        <a:pt x="3028" y="960"/>
                      </a:moveTo>
                      <a:lnTo>
                        <a:pt x="3028" y="960"/>
                      </a:lnTo>
                      <a:cubicBezTo>
                        <a:pt x="2998" y="895"/>
                        <a:pt x="2894" y="879"/>
                        <a:pt x="2718" y="913"/>
                      </a:cubicBezTo>
                      <a:cubicBezTo>
                        <a:pt x="2560" y="943"/>
                        <a:pt x="2362" y="1011"/>
                        <a:pt x="2162" y="1103"/>
                      </a:cubicBezTo>
                      <a:cubicBezTo>
                        <a:pt x="2004" y="1176"/>
                        <a:pt x="1858" y="1258"/>
                        <a:pt x="1742" y="1339"/>
                      </a:cubicBezTo>
                      <a:cubicBezTo>
                        <a:pt x="1780" y="1199"/>
                        <a:pt x="1808" y="1032"/>
                        <a:pt x="1824" y="864"/>
                      </a:cubicBezTo>
                      <a:cubicBezTo>
                        <a:pt x="1862" y="446"/>
                        <a:pt x="1822" y="14"/>
                        <a:pt x="1670" y="0"/>
                      </a:cubicBezTo>
                      <a:cubicBezTo>
                        <a:pt x="1599" y="-6"/>
                        <a:pt x="1533" y="76"/>
                        <a:pt x="1474" y="245"/>
                      </a:cubicBezTo>
                      <a:cubicBezTo>
                        <a:pt x="1422" y="397"/>
                        <a:pt x="1381" y="602"/>
                        <a:pt x="1361" y="821"/>
                      </a:cubicBezTo>
                      <a:cubicBezTo>
                        <a:pt x="1345" y="989"/>
                        <a:pt x="1342" y="1159"/>
                        <a:pt x="1355" y="1303"/>
                      </a:cubicBezTo>
                      <a:cubicBezTo>
                        <a:pt x="1255" y="1202"/>
                        <a:pt x="1127" y="1095"/>
                        <a:pt x="985" y="994"/>
                      </a:cubicBezTo>
                      <a:cubicBezTo>
                        <a:pt x="642" y="752"/>
                        <a:pt x="248" y="571"/>
                        <a:pt x="159" y="696"/>
                      </a:cubicBezTo>
                      <a:cubicBezTo>
                        <a:pt x="71" y="821"/>
                        <a:pt x="373" y="1132"/>
                        <a:pt x="716" y="1375"/>
                      </a:cubicBezTo>
                      <a:cubicBezTo>
                        <a:pt x="859" y="1475"/>
                        <a:pt x="1003" y="1560"/>
                        <a:pt x="1131" y="1620"/>
                      </a:cubicBezTo>
                      <a:cubicBezTo>
                        <a:pt x="991" y="1657"/>
                        <a:pt x="832" y="1716"/>
                        <a:pt x="679" y="1787"/>
                      </a:cubicBezTo>
                      <a:cubicBezTo>
                        <a:pt x="297" y="1963"/>
                        <a:pt x="-56" y="2213"/>
                        <a:pt x="7" y="2352"/>
                      </a:cubicBezTo>
                      <a:cubicBezTo>
                        <a:pt x="27" y="2395"/>
                        <a:pt x="79" y="2416"/>
                        <a:pt x="163" y="2416"/>
                      </a:cubicBezTo>
                      <a:cubicBezTo>
                        <a:pt x="205" y="2416"/>
                        <a:pt x="257" y="2411"/>
                        <a:pt x="317" y="2399"/>
                      </a:cubicBezTo>
                      <a:cubicBezTo>
                        <a:pt x="476" y="2369"/>
                        <a:pt x="673" y="2301"/>
                        <a:pt x="873" y="2209"/>
                      </a:cubicBezTo>
                      <a:cubicBezTo>
                        <a:pt x="1036" y="2134"/>
                        <a:pt x="1180" y="2052"/>
                        <a:pt x="1294" y="1973"/>
                      </a:cubicBezTo>
                      <a:cubicBezTo>
                        <a:pt x="1256" y="2110"/>
                        <a:pt x="1228" y="2274"/>
                        <a:pt x="1211" y="2448"/>
                      </a:cubicBezTo>
                      <a:cubicBezTo>
                        <a:pt x="1191" y="2667"/>
                        <a:pt x="1193" y="2876"/>
                        <a:pt x="1218" y="3036"/>
                      </a:cubicBezTo>
                      <a:cubicBezTo>
                        <a:pt x="1245" y="3212"/>
                        <a:pt x="1295" y="3306"/>
                        <a:pt x="1365" y="3312"/>
                      </a:cubicBezTo>
                      <a:cubicBezTo>
                        <a:pt x="1368" y="3312"/>
                        <a:pt x="1371" y="3312"/>
                        <a:pt x="1373" y="3312"/>
                      </a:cubicBezTo>
                      <a:cubicBezTo>
                        <a:pt x="1441" y="3312"/>
                        <a:pt x="1504" y="3230"/>
                        <a:pt x="1561" y="3067"/>
                      </a:cubicBezTo>
                      <a:cubicBezTo>
                        <a:pt x="1614" y="2915"/>
                        <a:pt x="1654" y="2710"/>
                        <a:pt x="1674" y="2490"/>
                      </a:cubicBezTo>
                      <a:cubicBezTo>
                        <a:pt x="1691" y="2316"/>
                        <a:pt x="1692" y="2150"/>
                        <a:pt x="1680" y="2009"/>
                      </a:cubicBezTo>
                      <a:cubicBezTo>
                        <a:pt x="1782" y="2111"/>
                        <a:pt x="1913" y="2220"/>
                        <a:pt x="2051" y="2317"/>
                      </a:cubicBezTo>
                      <a:cubicBezTo>
                        <a:pt x="2231" y="2444"/>
                        <a:pt x="2412" y="2547"/>
                        <a:pt x="2563" y="2605"/>
                      </a:cubicBezTo>
                      <a:cubicBezTo>
                        <a:pt x="2651" y="2640"/>
                        <a:pt x="2722" y="2657"/>
                        <a:pt x="2775" y="2657"/>
                      </a:cubicBezTo>
                      <a:cubicBezTo>
                        <a:pt x="2823" y="2657"/>
                        <a:pt x="2856" y="2643"/>
                        <a:pt x="2876" y="2616"/>
                      </a:cubicBezTo>
                      <a:cubicBezTo>
                        <a:pt x="2964" y="2491"/>
                        <a:pt x="2662" y="2180"/>
                        <a:pt x="2319" y="1938"/>
                      </a:cubicBezTo>
                      <a:cubicBezTo>
                        <a:pt x="2181" y="1840"/>
                        <a:pt x="2035" y="1753"/>
                        <a:pt x="1905" y="1691"/>
                      </a:cubicBezTo>
                      <a:cubicBezTo>
                        <a:pt x="2044" y="1655"/>
                        <a:pt x="2204" y="1596"/>
                        <a:pt x="2357" y="1525"/>
                      </a:cubicBezTo>
                      <a:cubicBezTo>
                        <a:pt x="2739" y="1349"/>
                        <a:pt x="3092" y="1098"/>
                        <a:pt x="3028" y="960"/>
                      </a:cubicBezTo>
                      <a:moveTo>
                        <a:pt x="1490" y="1597"/>
                      </a:moveTo>
                      <a:lnTo>
                        <a:pt x="1490" y="1597"/>
                      </a:lnTo>
                      <a:cubicBezTo>
                        <a:pt x="1487" y="1596"/>
                        <a:pt x="1484" y="1594"/>
                        <a:pt x="1482" y="1594"/>
                      </a:cubicBezTo>
                      <a:cubicBezTo>
                        <a:pt x="1469" y="1572"/>
                        <a:pt x="1456" y="1541"/>
                        <a:pt x="1446" y="1500"/>
                      </a:cubicBezTo>
                      <a:cubicBezTo>
                        <a:pt x="1470" y="1537"/>
                        <a:pt x="1485" y="1566"/>
                        <a:pt x="1493" y="1588"/>
                      </a:cubicBezTo>
                      <a:cubicBezTo>
                        <a:pt x="1491" y="1591"/>
                        <a:pt x="1491" y="1594"/>
                        <a:pt x="1490" y="1597"/>
                      </a:cubicBezTo>
                      <a:moveTo>
                        <a:pt x="1452" y="1650"/>
                      </a:moveTo>
                      <a:lnTo>
                        <a:pt x="1452" y="1650"/>
                      </a:lnTo>
                      <a:cubicBezTo>
                        <a:pt x="1450" y="1652"/>
                        <a:pt x="1448" y="1653"/>
                        <a:pt x="1446" y="1655"/>
                      </a:cubicBezTo>
                      <a:cubicBezTo>
                        <a:pt x="1422" y="1655"/>
                        <a:pt x="1390" y="1652"/>
                        <a:pt x="1347" y="1640"/>
                      </a:cubicBezTo>
                      <a:cubicBezTo>
                        <a:pt x="1388" y="1636"/>
                        <a:pt x="1422" y="1638"/>
                        <a:pt x="1446" y="1643"/>
                      </a:cubicBezTo>
                      <a:cubicBezTo>
                        <a:pt x="1448" y="1645"/>
                        <a:pt x="1450" y="1648"/>
                        <a:pt x="1452" y="1650"/>
                      </a:cubicBezTo>
                      <a:moveTo>
                        <a:pt x="1471" y="1712"/>
                      </a:moveTo>
                      <a:lnTo>
                        <a:pt x="1471" y="1712"/>
                      </a:lnTo>
                      <a:cubicBezTo>
                        <a:pt x="1474" y="1712"/>
                        <a:pt x="1477" y="1710"/>
                        <a:pt x="1480" y="1710"/>
                      </a:cubicBezTo>
                      <a:cubicBezTo>
                        <a:pt x="1480" y="1712"/>
                        <a:pt x="1481" y="1714"/>
                        <a:pt x="1482" y="1717"/>
                      </a:cubicBezTo>
                      <a:cubicBezTo>
                        <a:pt x="1469" y="1739"/>
                        <a:pt x="1448" y="1765"/>
                        <a:pt x="1420" y="1794"/>
                      </a:cubicBezTo>
                      <a:cubicBezTo>
                        <a:pt x="1438" y="1756"/>
                        <a:pt x="1456" y="1729"/>
                        <a:pt x="1471" y="1712"/>
                      </a:cubicBezTo>
                      <a:moveTo>
                        <a:pt x="1544" y="1721"/>
                      </a:moveTo>
                      <a:lnTo>
                        <a:pt x="1544" y="1721"/>
                      </a:lnTo>
                      <a:cubicBezTo>
                        <a:pt x="1545" y="1719"/>
                        <a:pt x="1545" y="1718"/>
                        <a:pt x="1545" y="1716"/>
                      </a:cubicBezTo>
                      <a:cubicBezTo>
                        <a:pt x="1548" y="1717"/>
                        <a:pt x="1550" y="1718"/>
                        <a:pt x="1553" y="1718"/>
                      </a:cubicBezTo>
                      <a:cubicBezTo>
                        <a:pt x="1565" y="1739"/>
                        <a:pt x="1578" y="1769"/>
                        <a:pt x="1589" y="1812"/>
                      </a:cubicBezTo>
                      <a:cubicBezTo>
                        <a:pt x="1566" y="1778"/>
                        <a:pt x="1550" y="1749"/>
                        <a:pt x="1542" y="1726"/>
                      </a:cubicBezTo>
                      <a:cubicBezTo>
                        <a:pt x="1543" y="1724"/>
                        <a:pt x="1544" y="1722"/>
                        <a:pt x="1544" y="1721"/>
                      </a:cubicBezTo>
                      <a:moveTo>
                        <a:pt x="1583" y="1662"/>
                      </a:moveTo>
                      <a:lnTo>
                        <a:pt x="1583" y="1662"/>
                      </a:lnTo>
                      <a:cubicBezTo>
                        <a:pt x="1586" y="1660"/>
                        <a:pt x="1588" y="1658"/>
                        <a:pt x="1591" y="1656"/>
                      </a:cubicBezTo>
                      <a:cubicBezTo>
                        <a:pt x="1592" y="1656"/>
                        <a:pt x="1593" y="1656"/>
                        <a:pt x="1594" y="1656"/>
                      </a:cubicBezTo>
                      <a:cubicBezTo>
                        <a:pt x="1619" y="1656"/>
                        <a:pt x="1651" y="1661"/>
                        <a:pt x="1690" y="1672"/>
                      </a:cubicBezTo>
                      <a:cubicBezTo>
                        <a:pt x="1649" y="1676"/>
                        <a:pt x="1615" y="1675"/>
                        <a:pt x="1590" y="1669"/>
                      </a:cubicBezTo>
                      <a:cubicBezTo>
                        <a:pt x="1588" y="1667"/>
                        <a:pt x="1586" y="1665"/>
                        <a:pt x="1583" y="1662"/>
                      </a:cubicBezTo>
                      <a:moveTo>
                        <a:pt x="1565" y="1601"/>
                      </a:moveTo>
                      <a:lnTo>
                        <a:pt x="1565" y="1601"/>
                      </a:lnTo>
                      <a:cubicBezTo>
                        <a:pt x="1562" y="1602"/>
                        <a:pt x="1558" y="1602"/>
                        <a:pt x="1556" y="1603"/>
                      </a:cubicBezTo>
                      <a:cubicBezTo>
                        <a:pt x="1556" y="1600"/>
                        <a:pt x="1556" y="1597"/>
                        <a:pt x="1555" y="1594"/>
                      </a:cubicBezTo>
                      <a:cubicBezTo>
                        <a:pt x="1566" y="1573"/>
                        <a:pt x="1586" y="1547"/>
                        <a:pt x="1617" y="1516"/>
                      </a:cubicBezTo>
                      <a:cubicBezTo>
                        <a:pt x="1599" y="1554"/>
                        <a:pt x="1581" y="1583"/>
                        <a:pt x="1565" y="1601"/>
                      </a:cubicBezTo>
                      <a:moveTo>
                        <a:pt x="1419" y="827"/>
                      </a:moveTo>
                      <a:lnTo>
                        <a:pt x="1419" y="827"/>
                      </a:lnTo>
                      <a:cubicBezTo>
                        <a:pt x="1439" y="612"/>
                        <a:pt x="1479" y="412"/>
                        <a:pt x="1530" y="264"/>
                      </a:cubicBezTo>
                      <a:cubicBezTo>
                        <a:pt x="1583" y="112"/>
                        <a:pt x="1634" y="59"/>
                        <a:pt x="1663" y="59"/>
                      </a:cubicBezTo>
                      <a:lnTo>
                        <a:pt x="1664" y="59"/>
                      </a:lnTo>
                      <a:cubicBezTo>
                        <a:pt x="1737" y="65"/>
                        <a:pt x="1810" y="373"/>
                        <a:pt x="1765" y="859"/>
                      </a:cubicBezTo>
                      <a:cubicBezTo>
                        <a:pt x="1745" y="1084"/>
                        <a:pt x="1706" y="1266"/>
                        <a:pt x="1663" y="1398"/>
                      </a:cubicBezTo>
                      <a:cubicBezTo>
                        <a:pt x="1661" y="1399"/>
                        <a:pt x="1659" y="1401"/>
                        <a:pt x="1656" y="1403"/>
                      </a:cubicBezTo>
                      <a:cubicBezTo>
                        <a:pt x="1600" y="1447"/>
                        <a:pt x="1558" y="1488"/>
                        <a:pt x="1530" y="1526"/>
                      </a:cubicBezTo>
                      <a:cubicBezTo>
                        <a:pt x="1508" y="1484"/>
                        <a:pt x="1474" y="1436"/>
                        <a:pt x="1428" y="1381"/>
                      </a:cubicBezTo>
                      <a:cubicBezTo>
                        <a:pt x="1426" y="1379"/>
                        <a:pt x="1424" y="1377"/>
                        <a:pt x="1422" y="1375"/>
                      </a:cubicBezTo>
                      <a:cubicBezTo>
                        <a:pt x="1404" y="1239"/>
                        <a:pt x="1399" y="1052"/>
                        <a:pt x="1419" y="827"/>
                      </a:cubicBezTo>
                      <a:moveTo>
                        <a:pt x="750" y="1326"/>
                      </a:moveTo>
                      <a:lnTo>
                        <a:pt x="750" y="1326"/>
                      </a:lnTo>
                      <a:cubicBezTo>
                        <a:pt x="352" y="1045"/>
                        <a:pt x="166" y="789"/>
                        <a:pt x="208" y="730"/>
                      </a:cubicBezTo>
                      <a:cubicBezTo>
                        <a:pt x="216" y="719"/>
                        <a:pt x="233" y="713"/>
                        <a:pt x="260" y="713"/>
                      </a:cubicBezTo>
                      <a:cubicBezTo>
                        <a:pt x="370" y="713"/>
                        <a:pt x="629" y="816"/>
                        <a:pt x="951" y="1043"/>
                      </a:cubicBezTo>
                      <a:lnTo>
                        <a:pt x="951" y="1043"/>
                      </a:lnTo>
                      <a:cubicBezTo>
                        <a:pt x="1118" y="1161"/>
                        <a:pt x="1264" y="1287"/>
                        <a:pt x="1366" y="1401"/>
                      </a:cubicBezTo>
                      <a:cubicBezTo>
                        <a:pt x="1376" y="1472"/>
                        <a:pt x="1391" y="1534"/>
                        <a:pt x="1411" y="1581"/>
                      </a:cubicBezTo>
                      <a:cubicBezTo>
                        <a:pt x="1360" y="1578"/>
                        <a:pt x="1298" y="1584"/>
                        <a:pt x="1227" y="1598"/>
                      </a:cubicBezTo>
                      <a:cubicBezTo>
                        <a:pt x="1086" y="1540"/>
                        <a:pt x="917" y="1445"/>
                        <a:pt x="750" y="1326"/>
                      </a:cubicBezTo>
                      <a:moveTo>
                        <a:pt x="849" y="2156"/>
                      </a:moveTo>
                      <a:lnTo>
                        <a:pt x="849" y="2156"/>
                      </a:lnTo>
                      <a:cubicBezTo>
                        <a:pt x="653" y="2246"/>
                        <a:pt x="460" y="2312"/>
                        <a:pt x="306" y="2341"/>
                      </a:cubicBezTo>
                      <a:cubicBezTo>
                        <a:pt x="144" y="2372"/>
                        <a:pt x="72" y="2353"/>
                        <a:pt x="61" y="2328"/>
                      </a:cubicBezTo>
                      <a:cubicBezTo>
                        <a:pt x="30" y="2262"/>
                        <a:pt x="260" y="2045"/>
                        <a:pt x="703" y="1840"/>
                      </a:cubicBezTo>
                      <a:cubicBezTo>
                        <a:pt x="909" y="1745"/>
                        <a:pt x="1086" y="1688"/>
                        <a:pt x="1221" y="1659"/>
                      </a:cubicBezTo>
                      <a:cubicBezTo>
                        <a:pt x="1224" y="1661"/>
                        <a:pt x="1226" y="1662"/>
                        <a:pt x="1229" y="1663"/>
                      </a:cubicBezTo>
                      <a:cubicBezTo>
                        <a:pt x="1295" y="1689"/>
                        <a:pt x="1352" y="1705"/>
                        <a:pt x="1399" y="1711"/>
                      </a:cubicBezTo>
                      <a:cubicBezTo>
                        <a:pt x="1373" y="1751"/>
                        <a:pt x="1349" y="1803"/>
                        <a:pt x="1325" y="1871"/>
                      </a:cubicBezTo>
                      <a:cubicBezTo>
                        <a:pt x="1324" y="1874"/>
                        <a:pt x="1323" y="1876"/>
                        <a:pt x="1322" y="1879"/>
                      </a:cubicBezTo>
                      <a:cubicBezTo>
                        <a:pt x="1212" y="1964"/>
                        <a:pt x="1051" y="2062"/>
                        <a:pt x="849" y="2156"/>
                      </a:cubicBezTo>
                      <a:moveTo>
                        <a:pt x="1616" y="2485"/>
                      </a:moveTo>
                      <a:lnTo>
                        <a:pt x="1616" y="2485"/>
                      </a:lnTo>
                      <a:cubicBezTo>
                        <a:pt x="1596" y="2700"/>
                        <a:pt x="1557" y="2900"/>
                        <a:pt x="1505" y="3048"/>
                      </a:cubicBezTo>
                      <a:cubicBezTo>
                        <a:pt x="1451" y="3203"/>
                        <a:pt x="1399" y="3255"/>
                        <a:pt x="1371" y="3253"/>
                      </a:cubicBezTo>
                      <a:cubicBezTo>
                        <a:pt x="1343" y="3251"/>
                        <a:pt x="1301" y="3190"/>
                        <a:pt x="1276" y="3027"/>
                      </a:cubicBezTo>
                      <a:cubicBezTo>
                        <a:pt x="1252" y="2872"/>
                        <a:pt x="1251" y="2668"/>
                        <a:pt x="1270" y="2453"/>
                      </a:cubicBezTo>
                      <a:cubicBezTo>
                        <a:pt x="1289" y="2250"/>
                        <a:pt x="1325" y="2060"/>
                        <a:pt x="1373" y="1914"/>
                      </a:cubicBezTo>
                      <a:cubicBezTo>
                        <a:pt x="1430" y="1869"/>
                        <a:pt x="1475" y="1825"/>
                        <a:pt x="1506" y="1786"/>
                      </a:cubicBezTo>
                      <a:cubicBezTo>
                        <a:pt x="1529" y="1832"/>
                        <a:pt x="1566" y="1883"/>
                        <a:pt x="1613" y="1937"/>
                      </a:cubicBezTo>
                      <a:cubicBezTo>
                        <a:pt x="1633" y="2088"/>
                        <a:pt x="1635" y="2282"/>
                        <a:pt x="1616" y="2485"/>
                      </a:cubicBezTo>
                      <a:moveTo>
                        <a:pt x="2285" y="1986"/>
                      </a:moveTo>
                      <a:lnTo>
                        <a:pt x="2285" y="1986"/>
                      </a:lnTo>
                      <a:cubicBezTo>
                        <a:pt x="2683" y="2267"/>
                        <a:pt x="2869" y="2523"/>
                        <a:pt x="2828" y="2582"/>
                      </a:cubicBezTo>
                      <a:cubicBezTo>
                        <a:pt x="2812" y="2605"/>
                        <a:pt x="2738" y="2610"/>
                        <a:pt x="2584" y="2550"/>
                      </a:cubicBezTo>
                      <a:cubicBezTo>
                        <a:pt x="2438" y="2494"/>
                        <a:pt x="2261" y="2394"/>
                        <a:pt x="2084" y="2269"/>
                      </a:cubicBezTo>
                      <a:cubicBezTo>
                        <a:pt x="1900" y="2138"/>
                        <a:pt x="1761" y="2014"/>
                        <a:pt x="1669" y="1911"/>
                      </a:cubicBezTo>
                      <a:cubicBezTo>
                        <a:pt x="1669" y="1908"/>
                        <a:pt x="1668" y="1906"/>
                        <a:pt x="1668" y="1903"/>
                      </a:cubicBezTo>
                      <a:cubicBezTo>
                        <a:pt x="1657" y="1832"/>
                        <a:pt x="1642" y="1775"/>
                        <a:pt x="1624" y="1731"/>
                      </a:cubicBezTo>
                      <a:cubicBezTo>
                        <a:pt x="1632" y="1732"/>
                        <a:pt x="1640" y="1732"/>
                        <a:pt x="1649" y="1732"/>
                      </a:cubicBezTo>
                      <a:cubicBezTo>
                        <a:pt x="1695" y="1732"/>
                        <a:pt x="1750" y="1726"/>
                        <a:pt x="1810" y="1714"/>
                      </a:cubicBezTo>
                      <a:cubicBezTo>
                        <a:pt x="1937" y="1766"/>
                        <a:pt x="2101" y="1855"/>
                        <a:pt x="2285" y="1986"/>
                      </a:cubicBezTo>
                      <a:moveTo>
                        <a:pt x="1815" y="1652"/>
                      </a:moveTo>
                      <a:lnTo>
                        <a:pt x="1815" y="1652"/>
                      </a:lnTo>
                      <a:cubicBezTo>
                        <a:pt x="1748" y="1626"/>
                        <a:pt x="1687" y="1608"/>
                        <a:pt x="1636" y="1602"/>
                      </a:cubicBezTo>
                      <a:cubicBezTo>
                        <a:pt x="1664" y="1559"/>
                        <a:pt x="1690" y="1501"/>
                        <a:pt x="1714" y="1433"/>
                      </a:cubicBezTo>
                      <a:cubicBezTo>
                        <a:pt x="1834" y="1340"/>
                        <a:pt x="2001" y="1242"/>
                        <a:pt x="2187" y="1156"/>
                      </a:cubicBezTo>
                      <a:cubicBezTo>
                        <a:pt x="2383" y="1066"/>
                        <a:pt x="2575" y="1000"/>
                        <a:pt x="2729" y="971"/>
                      </a:cubicBezTo>
                      <a:cubicBezTo>
                        <a:pt x="2789" y="960"/>
                        <a:pt x="2837" y="955"/>
                        <a:pt x="2873" y="955"/>
                      </a:cubicBezTo>
                      <a:cubicBezTo>
                        <a:pt x="2936" y="955"/>
                        <a:pt x="2967" y="968"/>
                        <a:pt x="2975" y="984"/>
                      </a:cubicBezTo>
                      <a:cubicBezTo>
                        <a:pt x="3005" y="1050"/>
                        <a:pt x="2775" y="1267"/>
                        <a:pt x="2332" y="1472"/>
                      </a:cubicBezTo>
                      <a:cubicBezTo>
                        <a:pt x="2127" y="1566"/>
                        <a:pt x="1950" y="1624"/>
                        <a:pt x="1815" y="165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4" name="Google Shape;314;p8"/>
                <p:cNvSpPr/>
                <p:nvPr/>
              </p:nvSpPr>
              <p:spPr>
                <a:xfrm>
                  <a:off x="7665840" y="829800"/>
                  <a:ext cx="246600" cy="2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" h="685" extrusionOk="0">
                      <a:moveTo>
                        <a:pt x="224" y="664"/>
                      </a:moveTo>
                      <a:lnTo>
                        <a:pt x="224" y="664"/>
                      </a:lnTo>
                      <a:cubicBezTo>
                        <a:pt x="47" y="599"/>
                        <a:pt x="-44" y="402"/>
                        <a:pt x="21" y="225"/>
                      </a:cubicBezTo>
                      <a:cubicBezTo>
                        <a:pt x="87" y="47"/>
                        <a:pt x="284" y="-44"/>
                        <a:pt x="461" y="22"/>
                      </a:cubicBezTo>
                      <a:cubicBezTo>
                        <a:pt x="638" y="87"/>
                        <a:pt x="729" y="284"/>
                        <a:pt x="664" y="461"/>
                      </a:cubicBezTo>
                      <a:cubicBezTo>
                        <a:pt x="599" y="639"/>
                        <a:pt x="402" y="730"/>
                        <a:pt x="224" y="66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15" name="Google Shape;315;p8"/>
              <p:cNvSpPr/>
              <p:nvPr/>
            </p:nvSpPr>
            <p:spPr>
              <a:xfrm rot="9527243">
                <a:off x="856898" y="1288958"/>
                <a:ext cx="70475" cy="70475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316" name="Google Shape;316;p8"/>
              <p:cNvSpPr/>
              <p:nvPr/>
            </p:nvSpPr>
            <p:spPr>
              <a:xfrm rot="9527243">
                <a:off x="1406298" y="629770"/>
                <a:ext cx="70475" cy="70475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</p:grpSp>
      </p:grpSp>
      <p:grpSp>
        <p:nvGrpSpPr>
          <p:cNvPr id="317" name="Google Shape;317;p8"/>
          <p:cNvGrpSpPr/>
          <p:nvPr/>
        </p:nvGrpSpPr>
        <p:grpSpPr>
          <a:xfrm>
            <a:off x="8471630" y="1455235"/>
            <a:ext cx="506221" cy="1614902"/>
            <a:chOff x="8471630" y="1455235"/>
            <a:chExt cx="506221" cy="1614902"/>
          </a:xfrm>
        </p:grpSpPr>
        <p:sp>
          <p:nvSpPr>
            <p:cNvPr id="318" name="Google Shape;318;p8"/>
            <p:cNvSpPr/>
            <p:nvPr/>
          </p:nvSpPr>
          <p:spPr>
            <a:xfrm rot="10466612">
              <a:off x="8749073" y="1463756"/>
              <a:ext cx="182160" cy="127080"/>
            </a:xfrm>
            <a:custGeom>
              <a:avLst/>
              <a:gdLst/>
              <a:ahLst/>
              <a:cxnLst/>
              <a:rect l="l" t="t" r="r" b="b"/>
              <a:pathLst>
                <a:path w="506" h="353" extrusionOk="0">
                  <a:moveTo>
                    <a:pt x="28" y="164"/>
                  </a:moveTo>
                  <a:lnTo>
                    <a:pt x="28" y="164"/>
                  </a:lnTo>
                  <a:cubicBezTo>
                    <a:pt x="30" y="157"/>
                    <a:pt x="33" y="151"/>
                    <a:pt x="36" y="146"/>
                  </a:cubicBezTo>
                  <a:cubicBezTo>
                    <a:pt x="39" y="141"/>
                    <a:pt x="42" y="138"/>
                    <a:pt x="46" y="134"/>
                  </a:cubicBezTo>
                  <a:cubicBezTo>
                    <a:pt x="50" y="131"/>
                    <a:pt x="55" y="129"/>
                    <a:pt x="60" y="127"/>
                  </a:cubicBezTo>
                  <a:cubicBezTo>
                    <a:pt x="65" y="125"/>
                    <a:pt x="70" y="123"/>
                    <a:pt x="77" y="121"/>
                  </a:cubicBezTo>
                  <a:cubicBezTo>
                    <a:pt x="84" y="119"/>
                    <a:pt x="91" y="117"/>
                    <a:pt x="100" y="115"/>
                  </a:cubicBezTo>
                  <a:cubicBezTo>
                    <a:pt x="109" y="112"/>
                    <a:pt x="118" y="110"/>
                    <a:pt x="126" y="107"/>
                  </a:cubicBezTo>
                  <a:cubicBezTo>
                    <a:pt x="135" y="105"/>
                    <a:pt x="145" y="102"/>
                    <a:pt x="155" y="99"/>
                  </a:cubicBezTo>
                  <a:cubicBezTo>
                    <a:pt x="165" y="76"/>
                    <a:pt x="178" y="57"/>
                    <a:pt x="194" y="42"/>
                  </a:cubicBezTo>
                  <a:cubicBezTo>
                    <a:pt x="209" y="28"/>
                    <a:pt x="227" y="16"/>
                    <a:pt x="247" y="10"/>
                  </a:cubicBezTo>
                  <a:cubicBezTo>
                    <a:pt x="266" y="2"/>
                    <a:pt x="288" y="0"/>
                    <a:pt x="311" y="1"/>
                  </a:cubicBezTo>
                  <a:cubicBezTo>
                    <a:pt x="334" y="2"/>
                    <a:pt x="357" y="7"/>
                    <a:pt x="381" y="16"/>
                  </a:cubicBezTo>
                  <a:cubicBezTo>
                    <a:pt x="406" y="24"/>
                    <a:pt x="427" y="37"/>
                    <a:pt x="445" y="51"/>
                  </a:cubicBezTo>
                  <a:cubicBezTo>
                    <a:pt x="463" y="66"/>
                    <a:pt x="478" y="84"/>
                    <a:pt x="488" y="103"/>
                  </a:cubicBezTo>
                  <a:cubicBezTo>
                    <a:pt x="499" y="122"/>
                    <a:pt x="505" y="144"/>
                    <a:pt x="506" y="167"/>
                  </a:cubicBezTo>
                  <a:cubicBezTo>
                    <a:pt x="508" y="191"/>
                    <a:pt x="504" y="215"/>
                    <a:pt x="495" y="240"/>
                  </a:cubicBezTo>
                  <a:cubicBezTo>
                    <a:pt x="485" y="268"/>
                    <a:pt x="472" y="290"/>
                    <a:pt x="455" y="307"/>
                  </a:cubicBezTo>
                  <a:cubicBezTo>
                    <a:pt x="439" y="324"/>
                    <a:pt x="420" y="336"/>
                    <a:pt x="399" y="343"/>
                  </a:cubicBezTo>
                  <a:cubicBezTo>
                    <a:pt x="379" y="351"/>
                    <a:pt x="357" y="354"/>
                    <a:pt x="334" y="353"/>
                  </a:cubicBezTo>
                  <a:cubicBezTo>
                    <a:pt x="310" y="352"/>
                    <a:pt x="287" y="347"/>
                    <a:pt x="264" y="338"/>
                  </a:cubicBezTo>
                  <a:cubicBezTo>
                    <a:pt x="247" y="332"/>
                    <a:pt x="231" y="324"/>
                    <a:pt x="215" y="314"/>
                  </a:cubicBezTo>
                  <a:cubicBezTo>
                    <a:pt x="200" y="304"/>
                    <a:pt x="187" y="292"/>
                    <a:pt x="175" y="278"/>
                  </a:cubicBezTo>
                  <a:cubicBezTo>
                    <a:pt x="164" y="265"/>
                    <a:pt x="155" y="249"/>
                    <a:pt x="148" y="232"/>
                  </a:cubicBezTo>
                  <a:cubicBezTo>
                    <a:pt x="141" y="215"/>
                    <a:pt x="138" y="196"/>
                    <a:pt x="138" y="176"/>
                  </a:cubicBezTo>
                  <a:cubicBezTo>
                    <a:pt x="63" y="199"/>
                    <a:pt x="63" y="199"/>
                    <a:pt x="63" y="199"/>
                  </a:cubicBezTo>
                  <a:cubicBezTo>
                    <a:pt x="57" y="201"/>
                    <a:pt x="52" y="204"/>
                    <a:pt x="47" y="207"/>
                  </a:cubicBezTo>
                  <a:cubicBezTo>
                    <a:pt x="41" y="210"/>
                    <a:pt x="37" y="213"/>
                    <a:pt x="34" y="217"/>
                  </a:cubicBezTo>
                  <a:cubicBezTo>
                    <a:pt x="15" y="245"/>
                    <a:pt x="15" y="245"/>
                    <a:pt x="15" y="245"/>
                  </a:cubicBezTo>
                  <a:cubicBezTo>
                    <a:pt x="0" y="239"/>
                    <a:pt x="0" y="239"/>
                    <a:pt x="0" y="239"/>
                  </a:cubicBezTo>
                  <a:lnTo>
                    <a:pt x="28" y="164"/>
                  </a:lnTo>
                  <a:moveTo>
                    <a:pt x="173" y="127"/>
                  </a:moveTo>
                  <a:lnTo>
                    <a:pt x="173" y="127"/>
                  </a:lnTo>
                  <a:cubicBezTo>
                    <a:pt x="168" y="141"/>
                    <a:pt x="167" y="154"/>
                    <a:pt x="171" y="168"/>
                  </a:cubicBezTo>
                  <a:cubicBezTo>
                    <a:pt x="174" y="181"/>
                    <a:pt x="181" y="193"/>
                    <a:pt x="191" y="205"/>
                  </a:cubicBezTo>
                  <a:cubicBezTo>
                    <a:pt x="201" y="217"/>
                    <a:pt x="214" y="227"/>
                    <a:pt x="229" y="237"/>
                  </a:cubicBezTo>
                  <a:cubicBezTo>
                    <a:pt x="245" y="246"/>
                    <a:pt x="263" y="255"/>
                    <a:pt x="283" y="262"/>
                  </a:cubicBezTo>
                  <a:cubicBezTo>
                    <a:pt x="306" y="270"/>
                    <a:pt x="327" y="276"/>
                    <a:pt x="347" y="279"/>
                  </a:cubicBezTo>
                  <a:cubicBezTo>
                    <a:pt x="367" y="283"/>
                    <a:pt x="386" y="283"/>
                    <a:pt x="402" y="281"/>
                  </a:cubicBezTo>
                  <a:cubicBezTo>
                    <a:pt x="418" y="278"/>
                    <a:pt x="433" y="273"/>
                    <a:pt x="445" y="264"/>
                  </a:cubicBezTo>
                  <a:cubicBezTo>
                    <a:pt x="457" y="255"/>
                    <a:pt x="465" y="243"/>
                    <a:pt x="471" y="227"/>
                  </a:cubicBezTo>
                  <a:cubicBezTo>
                    <a:pt x="476" y="212"/>
                    <a:pt x="477" y="198"/>
                    <a:pt x="473" y="184"/>
                  </a:cubicBezTo>
                  <a:cubicBezTo>
                    <a:pt x="469" y="171"/>
                    <a:pt x="463" y="158"/>
                    <a:pt x="452" y="147"/>
                  </a:cubicBezTo>
                  <a:cubicBezTo>
                    <a:pt x="441" y="135"/>
                    <a:pt x="428" y="125"/>
                    <a:pt x="413" y="116"/>
                  </a:cubicBezTo>
                  <a:cubicBezTo>
                    <a:pt x="397" y="107"/>
                    <a:pt x="380" y="99"/>
                    <a:pt x="362" y="93"/>
                  </a:cubicBezTo>
                  <a:cubicBezTo>
                    <a:pt x="340" y="84"/>
                    <a:pt x="319" y="79"/>
                    <a:pt x="298" y="75"/>
                  </a:cubicBezTo>
                  <a:cubicBezTo>
                    <a:pt x="278" y="71"/>
                    <a:pt x="260" y="71"/>
                    <a:pt x="243" y="74"/>
                  </a:cubicBezTo>
                  <a:cubicBezTo>
                    <a:pt x="227" y="76"/>
                    <a:pt x="213" y="82"/>
                    <a:pt x="200" y="90"/>
                  </a:cubicBezTo>
                  <a:cubicBezTo>
                    <a:pt x="188" y="98"/>
                    <a:pt x="179" y="111"/>
                    <a:pt x="173" y="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8638670" y="2047833"/>
              <a:ext cx="155520" cy="164160"/>
            </a:xfrm>
            <a:custGeom>
              <a:avLst/>
              <a:gdLst/>
              <a:ahLst/>
              <a:cxnLst/>
              <a:rect l="l" t="t" r="r" b="b"/>
              <a:pathLst>
                <a:path w="432" h="456" extrusionOk="0">
                  <a:moveTo>
                    <a:pt x="157" y="13"/>
                  </a:moveTo>
                  <a:lnTo>
                    <a:pt x="157" y="13"/>
                  </a:lnTo>
                  <a:cubicBezTo>
                    <a:pt x="131" y="45"/>
                    <a:pt x="131" y="45"/>
                    <a:pt x="131" y="45"/>
                  </a:cubicBezTo>
                  <a:cubicBezTo>
                    <a:pt x="128" y="48"/>
                    <a:pt x="127" y="52"/>
                    <a:pt x="126" y="55"/>
                  </a:cubicBezTo>
                  <a:cubicBezTo>
                    <a:pt x="126" y="59"/>
                    <a:pt x="127" y="62"/>
                    <a:pt x="130" y="66"/>
                  </a:cubicBezTo>
                  <a:cubicBezTo>
                    <a:pt x="308" y="308"/>
                    <a:pt x="308" y="308"/>
                    <a:pt x="308" y="308"/>
                  </a:cubicBezTo>
                  <a:cubicBezTo>
                    <a:pt x="372" y="261"/>
                    <a:pt x="372" y="261"/>
                    <a:pt x="372" y="261"/>
                  </a:cubicBezTo>
                  <a:cubicBezTo>
                    <a:pt x="375" y="259"/>
                    <a:pt x="377" y="257"/>
                    <a:pt x="377" y="255"/>
                  </a:cubicBezTo>
                  <a:cubicBezTo>
                    <a:pt x="377" y="252"/>
                    <a:pt x="377" y="250"/>
                    <a:pt x="376" y="247"/>
                  </a:cubicBezTo>
                  <a:cubicBezTo>
                    <a:pt x="358" y="185"/>
                    <a:pt x="358" y="185"/>
                    <a:pt x="358" y="185"/>
                  </a:cubicBezTo>
                  <a:cubicBezTo>
                    <a:pt x="374" y="174"/>
                    <a:pt x="374" y="174"/>
                    <a:pt x="374" y="174"/>
                  </a:cubicBezTo>
                  <a:cubicBezTo>
                    <a:pt x="432" y="255"/>
                    <a:pt x="432" y="255"/>
                    <a:pt x="432" y="255"/>
                  </a:cubicBezTo>
                  <a:cubicBezTo>
                    <a:pt x="158" y="456"/>
                    <a:pt x="158" y="456"/>
                    <a:pt x="158" y="456"/>
                  </a:cubicBezTo>
                  <a:cubicBezTo>
                    <a:pt x="99" y="376"/>
                    <a:pt x="99" y="376"/>
                    <a:pt x="99" y="376"/>
                  </a:cubicBezTo>
                  <a:cubicBezTo>
                    <a:pt x="113" y="366"/>
                    <a:pt x="113" y="366"/>
                    <a:pt x="113" y="366"/>
                  </a:cubicBezTo>
                  <a:cubicBezTo>
                    <a:pt x="167" y="401"/>
                    <a:pt x="167" y="401"/>
                    <a:pt x="167" y="401"/>
                  </a:cubicBezTo>
                  <a:cubicBezTo>
                    <a:pt x="169" y="402"/>
                    <a:pt x="172" y="403"/>
                    <a:pt x="174" y="404"/>
                  </a:cubicBezTo>
                  <a:cubicBezTo>
                    <a:pt x="176" y="404"/>
                    <a:pt x="178" y="404"/>
                    <a:pt x="181" y="402"/>
                  </a:cubicBezTo>
                  <a:cubicBezTo>
                    <a:pt x="246" y="354"/>
                    <a:pt x="246" y="354"/>
                    <a:pt x="246" y="354"/>
                  </a:cubicBezTo>
                  <a:cubicBezTo>
                    <a:pt x="68" y="111"/>
                    <a:pt x="68" y="111"/>
                    <a:pt x="68" y="111"/>
                  </a:cubicBezTo>
                  <a:cubicBezTo>
                    <a:pt x="65" y="108"/>
                    <a:pt x="62" y="105"/>
                    <a:pt x="58" y="105"/>
                  </a:cubicBezTo>
                  <a:cubicBezTo>
                    <a:pt x="54" y="104"/>
                    <a:pt x="51" y="104"/>
                    <a:pt x="48" y="106"/>
                  </a:cubicBezTo>
                  <a:cubicBezTo>
                    <a:pt x="10" y="121"/>
                    <a:pt x="10" y="121"/>
                    <a:pt x="10" y="121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147" y="0"/>
                    <a:pt x="147" y="0"/>
                    <a:pt x="147" y="0"/>
                  </a:cubicBezTo>
                  <a:lnTo>
                    <a:pt x="157" y="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8612949" y="1666812"/>
              <a:ext cx="155525" cy="146867"/>
            </a:xfrm>
            <a:custGeom>
              <a:avLst/>
              <a:gdLst/>
              <a:ahLst/>
              <a:cxnLst/>
              <a:rect l="l" t="t" r="r" b="b"/>
              <a:pathLst>
                <a:path w="575" h="543" extrusionOk="0">
                  <a:moveTo>
                    <a:pt x="4" y="350"/>
                  </a:moveTo>
                  <a:lnTo>
                    <a:pt x="4" y="350"/>
                  </a:lnTo>
                  <a:cubicBezTo>
                    <a:pt x="-1" y="317"/>
                    <a:pt x="-1" y="286"/>
                    <a:pt x="3" y="259"/>
                  </a:cubicBezTo>
                  <a:cubicBezTo>
                    <a:pt x="9" y="233"/>
                    <a:pt x="16" y="210"/>
                    <a:pt x="28" y="190"/>
                  </a:cubicBezTo>
                  <a:cubicBezTo>
                    <a:pt x="40" y="171"/>
                    <a:pt x="54" y="155"/>
                    <a:pt x="71" y="144"/>
                  </a:cubicBezTo>
                  <a:cubicBezTo>
                    <a:pt x="88" y="132"/>
                    <a:pt x="107" y="125"/>
                    <a:pt x="126" y="122"/>
                  </a:cubicBezTo>
                  <a:cubicBezTo>
                    <a:pt x="446" y="75"/>
                    <a:pt x="446" y="75"/>
                    <a:pt x="446" y="75"/>
                  </a:cubicBezTo>
                  <a:cubicBezTo>
                    <a:pt x="451" y="74"/>
                    <a:pt x="456" y="72"/>
                    <a:pt x="459" y="68"/>
                  </a:cubicBezTo>
                  <a:cubicBezTo>
                    <a:pt x="463" y="63"/>
                    <a:pt x="465" y="59"/>
                    <a:pt x="465" y="54"/>
                  </a:cubicBezTo>
                  <a:cubicBezTo>
                    <a:pt x="472" y="4"/>
                    <a:pt x="472" y="4"/>
                    <a:pt x="472" y="4"/>
                  </a:cubicBezTo>
                  <a:cubicBezTo>
                    <a:pt x="495" y="0"/>
                    <a:pt x="495" y="0"/>
                    <a:pt x="495" y="0"/>
                  </a:cubicBezTo>
                  <a:cubicBezTo>
                    <a:pt x="531" y="239"/>
                    <a:pt x="531" y="239"/>
                    <a:pt x="531" y="239"/>
                  </a:cubicBezTo>
                  <a:cubicBezTo>
                    <a:pt x="508" y="242"/>
                    <a:pt x="508" y="242"/>
                    <a:pt x="508" y="242"/>
                  </a:cubicBezTo>
                  <a:cubicBezTo>
                    <a:pt x="487" y="197"/>
                    <a:pt x="487" y="197"/>
                    <a:pt x="487" y="197"/>
                  </a:cubicBezTo>
                  <a:cubicBezTo>
                    <a:pt x="485" y="192"/>
                    <a:pt x="481" y="188"/>
                    <a:pt x="477" y="185"/>
                  </a:cubicBezTo>
                  <a:cubicBezTo>
                    <a:pt x="472" y="182"/>
                    <a:pt x="467" y="181"/>
                    <a:pt x="462" y="182"/>
                  </a:cubicBezTo>
                  <a:cubicBezTo>
                    <a:pt x="177" y="224"/>
                    <a:pt x="177" y="224"/>
                    <a:pt x="177" y="224"/>
                  </a:cubicBezTo>
                  <a:cubicBezTo>
                    <a:pt x="168" y="225"/>
                    <a:pt x="159" y="228"/>
                    <a:pt x="149" y="230"/>
                  </a:cubicBezTo>
                  <a:cubicBezTo>
                    <a:pt x="140" y="233"/>
                    <a:pt x="130" y="236"/>
                    <a:pt x="121" y="242"/>
                  </a:cubicBezTo>
                  <a:cubicBezTo>
                    <a:pt x="112" y="246"/>
                    <a:pt x="103" y="252"/>
                    <a:pt x="95" y="259"/>
                  </a:cubicBezTo>
                  <a:cubicBezTo>
                    <a:pt x="87" y="266"/>
                    <a:pt x="80" y="275"/>
                    <a:pt x="75" y="285"/>
                  </a:cubicBezTo>
                  <a:cubicBezTo>
                    <a:pt x="69" y="295"/>
                    <a:pt x="65" y="307"/>
                    <a:pt x="63" y="320"/>
                  </a:cubicBezTo>
                  <a:cubicBezTo>
                    <a:pt x="61" y="333"/>
                    <a:pt x="61" y="349"/>
                    <a:pt x="63" y="366"/>
                  </a:cubicBezTo>
                  <a:cubicBezTo>
                    <a:pt x="66" y="383"/>
                    <a:pt x="70" y="399"/>
                    <a:pt x="76" y="411"/>
                  </a:cubicBezTo>
                  <a:cubicBezTo>
                    <a:pt x="83" y="424"/>
                    <a:pt x="90" y="434"/>
                    <a:pt x="98" y="443"/>
                  </a:cubicBezTo>
                  <a:cubicBezTo>
                    <a:pt x="107" y="452"/>
                    <a:pt x="116" y="459"/>
                    <a:pt x="126" y="464"/>
                  </a:cubicBezTo>
                  <a:cubicBezTo>
                    <a:pt x="136" y="469"/>
                    <a:pt x="146" y="473"/>
                    <a:pt x="156" y="475"/>
                  </a:cubicBezTo>
                  <a:cubicBezTo>
                    <a:pt x="167" y="478"/>
                    <a:pt x="176" y="479"/>
                    <a:pt x="186" y="479"/>
                  </a:cubicBezTo>
                  <a:cubicBezTo>
                    <a:pt x="196" y="480"/>
                    <a:pt x="205" y="479"/>
                    <a:pt x="214" y="478"/>
                  </a:cubicBezTo>
                  <a:cubicBezTo>
                    <a:pt x="497" y="436"/>
                    <a:pt x="497" y="436"/>
                    <a:pt x="497" y="436"/>
                  </a:cubicBezTo>
                  <a:cubicBezTo>
                    <a:pt x="503" y="435"/>
                    <a:pt x="507" y="433"/>
                    <a:pt x="510" y="428"/>
                  </a:cubicBezTo>
                  <a:cubicBezTo>
                    <a:pt x="514" y="424"/>
                    <a:pt x="515" y="420"/>
                    <a:pt x="517" y="415"/>
                  </a:cubicBezTo>
                  <a:cubicBezTo>
                    <a:pt x="525" y="365"/>
                    <a:pt x="525" y="365"/>
                    <a:pt x="525" y="365"/>
                  </a:cubicBezTo>
                  <a:cubicBezTo>
                    <a:pt x="548" y="362"/>
                    <a:pt x="548" y="362"/>
                    <a:pt x="548" y="362"/>
                  </a:cubicBezTo>
                  <a:cubicBezTo>
                    <a:pt x="575" y="540"/>
                    <a:pt x="575" y="540"/>
                    <a:pt x="575" y="540"/>
                  </a:cubicBezTo>
                  <a:cubicBezTo>
                    <a:pt x="552" y="543"/>
                    <a:pt x="552" y="543"/>
                    <a:pt x="552" y="543"/>
                  </a:cubicBezTo>
                  <a:cubicBezTo>
                    <a:pt x="528" y="498"/>
                    <a:pt x="528" y="498"/>
                    <a:pt x="528" y="498"/>
                  </a:cubicBezTo>
                  <a:cubicBezTo>
                    <a:pt x="527" y="493"/>
                    <a:pt x="523" y="490"/>
                    <a:pt x="519" y="487"/>
                  </a:cubicBezTo>
                  <a:cubicBezTo>
                    <a:pt x="514" y="484"/>
                    <a:pt x="509" y="483"/>
                    <a:pt x="504" y="484"/>
                  </a:cubicBezTo>
                  <a:cubicBezTo>
                    <a:pt x="202" y="528"/>
                    <a:pt x="202" y="528"/>
                    <a:pt x="202" y="528"/>
                  </a:cubicBezTo>
                  <a:cubicBezTo>
                    <a:pt x="181" y="531"/>
                    <a:pt x="163" y="531"/>
                    <a:pt x="146" y="527"/>
                  </a:cubicBezTo>
                  <a:cubicBezTo>
                    <a:pt x="129" y="523"/>
                    <a:pt x="113" y="517"/>
                    <a:pt x="99" y="508"/>
                  </a:cubicBezTo>
                  <a:cubicBezTo>
                    <a:pt x="85" y="499"/>
                    <a:pt x="72" y="489"/>
                    <a:pt x="62" y="476"/>
                  </a:cubicBezTo>
                  <a:cubicBezTo>
                    <a:pt x="51" y="464"/>
                    <a:pt x="42" y="450"/>
                    <a:pt x="34" y="436"/>
                  </a:cubicBezTo>
                  <a:cubicBezTo>
                    <a:pt x="26" y="422"/>
                    <a:pt x="19" y="407"/>
                    <a:pt x="15" y="392"/>
                  </a:cubicBezTo>
                  <a:cubicBezTo>
                    <a:pt x="10" y="378"/>
                    <a:pt x="6" y="364"/>
                    <a:pt x="4" y="3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8846085" y="2183190"/>
              <a:ext cx="131760" cy="132840"/>
            </a:xfrm>
            <a:custGeom>
              <a:avLst/>
              <a:gdLst/>
              <a:ahLst/>
              <a:cxnLst/>
              <a:rect l="l" t="t" r="r" b="b"/>
              <a:pathLst>
                <a:path w="366" h="369" extrusionOk="0">
                  <a:moveTo>
                    <a:pt x="10" y="125"/>
                  </a:moveTo>
                  <a:lnTo>
                    <a:pt x="10" y="125"/>
                  </a:lnTo>
                  <a:cubicBezTo>
                    <a:pt x="32" y="134"/>
                    <a:pt x="32" y="134"/>
                    <a:pt x="32" y="134"/>
                  </a:cubicBezTo>
                  <a:cubicBezTo>
                    <a:pt x="38" y="137"/>
                    <a:pt x="45" y="136"/>
                    <a:pt x="52" y="133"/>
                  </a:cubicBezTo>
                  <a:cubicBezTo>
                    <a:pt x="286" y="21"/>
                    <a:pt x="286" y="21"/>
                    <a:pt x="286" y="21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366" y="19"/>
                    <a:pt x="366" y="19"/>
                    <a:pt x="366" y="19"/>
                  </a:cubicBezTo>
                  <a:cubicBezTo>
                    <a:pt x="249" y="317"/>
                    <a:pt x="249" y="317"/>
                    <a:pt x="249" y="317"/>
                  </a:cubicBezTo>
                  <a:cubicBezTo>
                    <a:pt x="248" y="320"/>
                    <a:pt x="248" y="324"/>
                    <a:pt x="248" y="327"/>
                  </a:cubicBezTo>
                  <a:cubicBezTo>
                    <a:pt x="248" y="331"/>
                    <a:pt x="249" y="334"/>
                    <a:pt x="250" y="337"/>
                  </a:cubicBezTo>
                  <a:cubicBezTo>
                    <a:pt x="260" y="358"/>
                    <a:pt x="260" y="358"/>
                    <a:pt x="260" y="358"/>
                  </a:cubicBezTo>
                  <a:cubicBezTo>
                    <a:pt x="250" y="369"/>
                    <a:pt x="250" y="369"/>
                    <a:pt x="250" y="369"/>
                  </a:cubicBezTo>
                  <a:cubicBezTo>
                    <a:pt x="145" y="271"/>
                    <a:pt x="145" y="271"/>
                    <a:pt x="145" y="271"/>
                  </a:cubicBezTo>
                  <a:cubicBezTo>
                    <a:pt x="155" y="260"/>
                    <a:pt x="155" y="260"/>
                    <a:pt x="155" y="260"/>
                  </a:cubicBezTo>
                  <a:cubicBezTo>
                    <a:pt x="193" y="281"/>
                    <a:pt x="193" y="281"/>
                    <a:pt x="193" y="281"/>
                  </a:cubicBezTo>
                  <a:cubicBezTo>
                    <a:pt x="228" y="190"/>
                    <a:pt x="228" y="190"/>
                    <a:pt x="228" y="190"/>
                  </a:cubicBezTo>
                  <a:cubicBezTo>
                    <a:pt x="151" y="118"/>
                    <a:pt x="151" y="118"/>
                    <a:pt x="151" y="118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86" y="196"/>
                    <a:pt x="86" y="196"/>
                    <a:pt x="86" y="196"/>
                  </a:cubicBezTo>
                  <a:cubicBezTo>
                    <a:pt x="76" y="207"/>
                    <a:pt x="76" y="207"/>
                    <a:pt x="76" y="207"/>
                  </a:cubicBezTo>
                  <a:cubicBezTo>
                    <a:pt x="0" y="135"/>
                    <a:pt x="0" y="135"/>
                    <a:pt x="0" y="135"/>
                  </a:cubicBezTo>
                  <a:lnTo>
                    <a:pt x="10" y="125"/>
                  </a:lnTo>
                  <a:moveTo>
                    <a:pt x="239" y="164"/>
                  </a:moveTo>
                  <a:lnTo>
                    <a:pt x="239" y="164"/>
                  </a:lnTo>
                  <a:cubicBezTo>
                    <a:pt x="270" y="84"/>
                    <a:pt x="270" y="84"/>
                    <a:pt x="270" y="84"/>
                  </a:cubicBezTo>
                  <a:cubicBezTo>
                    <a:pt x="283" y="52"/>
                    <a:pt x="283" y="52"/>
                    <a:pt x="283" y="52"/>
                  </a:cubicBezTo>
                  <a:cubicBezTo>
                    <a:pt x="176" y="106"/>
                    <a:pt x="176" y="106"/>
                    <a:pt x="176" y="106"/>
                  </a:cubicBezTo>
                  <a:lnTo>
                    <a:pt x="239" y="16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8471630" y="2486808"/>
              <a:ext cx="167050" cy="169903"/>
            </a:xfrm>
            <a:custGeom>
              <a:avLst/>
              <a:gdLst/>
              <a:ahLst/>
              <a:cxnLst/>
              <a:rect l="l" t="t" r="r" b="b"/>
              <a:pathLst>
                <a:path w="874" h="889" extrusionOk="0">
                  <a:moveTo>
                    <a:pt x="55" y="227"/>
                  </a:moveTo>
                  <a:lnTo>
                    <a:pt x="55" y="227"/>
                  </a:lnTo>
                  <a:cubicBezTo>
                    <a:pt x="66" y="205"/>
                    <a:pt x="79" y="183"/>
                    <a:pt x="93" y="163"/>
                  </a:cubicBezTo>
                  <a:cubicBezTo>
                    <a:pt x="107" y="143"/>
                    <a:pt x="121" y="123"/>
                    <a:pt x="136" y="104"/>
                  </a:cubicBezTo>
                  <a:cubicBezTo>
                    <a:pt x="151" y="86"/>
                    <a:pt x="167" y="68"/>
                    <a:pt x="183" y="51"/>
                  </a:cubicBezTo>
                  <a:cubicBezTo>
                    <a:pt x="199" y="33"/>
                    <a:pt x="216" y="16"/>
                    <a:pt x="232" y="0"/>
                  </a:cubicBezTo>
                  <a:cubicBezTo>
                    <a:pt x="454" y="98"/>
                    <a:pt x="454" y="98"/>
                    <a:pt x="454" y="98"/>
                  </a:cubicBezTo>
                  <a:cubicBezTo>
                    <a:pt x="435" y="135"/>
                    <a:pt x="435" y="135"/>
                    <a:pt x="435" y="135"/>
                  </a:cubicBezTo>
                  <a:cubicBezTo>
                    <a:pt x="300" y="127"/>
                    <a:pt x="300" y="127"/>
                    <a:pt x="300" y="127"/>
                  </a:cubicBezTo>
                  <a:cubicBezTo>
                    <a:pt x="297" y="127"/>
                    <a:pt x="293" y="127"/>
                    <a:pt x="290" y="129"/>
                  </a:cubicBezTo>
                  <a:cubicBezTo>
                    <a:pt x="286" y="129"/>
                    <a:pt x="282" y="130"/>
                    <a:pt x="278" y="131"/>
                  </a:cubicBezTo>
                  <a:cubicBezTo>
                    <a:pt x="274" y="131"/>
                    <a:pt x="270" y="132"/>
                    <a:pt x="267" y="134"/>
                  </a:cubicBezTo>
                  <a:cubicBezTo>
                    <a:pt x="264" y="135"/>
                    <a:pt x="261" y="136"/>
                    <a:pt x="259" y="138"/>
                  </a:cubicBezTo>
                  <a:cubicBezTo>
                    <a:pt x="243" y="147"/>
                    <a:pt x="228" y="157"/>
                    <a:pt x="212" y="170"/>
                  </a:cubicBezTo>
                  <a:cubicBezTo>
                    <a:pt x="197" y="183"/>
                    <a:pt x="183" y="196"/>
                    <a:pt x="170" y="210"/>
                  </a:cubicBezTo>
                  <a:cubicBezTo>
                    <a:pt x="156" y="225"/>
                    <a:pt x="144" y="238"/>
                    <a:pt x="134" y="252"/>
                  </a:cubicBezTo>
                  <a:cubicBezTo>
                    <a:pt x="124" y="266"/>
                    <a:pt x="116" y="278"/>
                    <a:pt x="111" y="289"/>
                  </a:cubicBezTo>
                  <a:cubicBezTo>
                    <a:pt x="100" y="310"/>
                    <a:pt x="94" y="330"/>
                    <a:pt x="92" y="350"/>
                  </a:cubicBezTo>
                  <a:cubicBezTo>
                    <a:pt x="90" y="370"/>
                    <a:pt x="92" y="389"/>
                    <a:pt x="98" y="407"/>
                  </a:cubicBezTo>
                  <a:cubicBezTo>
                    <a:pt x="103" y="424"/>
                    <a:pt x="112" y="440"/>
                    <a:pt x="125" y="454"/>
                  </a:cubicBezTo>
                  <a:cubicBezTo>
                    <a:pt x="137" y="468"/>
                    <a:pt x="152" y="480"/>
                    <a:pt x="169" y="489"/>
                  </a:cubicBezTo>
                  <a:cubicBezTo>
                    <a:pt x="184" y="496"/>
                    <a:pt x="197" y="501"/>
                    <a:pt x="211" y="503"/>
                  </a:cubicBezTo>
                  <a:cubicBezTo>
                    <a:pt x="224" y="505"/>
                    <a:pt x="238" y="505"/>
                    <a:pt x="252" y="501"/>
                  </a:cubicBezTo>
                  <a:cubicBezTo>
                    <a:pt x="265" y="499"/>
                    <a:pt x="279" y="493"/>
                    <a:pt x="293" y="485"/>
                  </a:cubicBezTo>
                  <a:cubicBezTo>
                    <a:pt x="307" y="477"/>
                    <a:pt x="321" y="466"/>
                    <a:pt x="337" y="453"/>
                  </a:cubicBezTo>
                  <a:cubicBezTo>
                    <a:pt x="349" y="442"/>
                    <a:pt x="361" y="431"/>
                    <a:pt x="372" y="419"/>
                  </a:cubicBezTo>
                  <a:cubicBezTo>
                    <a:pt x="384" y="407"/>
                    <a:pt x="395" y="395"/>
                    <a:pt x="406" y="384"/>
                  </a:cubicBezTo>
                  <a:cubicBezTo>
                    <a:pt x="417" y="372"/>
                    <a:pt x="428" y="360"/>
                    <a:pt x="439" y="348"/>
                  </a:cubicBezTo>
                  <a:cubicBezTo>
                    <a:pt x="450" y="337"/>
                    <a:pt x="462" y="326"/>
                    <a:pt x="475" y="315"/>
                  </a:cubicBezTo>
                  <a:cubicBezTo>
                    <a:pt x="495" y="297"/>
                    <a:pt x="517" y="283"/>
                    <a:pt x="540" y="273"/>
                  </a:cubicBezTo>
                  <a:cubicBezTo>
                    <a:pt x="563" y="263"/>
                    <a:pt x="586" y="257"/>
                    <a:pt x="610" y="254"/>
                  </a:cubicBezTo>
                  <a:cubicBezTo>
                    <a:pt x="633" y="252"/>
                    <a:pt x="657" y="252"/>
                    <a:pt x="680" y="257"/>
                  </a:cubicBezTo>
                  <a:cubicBezTo>
                    <a:pt x="703" y="261"/>
                    <a:pt x="726" y="269"/>
                    <a:pt x="748" y="280"/>
                  </a:cubicBezTo>
                  <a:cubicBezTo>
                    <a:pt x="769" y="291"/>
                    <a:pt x="788" y="305"/>
                    <a:pt x="804" y="321"/>
                  </a:cubicBezTo>
                  <a:cubicBezTo>
                    <a:pt x="820" y="338"/>
                    <a:pt x="833" y="356"/>
                    <a:pt x="843" y="376"/>
                  </a:cubicBezTo>
                  <a:cubicBezTo>
                    <a:pt x="854" y="397"/>
                    <a:pt x="862" y="418"/>
                    <a:pt x="868" y="442"/>
                  </a:cubicBezTo>
                  <a:cubicBezTo>
                    <a:pt x="873" y="466"/>
                    <a:pt x="875" y="490"/>
                    <a:pt x="874" y="515"/>
                  </a:cubicBezTo>
                  <a:cubicBezTo>
                    <a:pt x="873" y="540"/>
                    <a:pt x="870" y="566"/>
                    <a:pt x="863" y="592"/>
                  </a:cubicBezTo>
                  <a:cubicBezTo>
                    <a:pt x="856" y="618"/>
                    <a:pt x="846" y="644"/>
                    <a:pt x="833" y="669"/>
                  </a:cubicBezTo>
                  <a:cubicBezTo>
                    <a:pt x="822" y="692"/>
                    <a:pt x="809" y="713"/>
                    <a:pt x="796" y="735"/>
                  </a:cubicBezTo>
                  <a:cubicBezTo>
                    <a:pt x="783" y="755"/>
                    <a:pt x="770" y="775"/>
                    <a:pt x="756" y="793"/>
                  </a:cubicBezTo>
                  <a:cubicBezTo>
                    <a:pt x="743" y="812"/>
                    <a:pt x="729" y="829"/>
                    <a:pt x="714" y="846"/>
                  </a:cubicBezTo>
                  <a:cubicBezTo>
                    <a:pt x="701" y="861"/>
                    <a:pt x="688" y="876"/>
                    <a:pt x="675" y="889"/>
                  </a:cubicBezTo>
                  <a:cubicBezTo>
                    <a:pt x="476" y="786"/>
                    <a:pt x="476" y="786"/>
                    <a:pt x="476" y="786"/>
                  </a:cubicBezTo>
                  <a:cubicBezTo>
                    <a:pt x="495" y="749"/>
                    <a:pt x="495" y="749"/>
                    <a:pt x="495" y="749"/>
                  </a:cubicBezTo>
                  <a:cubicBezTo>
                    <a:pt x="619" y="758"/>
                    <a:pt x="619" y="758"/>
                    <a:pt x="619" y="758"/>
                  </a:cubicBezTo>
                  <a:cubicBezTo>
                    <a:pt x="625" y="759"/>
                    <a:pt x="632" y="758"/>
                    <a:pt x="639" y="755"/>
                  </a:cubicBezTo>
                  <a:cubicBezTo>
                    <a:pt x="646" y="753"/>
                    <a:pt x="652" y="750"/>
                    <a:pt x="657" y="748"/>
                  </a:cubicBezTo>
                  <a:cubicBezTo>
                    <a:pt x="669" y="743"/>
                    <a:pt x="680" y="735"/>
                    <a:pt x="691" y="725"/>
                  </a:cubicBezTo>
                  <a:cubicBezTo>
                    <a:pt x="703" y="714"/>
                    <a:pt x="713" y="703"/>
                    <a:pt x="723" y="691"/>
                  </a:cubicBezTo>
                  <a:cubicBezTo>
                    <a:pt x="733" y="679"/>
                    <a:pt x="742" y="667"/>
                    <a:pt x="750" y="656"/>
                  </a:cubicBezTo>
                  <a:cubicBezTo>
                    <a:pt x="758" y="644"/>
                    <a:pt x="764" y="633"/>
                    <a:pt x="769" y="625"/>
                  </a:cubicBezTo>
                  <a:cubicBezTo>
                    <a:pt x="778" y="606"/>
                    <a:pt x="784" y="588"/>
                    <a:pt x="786" y="570"/>
                  </a:cubicBezTo>
                  <a:cubicBezTo>
                    <a:pt x="787" y="552"/>
                    <a:pt x="786" y="536"/>
                    <a:pt x="781" y="520"/>
                  </a:cubicBezTo>
                  <a:cubicBezTo>
                    <a:pt x="777" y="505"/>
                    <a:pt x="769" y="491"/>
                    <a:pt x="759" y="479"/>
                  </a:cubicBezTo>
                  <a:cubicBezTo>
                    <a:pt x="750" y="467"/>
                    <a:pt x="738" y="458"/>
                    <a:pt x="725" y="451"/>
                  </a:cubicBezTo>
                  <a:cubicBezTo>
                    <a:pt x="711" y="444"/>
                    <a:pt x="697" y="438"/>
                    <a:pt x="682" y="435"/>
                  </a:cubicBezTo>
                  <a:cubicBezTo>
                    <a:pt x="668" y="432"/>
                    <a:pt x="653" y="431"/>
                    <a:pt x="639" y="434"/>
                  </a:cubicBezTo>
                  <a:cubicBezTo>
                    <a:pt x="625" y="436"/>
                    <a:pt x="610" y="441"/>
                    <a:pt x="596" y="449"/>
                  </a:cubicBezTo>
                  <a:cubicBezTo>
                    <a:pt x="581" y="458"/>
                    <a:pt x="565" y="469"/>
                    <a:pt x="549" y="484"/>
                  </a:cubicBezTo>
                  <a:cubicBezTo>
                    <a:pt x="538" y="495"/>
                    <a:pt x="527" y="506"/>
                    <a:pt x="516" y="517"/>
                  </a:cubicBezTo>
                  <a:cubicBezTo>
                    <a:pt x="505" y="528"/>
                    <a:pt x="495" y="539"/>
                    <a:pt x="484" y="551"/>
                  </a:cubicBezTo>
                  <a:cubicBezTo>
                    <a:pt x="473" y="562"/>
                    <a:pt x="462" y="573"/>
                    <a:pt x="450" y="584"/>
                  </a:cubicBezTo>
                  <a:cubicBezTo>
                    <a:pt x="439" y="596"/>
                    <a:pt x="426" y="608"/>
                    <a:pt x="412" y="620"/>
                  </a:cubicBezTo>
                  <a:cubicBezTo>
                    <a:pt x="395" y="634"/>
                    <a:pt x="376" y="647"/>
                    <a:pt x="356" y="658"/>
                  </a:cubicBezTo>
                  <a:cubicBezTo>
                    <a:pt x="334" y="669"/>
                    <a:pt x="312" y="677"/>
                    <a:pt x="288" y="683"/>
                  </a:cubicBezTo>
                  <a:cubicBezTo>
                    <a:pt x="265" y="688"/>
                    <a:pt x="240" y="689"/>
                    <a:pt x="213" y="686"/>
                  </a:cubicBezTo>
                  <a:cubicBezTo>
                    <a:pt x="187" y="683"/>
                    <a:pt x="161" y="675"/>
                    <a:pt x="134" y="661"/>
                  </a:cubicBezTo>
                  <a:cubicBezTo>
                    <a:pt x="104" y="646"/>
                    <a:pt x="79" y="625"/>
                    <a:pt x="56" y="599"/>
                  </a:cubicBezTo>
                  <a:cubicBezTo>
                    <a:pt x="34" y="572"/>
                    <a:pt x="18" y="541"/>
                    <a:pt x="8" y="504"/>
                  </a:cubicBezTo>
                  <a:cubicBezTo>
                    <a:pt x="-1" y="467"/>
                    <a:pt x="-3" y="425"/>
                    <a:pt x="4" y="379"/>
                  </a:cubicBezTo>
                  <a:cubicBezTo>
                    <a:pt x="10" y="332"/>
                    <a:pt x="27" y="282"/>
                    <a:pt x="55" y="2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8"/>
            <p:cNvSpPr/>
            <p:nvPr/>
          </p:nvSpPr>
          <p:spPr>
            <a:xfrm rot="1283619">
              <a:off x="8643534" y="2264895"/>
              <a:ext cx="254149" cy="252143"/>
            </a:xfrm>
            <a:custGeom>
              <a:avLst/>
              <a:gdLst/>
              <a:ahLst/>
              <a:cxnLst/>
              <a:rect l="l" t="t" r="r" b="b"/>
              <a:pathLst>
                <a:path w="1007" h="999" extrusionOk="0">
                  <a:moveTo>
                    <a:pt x="285" y="18"/>
                  </a:moveTo>
                  <a:lnTo>
                    <a:pt x="285" y="18"/>
                  </a:lnTo>
                  <a:cubicBezTo>
                    <a:pt x="268" y="98"/>
                    <a:pt x="268" y="98"/>
                    <a:pt x="268" y="98"/>
                  </a:cubicBezTo>
                  <a:cubicBezTo>
                    <a:pt x="266" y="107"/>
                    <a:pt x="267" y="116"/>
                    <a:pt x="270" y="124"/>
                  </a:cubicBezTo>
                  <a:cubicBezTo>
                    <a:pt x="273" y="131"/>
                    <a:pt x="279" y="137"/>
                    <a:pt x="287" y="141"/>
                  </a:cubicBezTo>
                  <a:cubicBezTo>
                    <a:pt x="870" y="453"/>
                    <a:pt x="870" y="453"/>
                    <a:pt x="870" y="453"/>
                  </a:cubicBezTo>
                  <a:cubicBezTo>
                    <a:pt x="878" y="457"/>
                    <a:pt x="887" y="458"/>
                    <a:pt x="895" y="457"/>
                  </a:cubicBezTo>
                  <a:cubicBezTo>
                    <a:pt x="903" y="456"/>
                    <a:pt x="910" y="451"/>
                    <a:pt x="917" y="444"/>
                  </a:cubicBezTo>
                  <a:cubicBezTo>
                    <a:pt x="974" y="385"/>
                    <a:pt x="974" y="385"/>
                    <a:pt x="974" y="385"/>
                  </a:cubicBezTo>
                  <a:cubicBezTo>
                    <a:pt x="1007" y="403"/>
                    <a:pt x="1007" y="403"/>
                    <a:pt x="1007" y="403"/>
                  </a:cubicBezTo>
                  <a:cubicBezTo>
                    <a:pt x="819" y="755"/>
                    <a:pt x="819" y="755"/>
                    <a:pt x="819" y="755"/>
                  </a:cubicBezTo>
                  <a:cubicBezTo>
                    <a:pt x="805" y="781"/>
                    <a:pt x="788" y="807"/>
                    <a:pt x="768" y="833"/>
                  </a:cubicBezTo>
                  <a:cubicBezTo>
                    <a:pt x="748" y="860"/>
                    <a:pt x="725" y="884"/>
                    <a:pt x="698" y="906"/>
                  </a:cubicBezTo>
                  <a:cubicBezTo>
                    <a:pt x="672" y="929"/>
                    <a:pt x="642" y="948"/>
                    <a:pt x="610" y="965"/>
                  </a:cubicBezTo>
                  <a:cubicBezTo>
                    <a:pt x="577" y="981"/>
                    <a:pt x="541" y="992"/>
                    <a:pt x="503" y="997"/>
                  </a:cubicBezTo>
                  <a:cubicBezTo>
                    <a:pt x="464" y="1002"/>
                    <a:pt x="422" y="1000"/>
                    <a:pt x="377" y="992"/>
                  </a:cubicBezTo>
                  <a:cubicBezTo>
                    <a:pt x="332" y="983"/>
                    <a:pt x="285" y="965"/>
                    <a:pt x="234" y="938"/>
                  </a:cubicBezTo>
                  <a:cubicBezTo>
                    <a:pt x="170" y="904"/>
                    <a:pt x="120" y="864"/>
                    <a:pt x="83" y="819"/>
                  </a:cubicBezTo>
                  <a:cubicBezTo>
                    <a:pt x="47" y="773"/>
                    <a:pt x="22" y="725"/>
                    <a:pt x="10" y="673"/>
                  </a:cubicBezTo>
                  <a:cubicBezTo>
                    <a:pt x="-2" y="622"/>
                    <a:pt x="-3" y="568"/>
                    <a:pt x="7" y="513"/>
                  </a:cubicBezTo>
                  <a:cubicBezTo>
                    <a:pt x="17" y="458"/>
                    <a:pt x="36" y="403"/>
                    <a:pt x="65" y="350"/>
                  </a:cubicBezTo>
                  <a:cubicBezTo>
                    <a:pt x="252" y="0"/>
                    <a:pt x="252" y="0"/>
                    <a:pt x="252" y="0"/>
                  </a:cubicBezTo>
                  <a:lnTo>
                    <a:pt x="285" y="18"/>
                  </a:lnTo>
                  <a:moveTo>
                    <a:pt x="123" y="386"/>
                  </a:moveTo>
                  <a:lnTo>
                    <a:pt x="123" y="386"/>
                  </a:lnTo>
                  <a:cubicBezTo>
                    <a:pt x="103" y="422"/>
                    <a:pt x="93" y="458"/>
                    <a:pt x="92" y="491"/>
                  </a:cubicBezTo>
                  <a:cubicBezTo>
                    <a:pt x="91" y="526"/>
                    <a:pt x="99" y="558"/>
                    <a:pt x="114" y="590"/>
                  </a:cubicBezTo>
                  <a:cubicBezTo>
                    <a:pt x="130" y="622"/>
                    <a:pt x="155" y="651"/>
                    <a:pt x="187" y="680"/>
                  </a:cubicBezTo>
                  <a:cubicBezTo>
                    <a:pt x="220" y="708"/>
                    <a:pt x="259" y="735"/>
                    <a:pt x="307" y="761"/>
                  </a:cubicBezTo>
                  <a:cubicBezTo>
                    <a:pt x="359" y="789"/>
                    <a:pt x="409" y="808"/>
                    <a:pt x="456" y="818"/>
                  </a:cubicBezTo>
                  <a:cubicBezTo>
                    <a:pt x="504" y="829"/>
                    <a:pt x="548" y="831"/>
                    <a:pt x="589" y="826"/>
                  </a:cubicBezTo>
                  <a:cubicBezTo>
                    <a:pt x="629" y="820"/>
                    <a:pt x="665" y="806"/>
                    <a:pt x="697" y="785"/>
                  </a:cubicBezTo>
                  <a:cubicBezTo>
                    <a:pt x="729" y="763"/>
                    <a:pt x="754" y="734"/>
                    <a:pt x="774" y="698"/>
                  </a:cubicBezTo>
                  <a:cubicBezTo>
                    <a:pt x="814" y="623"/>
                    <a:pt x="814" y="623"/>
                    <a:pt x="814" y="623"/>
                  </a:cubicBezTo>
                  <a:cubicBezTo>
                    <a:pt x="178" y="283"/>
                    <a:pt x="178" y="283"/>
                    <a:pt x="178" y="283"/>
                  </a:cubicBezTo>
                  <a:lnTo>
                    <a:pt x="123" y="38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8471645" y="2193331"/>
              <a:ext cx="167040" cy="162000"/>
            </a:xfrm>
            <a:custGeom>
              <a:avLst/>
              <a:gdLst/>
              <a:ahLst/>
              <a:cxnLst/>
              <a:rect l="l" t="t" r="r" b="b"/>
              <a:pathLst>
                <a:path w="464" h="450" extrusionOk="0">
                  <a:moveTo>
                    <a:pt x="41" y="338"/>
                  </a:moveTo>
                  <a:lnTo>
                    <a:pt x="41" y="338"/>
                  </a:lnTo>
                  <a:cubicBezTo>
                    <a:pt x="24" y="316"/>
                    <a:pt x="13" y="292"/>
                    <a:pt x="6" y="267"/>
                  </a:cubicBezTo>
                  <a:cubicBezTo>
                    <a:pt x="0" y="241"/>
                    <a:pt x="-2" y="216"/>
                    <a:pt x="2" y="190"/>
                  </a:cubicBezTo>
                  <a:cubicBezTo>
                    <a:pt x="6" y="164"/>
                    <a:pt x="15" y="139"/>
                    <a:pt x="30" y="114"/>
                  </a:cubicBezTo>
                  <a:cubicBezTo>
                    <a:pt x="46" y="90"/>
                    <a:pt x="67" y="68"/>
                    <a:pt x="94" y="48"/>
                  </a:cubicBezTo>
                  <a:cubicBezTo>
                    <a:pt x="120" y="29"/>
                    <a:pt x="147" y="15"/>
                    <a:pt x="175" y="8"/>
                  </a:cubicBezTo>
                  <a:cubicBezTo>
                    <a:pt x="203" y="1"/>
                    <a:pt x="230" y="-1"/>
                    <a:pt x="256" y="2"/>
                  </a:cubicBezTo>
                  <a:cubicBezTo>
                    <a:pt x="282" y="6"/>
                    <a:pt x="307" y="15"/>
                    <a:pt x="331" y="29"/>
                  </a:cubicBezTo>
                  <a:cubicBezTo>
                    <a:pt x="355" y="44"/>
                    <a:pt x="375" y="63"/>
                    <a:pt x="393" y="87"/>
                  </a:cubicBezTo>
                  <a:cubicBezTo>
                    <a:pt x="404" y="101"/>
                    <a:pt x="413" y="114"/>
                    <a:pt x="421" y="127"/>
                  </a:cubicBezTo>
                  <a:cubicBezTo>
                    <a:pt x="429" y="140"/>
                    <a:pt x="435" y="152"/>
                    <a:pt x="440" y="163"/>
                  </a:cubicBezTo>
                  <a:cubicBezTo>
                    <a:pt x="446" y="174"/>
                    <a:pt x="451" y="184"/>
                    <a:pt x="455" y="194"/>
                  </a:cubicBezTo>
                  <a:cubicBezTo>
                    <a:pt x="459" y="204"/>
                    <a:pt x="462" y="213"/>
                    <a:pt x="464" y="222"/>
                  </a:cubicBezTo>
                  <a:cubicBezTo>
                    <a:pt x="383" y="282"/>
                    <a:pt x="383" y="282"/>
                    <a:pt x="383" y="282"/>
                  </a:cubicBezTo>
                  <a:cubicBezTo>
                    <a:pt x="370" y="266"/>
                    <a:pt x="370" y="266"/>
                    <a:pt x="370" y="266"/>
                  </a:cubicBezTo>
                  <a:cubicBezTo>
                    <a:pt x="401" y="216"/>
                    <a:pt x="401" y="216"/>
                    <a:pt x="401" y="216"/>
                  </a:cubicBezTo>
                  <a:cubicBezTo>
                    <a:pt x="402" y="214"/>
                    <a:pt x="403" y="211"/>
                    <a:pt x="403" y="208"/>
                  </a:cubicBezTo>
                  <a:cubicBezTo>
                    <a:pt x="403" y="205"/>
                    <a:pt x="403" y="202"/>
                    <a:pt x="403" y="199"/>
                  </a:cubicBezTo>
                  <a:cubicBezTo>
                    <a:pt x="402" y="191"/>
                    <a:pt x="400" y="183"/>
                    <a:pt x="398" y="175"/>
                  </a:cubicBezTo>
                  <a:cubicBezTo>
                    <a:pt x="395" y="167"/>
                    <a:pt x="392" y="159"/>
                    <a:pt x="388" y="150"/>
                  </a:cubicBezTo>
                  <a:cubicBezTo>
                    <a:pt x="384" y="142"/>
                    <a:pt x="379" y="134"/>
                    <a:pt x="375" y="126"/>
                  </a:cubicBezTo>
                  <a:cubicBezTo>
                    <a:pt x="370" y="118"/>
                    <a:pt x="365" y="111"/>
                    <a:pt x="360" y="105"/>
                  </a:cubicBezTo>
                  <a:cubicBezTo>
                    <a:pt x="352" y="93"/>
                    <a:pt x="341" y="84"/>
                    <a:pt x="327" y="78"/>
                  </a:cubicBezTo>
                  <a:cubicBezTo>
                    <a:pt x="314" y="71"/>
                    <a:pt x="298" y="68"/>
                    <a:pt x="280" y="68"/>
                  </a:cubicBezTo>
                  <a:cubicBezTo>
                    <a:pt x="262" y="68"/>
                    <a:pt x="243" y="72"/>
                    <a:pt x="222" y="80"/>
                  </a:cubicBezTo>
                  <a:cubicBezTo>
                    <a:pt x="201" y="87"/>
                    <a:pt x="179" y="100"/>
                    <a:pt x="156" y="117"/>
                  </a:cubicBezTo>
                  <a:cubicBezTo>
                    <a:pt x="134" y="133"/>
                    <a:pt x="116" y="150"/>
                    <a:pt x="100" y="167"/>
                  </a:cubicBezTo>
                  <a:cubicBezTo>
                    <a:pt x="84" y="185"/>
                    <a:pt x="73" y="202"/>
                    <a:pt x="65" y="220"/>
                  </a:cubicBezTo>
                  <a:cubicBezTo>
                    <a:pt x="57" y="238"/>
                    <a:pt x="54" y="255"/>
                    <a:pt x="55" y="272"/>
                  </a:cubicBezTo>
                  <a:cubicBezTo>
                    <a:pt x="56" y="289"/>
                    <a:pt x="61" y="305"/>
                    <a:pt x="73" y="320"/>
                  </a:cubicBezTo>
                  <a:cubicBezTo>
                    <a:pt x="78" y="326"/>
                    <a:pt x="83" y="332"/>
                    <a:pt x="88" y="337"/>
                  </a:cubicBezTo>
                  <a:cubicBezTo>
                    <a:pt x="94" y="342"/>
                    <a:pt x="99" y="347"/>
                    <a:pt x="105" y="350"/>
                  </a:cubicBezTo>
                  <a:cubicBezTo>
                    <a:pt x="111" y="354"/>
                    <a:pt x="116" y="358"/>
                    <a:pt x="121" y="360"/>
                  </a:cubicBezTo>
                  <a:cubicBezTo>
                    <a:pt x="125" y="363"/>
                    <a:pt x="129" y="364"/>
                    <a:pt x="133" y="366"/>
                  </a:cubicBezTo>
                  <a:cubicBezTo>
                    <a:pt x="205" y="312"/>
                    <a:pt x="205" y="312"/>
                    <a:pt x="205" y="312"/>
                  </a:cubicBezTo>
                  <a:cubicBezTo>
                    <a:pt x="209" y="309"/>
                    <a:pt x="212" y="306"/>
                    <a:pt x="212" y="302"/>
                  </a:cubicBezTo>
                  <a:cubicBezTo>
                    <a:pt x="213" y="298"/>
                    <a:pt x="213" y="294"/>
                    <a:pt x="212" y="290"/>
                  </a:cubicBezTo>
                  <a:cubicBezTo>
                    <a:pt x="195" y="250"/>
                    <a:pt x="195" y="250"/>
                    <a:pt x="195" y="250"/>
                  </a:cubicBezTo>
                  <a:cubicBezTo>
                    <a:pt x="210" y="238"/>
                    <a:pt x="210" y="238"/>
                    <a:pt x="210" y="238"/>
                  </a:cubicBezTo>
                  <a:cubicBezTo>
                    <a:pt x="325" y="394"/>
                    <a:pt x="325" y="394"/>
                    <a:pt x="325" y="394"/>
                  </a:cubicBezTo>
                  <a:cubicBezTo>
                    <a:pt x="310" y="405"/>
                    <a:pt x="310" y="405"/>
                    <a:pt x="310" y="405"/>
                  </a:cubicBezTo>
                  <a:cubicBezTo>
                    <a:pt x="279" y="381"/>
                    <a:pt x="279" y="381"/>
                    <a:pt x="279" y="381"/>
                  </a:cubicBezTo>
                  <a:cubicBezTo>
                    <a:pt x="275" y="378"/>
                    <a:pt x="271" y="376"/>
                    <a:pt x="267" y="376"/>
                  </a:cubicBezTo>
                  <a:cubicBezTo>
                    <a:pt x="263" y="376"/>
                    <a:pt x="260" y="377"/>
                    <a:pt x="256" y="380"/>
                  </a:cubicBezTo>
                  <a:cubicBezTo>
                    <a:pt x="219" y="407"/>
                    <a:pt x="219" y="407"/>
                    <a:pt x="219" y="407"/>
                  </a:cubicBezTo>
                  <a:cubicBezTo>
                    <a:pt x="205" y="417"/>
                    <a:pt x="194" y="425"/>
                    <a:pt x="185" y="432"/>
                  </a:cubicBezTo>
                  <a:cubicBezTo>
                    <a:pt x="176" y="439"/>
                    <a:pt x="168" y="445"/>
                    <a:pt x="162" y="450"/>
                  </a:cubicBezTo>
                  <a:cubicBezTo>
                    <a:pt x="153" y="444"/>
                    <a:pt x="143" y="437"/>
                    <a:pt x="132" y="430"/>
                  </a:cubicBezTo>
                  <a:cubicBezTo>
                    <a:pt x="122" y="421"/>
                    <a:pt x="111" y="413"/>
                    <a:pt x="100" y="403"/>
                  </a:cubicBezTo>
                  <a:cubicBezTo>
                    <a:pt x="89" y="393"/>
                    <a:pt x="79" y="383"/>
                    <a:pt x="69" y="372"/>
                  </a:cubicBezTo>
                  <a:cubicBezTo>
                    <a:pt x="59" y="361"/>
                    <a:pt x="50" y="349"/>
                    <a:pt x="41" y="3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8702451" y="2569931"/>
              <a:ext cx="275400" cy="251221"/>
            </a:xfrm>
            <a:custGeom>
              <a:avLst/>
              <a:gdLst/>
              <a:ahLst/>
              <a:cxnLst/>
              <a:rect l="l" t="t" r="r" b="b"/>
              <a:pathLst>
                <a:path w="1014" h="925" extrusionOk="0">
                  <a:moveTo>
                    <a:pt x="59" y="689"/>
                  </a:moveTo>
                  <a:lnTo>
                    <a:pt x="59" y="689"/>
                  </a:lnTo>
                  <a:cubicBezTo>
                    <a:pt x="27" y="630"/>
                    <a:pt x="8" y="570"/>
                    <a:pt x="2" y="511"/>
                  </a:cubicBezTo>
                  <a:cubicBezTo>
                    <a:pt x="-4" y="452"/>
                    <a:pt x="2" y="395"/>
                    <a:pt x="21" y="341"/>
                  </a:cubicBezTo>
                  <a:cubicBezTo>
                    <a:pt x="39" y="287"/>
                    <a:pt x="70" y="238"/>
                    <a:pt x="113" y="191"/>
                  </a:cubicBezTo>
                  <a:cubicBezTo>
                    <a:pt x="156" y="144"/>
                    <a:pt x="210" y="103"/>
                    <a:pt x="276" y="68"/>
                  </a:cubicBezTo>
                  <a:cubicBezTo>
                    <a:pt x="319" y="45"/>
                    <a:pt x="362" y="28"/>
                    <a:pt x="404" y="17"/>
                  </a:cubicBezTo>
                  <a:cubicBezTo>
                    <a:pt x="447" y="7"/>
                    <a:pt x="489" y="1"/>
                    <a:pt x="530" y="0"/>
                  </a:cubicBezTo>
                  <a:cubicBezTo>
                    <a:pt x="571" y="0"/>
                    <a:pt x="610" y="5"/>
                    <a:pt x="649" y="16"/>
                  </a:cubicBezTo>
                  <a:cubicBezTo>
                    <a:pt x="686" y="26"/>
                    <a:pt x="722" y="41"/>
                    <a:pt x="755" y="61"/>
                  </a:cubicBezTo>
                  <a:cubicBezTo>
                    <a:pt x="788" y="81"/>
                    <a:pt x="819" y="105"/>
                    <a:pt x="847" y="134"/>
                  </a:cubicBezTo>
                  <a:cubicBezTo>
                    <a:pt x="874" y="163"/>
                    <a:pt x="898" y="196"/>
                    <a:pt x="918" y="234"/>
                  </a:cubicBezTo>
                  <a:cubicBezTo>
                    <a:pt x="928" y="253"/>
                    <a:pt x="938" y="276"/>
                    <a:pt x="949" y="302"/>
                  </a:cubicBezTo>
                  <a:cubicBezTo>
                    <a:pt x="959" y="328"/>
                    <a:pt x="969" y="355"/>
                    <a:pt x="978" y="382"/>
                  </a:cubicBezTo>
                  <a:cubicBezTo>
                    <a:pt x="987" y="410"/>
                    <a:pt x="994" y="436"/>
                    <a:pt x="1001" y="461"/>
                  </a:cubicBezTo>
                  <a:cubicBezTo>
                    <a:pt x="1007" y="486"/>
                    <a:pt x="1011" y="508"/>
                    <a:pt x="1014" y="527"/>
                  </a:cubicBezTo>
                  <a:cubicBezTo>
                    <a:pt x="813" y="634"/>
                    <a:pt x="813" y="634"/>
                    <a:pt x="813" y="634"/>
                  </a:cubicBezTo>
                  <a:cubicBezTo>
                    <a:pt x="792" y="594"/>
                    <a:pt x="792" y="594"/>
                    <a:pt x="792" y="594"/>
                  </a:cubicBezTo>
                  <a:cubicBezTo>
                    <a:pt x="872" y="494"/>
                    <a:pt x="872" y="494"/>
                    <a:pt x="872" y="494"/>
                  </a:cubicBezTo>
                  <a:cubicBezTo>
                    <a:pt x="877" y="487"/>
                    <a:pt x="881" y="481"/>
                    <a:pt x="882" y="475"/>
                  </a:cubicBezTo>
                  <a:cubicBezTo>
                    <a:pt x="884" y="469"/>
                    <a:pt x="885" y="463"/>
                    <a:pt x="885" y="456"/>
                  </a:cubicBezTo>
                  <a:cubicBezTo>
                    <a:pt x="886" y="424"/>
                    <a:pt x="883" y="392"/>
                    <a:pt x="877" y="362"/>
                  </a:cubicBezTo>
                  <a:cubicBezTo>
                    <a:pt x="871" y="332"/>
                    <a:pt x="859" y="302"/>
                    <a:pt x="844" y="273"/>
                  </a:cubicBezTo>
                  <a:cubicBezTo>
                    <a:pt x="827" y="241"/>
                    <a:pt x="804" y="216"/>
                    <a:pt x="776" y="198"/>
                  </a:cubicBezTo>
                  <a:cubicBezTo>
                    <a:pt x="747" y="179"/>
                    <a:pt x="714" y="169"/>
                    <a:pt x="675" y="166"/>
                  </a:cubicBezTo>
                  <a:cubicBezTo>
                    <a:pt x="636" y="162"/>
                    <a:pt x="594" y="167"/>
                    <a:pt x="546" y="179"/>
                  </a:cubicBezTo>
                  <a:cubicBezTo>
                    <a:pt x="499" y="192"/>
                    <a:pt x="448" y="212"/>
                    <a:pt x="393" y="241"/>
                  </a:cubicBezTo>
                  <a:cubicBezTo>
                    <a:pt x="337" y="271"/>
                    <a:pt x="290" y="304"/>
                    <a:pt x="252" y="338"/>
                  </a:cubicBezTo>
                  <a:cubicBezTo>
                    <a:pt x="214" y="373"/>
                    <a:pt x="186" y="410"/>
                    <a:pt x="168" y="448"/>
                  </a:cubicBezTo>
                  <a:cubicBezTo>
                    <a:pt x="150" y="487"/>
                    <a:pt x="142" y="527"/>
                    <a:pt x="145" y="569"/>
                  </a:cubicBezTo>
                  <a:cubicBezTo>
                    <a:pt x="147" y="611"/>
                    <a:pt x="160" y="654"/>
                    <a:pt x="184" y="698"/>
                  </a:cubicBezTo>
                  <a:cubicBezTo>
                    <a:pt x="199" y="728"/>
                    <a:pt x="216" y="752"/>
                    <a:pt x="235" y="770"/>
                  </a:cubicBezTo>
                  <a:cubicBezTo>
                    <a:pt x="253" y="789"/>
                    <a:pt x="272" y="804"/>
                    <a:pt x="290" y="816"/>
                  </a:cubicBezTo>
                  <a:cubicBezTo>
                    <a:pt x="310" y="828"/>
                    <a:pt x="328" y="837"/>
                    <a:pt x="347" y="845"/>
                  </a:cubicBezTo>
                  <a:cubicBezTo>
                    <a:pt x="366" y="852"/>
                    <a:pt x="384" y="858"/>
                    <a:pt x="400" y="864"/>
                  </a:cubicBezTo>
                  <a:cubicBezTo>
                    <a:pt x="414" y="890"/>
                    <a:pt x="414" y="890"/>
                    <a:pt x="414" y="890"/>
                  </a:cubicBezTo>
                  <a:cubicBezTo>
                    <a:pt x="349" y="925"/>
                    <a:pt x="349" y="925"/>
                    <a:pt x="349" y="925"/>
                  </a:cubicBezTo>
                  <a:cubicBezTo>
                    <a:pt x="327" y="917"/>
                    <a:pt x="302" y="905"/>
                    <a:pt x="275" y="891"/>
                  </a:cubicBezTo>
                  <a:cubicBezTo>
                    <a:pt x="248" y="876"/>
                    <a:pt x="221" y="859"/>
                    <a:pt x="195" y="839"/>
                  </a:cubicBezTo>
                  <a:cubicBezTo>
                    <a:pt x="168" y="819"/>
                    <a:pt x="143" y="797"/>
                    <a:pt x="119" y="772"/>
                  </a:cubicBezTo>
                  <a:cubicBezTo>
                    <a:pt x="95" y="747"/>
                    <a:pt x="76" y="720"/>
                    <a:pt x="59" y="6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8732151" y="2890025"/>
              <a:ext cx="167025" cy="180112"/>
            </a:xfrm>
            <a:custGeom>
              <a:avLst/>
              <a:gdLst/>
              <a:ahLst/>
              <a:cxnLst/>
              <a:rect l="l" t="t" r="r" b="b"/>
              <a:pathLst>
                <a:path w="600" h="647" extrusionOk="0">
                  <a:moveTo>
                    <a:pt x="399" y="339"/>
                  </a:moveTo>
                  <a:lnTo>
                    <a:pt x="399" y="339"/>
                  </a:lnTo>
                  <a:cubicBezTo>
                    <a:pt x="456" y="363"/>
                    <a:pt x="456" y="363"/>
                    <a:pt x="456" y="363"/>
                  </a:cubicBezTo>
                  <a:cubicBezTo>
                    <a:pt x="292" y="102"/>
                    <a:pt x="292" y="102"/>
                    <a:pt x="292" y="102"/>
                  </a:cubicBezTo>
                  <a:cubicBezTo>
                    <a:pt x="289" y="98"/>
                    <a:pt x="286" y="95"/>
                    <a:pt x="282" y="94"/>
                  </a:cubicBezTo>
                  <a:cubicBezTo>
                    <a:pt x="278" y="92"/>
                    <a:pt x="273" y="92"/>
                    <a:pt x="268" y="94"/>
                  </a:cubicBezTo>
                  <a:cubicBezTo>
                    <a:pt x="224" y="104"/>
                    <a:pt x="224" y="104"/>
                    <a:pt x="224" y="104"/>
                  </a:cubicBezTo>
                  <a:cubicBezTo>
                    <a:pt x="214" y="86"/>
                    <a:pt x="214" y="86"/>
                    <a:pt x="214" y="86"/>
                  </a:cubicBezTo>
                  <a:cubicBezTo>
                    <a:pt x="351" y="0"/>
                    <a:pt x="351" y="0"/>
                    <a:pt x="351" y="0"/>
                  </a:cubicBezTo>
                  <a:cubicBezTo>
                    <a:pt x="362" y="17"/>
                    <a:pt x="362" y="17"/>
                    <a:pt x="362" y="17"/>
                  </a:cubicBezTo>
                  <a:cubicBezTo>
                    <a:pt x="333" y="52"/>
                    <a:pt x="333" y="52"/>
                    <a:pt x="333" y="52"/>
                  </a:cubicBezTo>
                  <a:cubicBezTo>
                    <a:pt x="330" y="56"/>
                    <a:pt x="329" y="60"/>
                    <a:pt x="328" y="65"/>
                  </a:cubicBezTo>
                  <a:cubicBezTo>
                    <a:pt x="327" y="70"/>
                    <a:pt x="328" y="74"/>
                    <a:pt x="330" y="77"/>
                  </a:cubicBezTo>
                  <a:cubicBezTo>
                    <a:pt x="518" y="377"/>
                    <a:pt x="518" y="377"/>
                    <a:pt x="518" y="377"/>
                  </a:cubicBezTo>
                  <a:cubicBezTo>
                    <a:pt x="521" y="381"/>
                    <a:pt x="525" y="384"/>
                    <a:pt x="530" y="385"/>
                  </a:cubicBezTo>
                  <a:cubicBezTo>
                    <a:pt x="534" y="386"/>
                    <a:pt x="538" y="386"/>
                    <a:pt x="542" y="385"/>
                  </a:cubicBezTo>
                  <a:cubicBezTo>
                    <a:pt x="588" y="372"/>
                    <a:pt x="588" y="372"/>
                    <a:pt x="588" y="372"/>
                  </a:cubicBezTo>
                  <a:cubicBezTo>
                    <a:pt x="600" y="390"/>
                    <a:pt x="600" y="390"/>
                    <a:pt x="600" y="390"/>
                  </a:cubicBezTo>
                  <a:cubicBezTo>
                    <a:pt x="475" y="468"/>
                    <a:pt x="475" y="468"/>
                    <a:pt x="475" y="468"/>
                  </a:cubicBezTo>
                  <a:cubicBezTo>
                    <a:pt x="150" y="330"/>
                    <a:pt x="150" y="330"/>
                    <a:pt x="150" y="330"/>
                  </a:cubicBezTo>
                  <a:cubicBezTo>
                    <a:pt x="99" y="307"/>
                    <a:pt x="99" y="307"/>
                    <a:pt x="99" y="307"/>
                  </a:cubicBezTo>
                  <a:cubicBezTo>
                    <a:pt x="249" y="546"/>
                    <a:pt x="249" y="546"/>
                    <a:pt x="249" y="546"/>
                  </a:cubicBezTo>
                  <a:cubicBezTo>
                    <a:pt x="251" y="550"/>
                    <a:pt x="255" y="552"/>
                    <a:pt x="259" y="554"/>
                  </a:cubicBezTo>
                  <a:cubicBezTo>
                    <a:pt x="263" y="555"/>
                    <a:pt x="267" y="555"/>
                    <a:pt x="273" y="554"/>
                  </a:cubicBezTo>
                  <a:cubicBezTo>
                    <a:pt x="316" y="543"/>
                    <a:pt x="316" y="543"/>
                    <a:pt x="316" y="543"/>
                  </a:cubicBezTo>
                  <a:cubicBezTo>
                    <a:pt x="327" y="561"/>
                    <a:pt x="327" y="561"/>
                    <a:pt x="327" y="561"/>
                  </a:cubicBezTo>
                  <a:cubicBezTo>
                    <a:pt x="190" y="647"/>
                    <a:pt x="190" y="647"/>
                    <a:pt x="190" y="647"/>
                  </a:cubicBezTo>
                  <a:cubicBezTo>
                    <a:pt x="179" y="630"/>
                    <a:pt x="179" y="630"/>
                    <a:pt x="179" y="630"/>
                  </a:cubicBezTo>
                  <a:cubicBezTo>
                    <a:pt x="207" y="595"/>
                    <a:pt x="207" y="595"/>
                    <a:pt x="207" y="595"/>
                  </a:cubicBezTo>
                  <a:cubicBezTo>
                    <a:pt x="210" y="591"/>
                    <a:pt x="212" y="587"/>
                    <a:pt x="213" y="583"/>
                  </a:cubicBezTo>
                  <a:cubicBezTo>
                    <a:pt x="214" y="578"/>
                    <a:pt x="213" y="574"/>
                    <a:pt x="210" y="570"/>
                  </a:cubicBezTo>
                  <a:cubicBezTo>
                    <a:pt x="34" y="290"/>
                    <a:pt x="34" y="290"/>
                    <a:pt x="34" y="290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45" y="188"/>
                    <a:pt x="45" y="188"/>
                    <a:pt x="45" y="188"/>
                  </a:cubicBezTo>
                  <a:lnTo>
                    <a:pt x="399" y="33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9"/>
          <p:cNvSpPr txBox="1">
            <a:spLocks noGrp="1"/>
          </p:cNvSpPr>
          <p:nvPr>
            <p:ph type="title"/>
          </p:nvPr>
        </p:nvSpPr>
        <p:spPr>
          <a:xfrm>
            <a:off x="2135550" y="1655488"/>
            <a:ext cx="4872900" cy="11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9"/>
          <p:cNvSpPr txBox="1">
            <a:spLocks noGrp="1"/>
          </p:cNvSpPr>
          <p:nvPr>
            <p:ph type="subTitle" idx="1"/>
          </p:nvPr>
        </p:nvSpPr>
        <p:spPr>
          <a:xfrm>
            <a:off x="2135550" y="2816913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9"/>
          <p:cNvSpPr/>
          <p:nvPr/>
        </p:nvSpPr>
        <p:spPr>
          <a:xfrm rot="9654116">
            <a:off x="8413920" y="-295602"/>
            <a:ext cx="1043494" cy="1918981"/>
          </a:xfrm>
          <a:custGeom>
            <a:avLst/>
            <a:gdLst/>
            <a:ahLst/>
            <a:cxnLst/>
            <a:rect l="l" t="t" r="r" b="b"/>
            <a:pathLst>
              <a:path w="41738" h="76756" extrusionOk="0">
                <a:moveTo>
                  <a:pt x="4810" y="8713"/>
                </a:moveTo>
                <a:cubicBezTo>
                  <a:pt x="8844" y="-2515"/>
                  <a:pt x="20476" y="-1372"/>
                  <a:pt x="26594" y="3872"/>
                </a:cubicBezTo>
                <a:cubicBezTo>
                  <a:pt x="32712" y="9116"/>
                  <a:pt x="40646" y="29153"/>
                  <a:pt x="41520" y="40179"/>
                </a:cubicBezTo>
                <a:cubicBezTo>
                  <a:pt x="42394" y="51206"/>
                  <a:pt x="38360" y="64854"/>
                  <a:pt x="31838" y="70031"/>
                </a:cubicBezTo>
                <a:cubicBezTo>
                  <a:pt x="25316" y="75208"/>
                  <a:pt x="6894" y="81461"/>
                  <a:pt x="2389" y="71241"/>
                </a:cubicBezTo>
                <a:cubicBezTo>
                  <a:pt x="-2116" y="61021"/>
                  <a:pt x="776" y="19941"/>
                  <a:pt x="4810" y="87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grpSp>
        <p:nvGrpSpPr>
          <p:cNvPr id="331" name="Google Shape;331;p9"/>
          <p:cNvGrpSpPr/>
          <p:nvPr/>
        </p:nvGrpSpPr>
        <p:grpSpPr>
          <a:xfrm>
            <a:off x="-528213" y="-696222"/>
            <a:ext cx="10556564" cy="6385968"/>
            <a:chOff x="-528213" y="-696222"/>
            <a:chExt cx="10556564" cy="6385968"/>
          </a:xfrm>
        </p:grpSpPr>
        <p:grpSp>
          <p:nvGrpSpPr>
            <p:cNvPr id="332" name="Google Shape;332;p9"/>
            <p:cNvGrpSpPr/>
            <p:nvPr/>
          </p:nvGrpSpPr>
          <p:grpSpPr>
            <a:xfrm rot="4751607" flipH="1">
              <a:off x="-292749" y="-623083"/>
              <a:ext cx="1727444" cy="1908331"/>
              <a:chOff x="8043615" y="2374771"/>
              <a:chExt cx="1727384" cy="1908264"/>
            </a:xfrm>
          </p:grpSpPr>
          <p:sp>
            <p:nvSpPr>
              <p:cNvPr id="333" name="Google Shape;333;p9"/>
              <p:cNvSpPr/>
              <p:nvPr/>
            </p:nvSpPr>
            <p:spPr>
              <a:xfrm rot="2675060">
                <a:off x="8893067" y="3065488"/>
                <a:ext cx="531823" cy="1204156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9324" extrusionOk="0">
                    <a:moveTo>
                      <a:pt x="4118" y="5690"/>
                    </a:moveTo>
                    <a:lnTo>
                      <a:pt x="4118" y="5690"/>
                    </a:lnTo>
                    <a:cubicBezTo>
                      <a:pt x="2555" y="6818"/>
                      <a:pt x="2417" y="7956"/>
                      <a:pt x="2443" y="8446"/>
                    </a:cubicBezTo>
                    <a:cubicBezTo>
                      <a:pt x="2334" y="8157"/>
                      <a:pt x="2219" y="7796"/>
                      <a:pt x="2125" y="7369"/>
                    </a:cubicBezTo>
                    <a:cubicBezTo>
                      <a:pt x="2039" y="6978"/>
                      <a:pt x="1965" y="6502"/>
                      <a:pt x="1936" y="5952"/>
                    </a:cubicBezTo>
                    <a:cubicBezTo>
                      <a:pt x="2166" y="5855"/>
                      <a:pt x="3355" y="5264"/>
                      <a:pt x="3645" y="3392"/>
                    </a:cubicBezTo>
                    <a:cubicBezTo>
                      <a:pt x="2345" y="4066"/>
                      <a:pt x="2011" y="5217"/>
                      <a:pt x="1926" y="5720"/>
                    </a:cubicBezTo>
                    <a:cubicBezTo>
                      <a:pt x="1902" y="4915"/>
                      <a:pt x="1974" y="3965"/>
                      <a:pt x="2233" y="2898"/>
                    </a:cubicBezTo>
                    <a:cubicBezTo>
                      <a:pt x="2484" y="2775"/>
                      <a:pt x="3704" y="2064"/>
                      <a:pt x="3266" y="0"/>
                    </a:cubicBezTo>
                    <a:cubicBezTo>
                      <a:pt x="2107" y="1149"/>
                      <a:pt x="2137" y="2444"/>
                      <a:pt x="2174" y="2814"/>
                    </a:cubicBezTo>
                    <a:cubicBezTo>
                      <a:pt x="2074" y="3215"/>
                      <a:pt x="2001" y="3601"/>
                      <a:pt x="1949" y="3969"/>
                    </a:cubicBezTo>
                    <a:cubicBezTo>
                      <a:pt x="1905" y="3467"/>
                      <a:pt x="1657" y="2642"/>
                      <a:pt x="656" y="1793"/>
                    </a:cubicBezTo>
                    <a:cubicBezTo>
                      <a:pt x="721" y="3262"/>
                      <a:pt x="1701" y="4250"/>
                      <a:pt x="1894" y="4431"/>
                    </a:cubicBezTo>
                    <a:cubicBezTo>
                      <a:pt x="1786" y="5547"/>
                      <a:pt x="1873" y="6479"/>
                      <a:pt x="2008" y="7181"/>
                    </a:cubicBezTo>
                    <a:cubicBezTo>
                      <a:pt x="1821" y="6615"/>
                      <a:pt x="1314" y="5545"/>
                      <a:pt x="0" y="4591"/>
                    </a:cubicBezTo>
                    <a:cubicBezTo>
                      <a:pt x="352" y="6890"/>
                      <a:pt x="1923" y="7517"/>
                      <a:pt x="2095" y="7580"/>
                    </a:cubicBezTo>
                    <a:cubicBezTo>
                      <a:pt x="2365" y="8680"/>
                      <a:pt x="2759" y="9300"/>
                      <a:pt x="2763" y="9306"/>
                    </a:cubicBezTo>
                    <a:cubicBezTo>
                      <a:pt x="2770" y="9318"/>
                      <a:pt x="2783" y="9324"/>
                      <a:pt x="2795" y="9324"/>
                    </a:cubicBezTo>
                    <a:cubicBezTo>
                      <a:pt x="2802" y="9324"/>
                      <a:pt x="2810" y="9322"/>
                      <a:pt x="2816" y="9318"/>
                    </a:cubicBezTo>
                    <a:cubicBezTo>
                      <a:pt x="2834" y="9307"/>
                      <a:pt x="2839" y="9283"/>
                      <a:pt x="2828" y="9265"/>
                    </a:cubicBezTo>
                    <a:cubicBezTo>
                      <a:pt x="2825" y="9262"/>
                      <a:pt x="2696" y="9059"/>
                      <a:pt x="2537" y="8682"/>
                    </a:cubicBezTo>
                    <a:cubicBezTo>
                      <a:pt x="2811" y="8604"/>
                      <a:pt x="3939" y="8138"/>
                      <a:pt x="4118" y="56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9"/>
              <p:cNvSpPr/>
              <p:nvPr/>
            </p:nvSpPr>
            <p:spPr>
              <a:xfrm rot="-458987">
                <a:off x="8931883" y="2683957"/>
                <a:ext cx="310356" cy="702707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9324" extrusionOk="0">
                    <a:moveTo>
                      <a:pt x="4118" y="5690"/>
                    </a:moveTo>
                    <a:lnTo>
                      <a:pt x="4118" y="5690"/>
                    </a:lnTo>
                    <a:cubicBezTo>
                      <a:pt x="2555" y="6818"/>
                      <a:pt x="2417" y="7956"/>
                      <a:pt x="2443" y="8446"/>
                    </a:cubicBezTo>
                    <a:cubicBezTo>
                      <a:pt x="2334" y="8157"/>
                      <a:pt x="2219" y="7796"/>
                      <a:pt x="2125" y="7369"/>
                    </a:cubicBezTo>
                    <a:cubicBezTo>
                      <a:pt x="2039" y="6978"/>
                      <a:pt x="1965" y="6502"/>
                      <a:pt x="1936" y="5952"/>
                    </a:cubicBezTo>
                    <a:cubicBezTo>
                      <a:pt x="2166" y="5855"/>
                      <a:pt x="3355" y="5264"/>
                      <a:pt x="3645" y="3392"/>
                    </a:cubicBezTo>
                    <a:cubicBezTo>
                      <a:pt x="2345" y="4066"/>
                      <a:pt x="2011" y="5217"/>
                      <a:pt x="1926" y="5720"/>
                    </a:cubicBezTo>
                    <a:cubicBezTo>
                      <a:pt x="1902" y="4915"/>
                      <a:pt x="1974" y="3965"/>
                      <a:pt x="2233" y="2898"/>
                    </a:cubicBezTo>
                    <a:cubicBezTo>
                      <a:pt x="2484" y="2775"/>
                      <a:pt x="3704" y="2064"/>
                      <a:pt x="3266" y="0"/>
                    </a:cubicBezTo>
                    <a:cubicBezTo>
                      <a:pt x="2107" y="1149"/>
                      <a:pt x="2137" y="2444"/>
                      <a:pt x="2174" y="2814"/>
                    </a:cubicBezTo>
                    <a:cubicBezTo>
                      <a:pt x="2074" y="3215"/>
                      <a:pt x="2001" y="3601"/>
                      <a:pt x="1949" y="3969"/>
                    </a:cubicBezTo>
                    <a:cubicBezTo>
                      <a:pt x="1905" y="3467"/>
                      <a:pt x="1657" y="2642"/>
                      <a:pt x="656" y="1793"/>
                    </a:cubicBezTo>
                    <a:cubicBezTo>
                      <a:pt x="721" y="3262"/>
                      <a:pt x="1701" y="4250"/>
                      <a:pt x="1894" y="4431"/>
                    </a:cubicBezTo>
                    <a:cubicBezTo>
                      <a:pt x="1786" y="5547"/>
                      <a:pt x="1873" y="6479"/>
                      <a:pt x="2008" y="7181"/>
                    </a:cubicBezTo>
                    <a:cubicBezTo>
                      <a:pt x="1821" y="6615"/>
                      <a:pt x="1314" y="5545"/>
                      <a:pt x="0" y="4591"/>
                    </a:cubicBezTo>
                    <a:cubicBezTo>
                      <a:pt x="352" y="6890"/>
                      <a:pt x="1923" y="7517"/>
                      <a:pt x="2095" y="7580"/>
                    </a:cubicBezTo>
                    <a:cubicBezTo>
                      <a:pt x="2365" y="8680"/>
                      <a:pt x="2759" y="9300"/>
                      <a:pt x="2763" y="9306"/>
                    </a:cubicBezTo>
                    <a:cubicBezTo>
                      <a:pt x="2770" y="9318"/>
                      <a:pt x="2783" y="9324"/>
                      <a:pt x="2795" y="9324"/>
                    </a:cubicBezTo>
                    <a:cubicBezTo>
                      <a:pt x="2802" y="9324"/>
                      <a:pt x="2810" y="9322"/>
                      <a:pt x="2816" y="9318"/>
                    </a:cubicBezTo>
                    <a:cubicBezTo>
                      <a:pt x="2834" y="9307"/>
                      <a:pt x="2839" y="9283"/>
                      <a:pt x="2828" y="9265"/>
                    </a:cubicBezTo>
                    <a:cubicBezTo>
                      <a:pt x="2825" y="9262"/>
                      <a:pt x="2696" y="9059"/>
                      <a:pt x="2537" y="8682"/>
                    </a:cubicBezTo>
                    <a:cubicBezTo>
                      <a:pt x="2811" y="8604"/>
                      <a:pt x="3939" y="8138"/>
                      <a:pt x="4118" y="56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35" name="Google Shape;335;p9"/>
              <p:cNvGrpSpPr/>
              <p:nvPr/>
            </p:nvGrpSpPr>
            <p:grpSpPr>
              <a:xfrm rot="2674789">
                <a:off x="8721243" y="2433510"/>
                <a:ext cx="283646" cy="283646"/>
                <a:chOff x="7864874" y="496066"/>
                <a:chExt cx="948960" cy="948960"/>
              </a:xfrm>
            </p:grpSpPr>
            <p:sp>
              <p:nvSpPr>
                <p:cNvPr id="336" name="Google Shape;336;p9"/>
                <p:cNvSpPr/>
                <p:nvPr/>
              </p:nvSpPr>
              <p:spPr>
                <a:xfrm>
                  <a:off x="7864874" y="496066"/>
                  <a:ext cx="948960" cy="94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6" h="2636" extrusionOk="0">
                      <a:moveTo>
                        <a:pt x="2636" y="1439"/>
                      </a:moveTo>
                      <a:lnTo>
                        <a:pt x="2636" y="1439"/>
                      </a:lnTo>
                      <a:cubicBezTo>
                        <a:pt x="2644" y="1349"/>
                        <a:pt x="2356" y="1248"/>
                        <a:pt x="1992" y="1215"/>
                      </a:cubicBezTo>
                      <a:cubicBezTo>
                        <a:pt x="1975" y="1214"/>
                        <a:pt x="1958" y="1212"/>
                        <a:pt x="1942" y="1211"/>
                      </a:cubicBezTo>
                      <a:cubicBezTo>
                        <a:pt x="1957" y="1204"/>
                        <a:pt x="1972" y="1198"/>
                        <a:pt x="1987" y="1191"/>
                      </a:cubicBezTo>
                      <a:cubicBezTo>
                        <a:pt x="2319" y="1037"/>
                        <a:pt x="2558" y="846"/>
                        <a:pt x="2520" y="764"/>
                      </a:cubicBezTo>
                      <a:cubicBezTo>
                        <a:pt x="2481" y="681"/>
                        <a:pt x="2181" y="739"/>
                        <a:pt x="1849" y="892"/>
                      </a:cubicBezTo>
                      <a:cubicBezTo>
                        <a:pt x="1834" y="898"/>
                        <a:pt x="1819" y="906"/>
                        <a:pt x="1805" y="913"/>
                      </a:cubicBezTo>
                      <a:cubicBezTo>
                        <a:pt x="1814" y="900"/>
                        <a:pt x="1824" y="887"/>
                        <a:pt x="1834" y="873"/>
                      </a:cubicBezTo>
                      <a:cubicBezTo>
                        <a:pt x="2045" y="574"/>
                        <a:pt x="2156" y="290"/>
                        <a:pt x="2082" y="237"/>
                      </a:cubicBezTo>
                      <a:cubicBezTo>
                        <a:pt x="2008" y="185"/>
                        <a:pt x="1776" y="384"/>
                        <a:pt x="1565" y="683"/>
                      </a:cubicBezTo>
                      <a:cubicBezTo>
                        <a:pt x="1556" y="697"/>
                        <a:pt x="1546" y="710"/>
                        <a:pt x="1537" y="724"/>
                      </a:cubicBezTo>
                      <a:cubicBezTo>
                        <a:pt x="1539" y="707"/>
                        <a:pt x="1541" y="691"/>
                        <a:pt x="1542" y="674"/>
                      </a:cubicBezTo>
                      <a:cubicBezTo>
                        <a:pt x="1575" y="310"/>
                        <a:pt x="1529" y="9"/>
                        <a:pt x="1439" y="0"/>
                      </a:cubicBezTo>
                      <a:cubicBezTo>
                        <a:pt x="1348" y="-8"/>
                        <a:pt x="1248" y="280"/>
                        <a:pt x="1214" y="644"/>
                      </a:cubicBezTo>
                      <a:cubicBezTo>
                        <a:pt x="1213" y="661"/>
                        <a:pt x="1211" y="678"/>
                        <a:pt x="1210" y="694"/>
                      </a:cubicBezTo>
                      <a:cubicBezTo>
                        <a:pt x="1204" y="679"/>
                        <a:pt x="1197" y="663"/>
                        <a:pt x="1190" y="648"/>
                      </a:cubicBezTo>
                      <a:cubicBezTo>
                        <a:pt x="1037" y="316"/>
                        <a:pt x="846" y="78"/>
                        <a:pt x="763" y="116"/>
                      </a:cubicBezTo>
                      <a:cubicBezTo>
                        <a:pt x="681" y="154"/>
                        <a:pt x="738" y="454"/>
                        <a:pt x="891" y="786"/>
                      </a:cubicBezTo>
                      <a:cubicBezTo>
                        <a:pt x="898" y="801"/>
                        <a:pt x="905" y="816"/>
                        <a:pt x="913" y="831"/>
                      </a:cubicBezTo>
                      <a:cubicBezTo>
                        <a:pt x="899" y="822"/>
                        <a:pt x="886" y="812"/>
                        <a:pt x="872" y="802"/>
                      </a:cubicBezTo>
                      <a:cubicBezTo>
                        <a:pt x="574" y="591"/>
                        <a:pt x="289" y="480"/>
                        <a:pt x="237" y="554"/>
                      </a:cubicBezTo>
                      <a:cubicBezTo>
                        <a:pt x="184" y="628"/>
                        <a:pt x="384" y="860"/>
                        <a:pt x="682" y="1071"/>
                      </a:cubicBezTo>
                      <a:cubicBezTo>
                        <a:pt x="696" y="1080"/>
                        <a:pt x="710" y="1090"/>
                        <a:pt x="724" y="1099"/>
                      </a:cubicBezTo>
                      <a:cubicBezTo>
                        <a:pt x="707" y="1097"/>
                        <a:pt x="691" y="1095"/>
                        <a:pt x="674" y="1094"/>
                      </a:cubicBezTo>
                      <a:cubicBezTo>
                        <a:pt x="310" y="1060"/>
                        <a:pt x="8" y="1106"/>
                        <a:pt x="0" y="1197"/>
                      </a:cubicBezTo>
                      <a:cubicBezTo>
                        <a:pt x="-9" y="1288"/>
                        <a:pt x="280" y="1388"/>
                        <a:pt x="643" y="1422"/>
                      </a:cubicBezTo>
                      <a:cubicBezTo>
                        <a:pt x="660" y="1423"/>
                        <a:pt x="677" y="1424"/>
                        <a:pt x="693" y="1425"/>
                      </a:cubicBezTo>
                      <a:cubicBezTo>
                        <a:pt x="678" y="1432"/>
                        <a:pt x="663" y="1438"/>
                        <a:pt x="648" y="1446"/>
                      </a:cubicBezTo>
                      <a:cubicBezTo>
                        <a:pt x="316" y="1599"/>
                        <a:pt x="78" y="1789"/>
                        <a:pt x="116" y="1872"/>
                      </a:cubicBezTo>
                      <a:cubicBezTo>
                        <a:pt x="154" y="1955"/>
                        <a:pt x="453" y="1898"/>
                        <a:pt x="785" y="1745"/>
                      </a:cubicBezTo>
                      <a:cubicBezTo>
                        <a:pt x="801" y="1737"/>
                        <a:pt x="816" y="1730"/>
                        <a:pt x="831" y="1723"/>
                      </a:cubicBezTo>
                      <a:cubicBezTo>
                        <a:pt x="821" y="1736"/>
                        <a:pt x="811" y="1750"/>
                        <a:pt x="802" y="1764"/>
                      </a:cubicBezTo>
                      <a:cubicBezTo>
                        <a:pt x="590" y="2062"/>
                        <a:pt x="479" y="2347"/>
                        <a:pt x="554" y="2399"/>
                      </a:cubicBezTo>
                      <a:cubicBezTo>
                        <a:pt x="628" y="2452"/>
                        <a:pt x="859" y="2252"/>
                        <a:pt x="1070" y="1954"/>
                      </a:cubicBezTo>
                      <a:cubicBezTo>
                        <a:pt x="1080" y="1940"/>
                        <a:pt x="1089" y="1926"/>
                        <a:pt x="1099" y="1912"/>
                      </a:cubicBezTo>
                      <a:cubicBezTo>
                        <a:pt x="1097" y="1929"/>
                        <a:pt x="1095" y="1945"/>
                        <a:pt x="1093" y="1962"/>
                      </a:cubicBezTo>
                      <a:cubicBezTo>
                        <a:pt x="1060" y="2326"/>
                        <a:pt x="1106" y="2628"/>
                        <a:pt x="1196" y="2636"/>
                      </a:cubicBezTo>
                      <a:cubicBezTo>
                        <a:pt x="1287" y="2644"/>
                        <a:pt x="1387" y="2356"/>
                        <a:pt x="1421" y="1992"/>
                      </a:cubicBezTo>
                      <a:cubicBezTo>
                        <a:pt x="1422" y="1975"/>
                        <a:pt x="1424" y="1959"/>
                        <a:pt x="1425" y="1942"/>
                      </a:cubicBezTo>
                      <a:cubicBezTo>
                        <a:pt x="1432" y="1958"/>
                        <a:pt x="1438" y="1973"/>
                        <a:pt x="1445" y="1988"/>
                      </a:cubicBezTo>
                      <a:cubicBezTo>
                        <a:pt x="1598" y="2320"/>
                        <a:pt x="1789" y="2558"/>
                        <a:pt x="1871" y="2520"/>
                      </a:cubicBezTo>
                      <a:cubicBezTo>
                        <a:pt x="1954" y="2482"/>
                        <a:pt x="1897" y="2182"/>
                        <a:pt x="1744" y="1850"/>
                      </a:cubicBezTo>
                      <a:cubicBezTo>
                        <a:pt x="1737" y="1835"/>
                        <a:pt x="1730" y="1820"/>
                        <a:pt x="1723" y="1805"/>
                      </a:cubicBezTo>
                      <a:cubicBezTo>
                        <a:pt x="1736" y="1815"/>
                        <a:pt x="1749" y="1825"/>
                        <a:pt x="1763" y="1834"/>
                      </a:cubicBezTo>
                      <a:cubicBezTo>
                        <a:pt x="2061" y="2045"/>
                        <a:pt x="2346" y="2156"/>
                        <a:pt x="2398" y="2082"/>
                      </a:cubicBezTo>
                      <a:cubicBezTo>
                        <a:pt x="2451" y="2007"/>
                        <a:pt x="2252" y="1776"/>
                        <a:pt x="1953" y="1566"/>
                      </a:cubicBezTo>
                      <a:cubicBezTo>
                        <a:pt x="1939" y="1556"/>
                        <a:pt x="1926" y="1547"/>
                        <a:pt x="1912" y="1538"/>
                      </a:cubicBezTo>
                      <a:cubicBezTo>
                        <a:pt x="1928" y="1539"/>
                        <a:pt x="1945" y="1541"/>
                        <a:pt x="1962" y="1543"/>
                      </a:cubicBezTo>
                      <a:cubicBezTo>
                        <a:pt x="2326" y="1576"/>
                        <a:pt x="2627" y="1530"/>
                        <a:pt x="2636" y="143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7" name="Google Shape;337;p9"/>
                <p:cNvSpPr/>
                <p:nvPr/>
              </p:nvSpPr>
              <p:spPr>
                <a:xfrm>
                  <a:off x="8239634" y="870466"/>
                  <a:ext cx="199800" cy="19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" h="555" extrusionOk="0">
                      <a:moveTo>
                        <a:pt x="393" y="530"/>
                      </a:moveTo>
                      <a:lnTo>
                        <a:pt x="393" y="530"/>
                      </a:lnTo>
                      <a:cubicBezTo>
                        <a:pt x="253" y="594"/>
                        <a:pt x="89" y="533"/>
                        <a:pt x="25" y="394"/>
                      </a:cubicBezTo>
                      <a:cubicBezTo>
                        <a:pt x="-39" y="255"/>
                        <a:pt x="21" y="91"/>
                        <a:pt x="160" y="26"/>
                      </a:cubicBezTo>
                      <a:cubicBezTo>
                        <a:pt x="299" y="-38"/>
                        <a:pt x="464" y="23"/>
                        <a:pt x="529" y="162"/>
                      </a:cubicBezTo>
                      <a:cubicBezTo>
                        <a:pt x="593" y="301"/>
                        <a:pt x="532" y="466"/>
                        <a:pt x="393" y="53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8" name="Google Shape;338;p9"/>
              <p:cNvGrpSpPr/>
              <p:nvPr/>
            </p:nvGrpSpPr>
            <p:grpSpPr>
              <a:xfrm rot="2675637">
                <a:off x="8878047" y="3179702"/>
                <a:ext cx="475856" cy="475856"/>
                <a:chOff x="7193160" y="357120"/>
                <a:chExt cx="1192320" cy="1192320"/>
              </a:xfrm>
            </p:grpSpPr>
            <p:sp>
              <p:nvSpPr>
                <p:cNvPr id="339" name="Google Shape;339;p9"/>
                <p:cNvSpPr/>
                <p:nvPr/>
              </p:nvSpPr>
              <p:spPr>
                <a:xfrm>
                  <a:off x="7209720" y="373320"/>
                  <a:ext cx="1159560" cy="1159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1" h="3221" extrusionOk="0">
                      <a:moveTo>
                        <a:pt x="3220" y="1335"/>
                      </a:moveTo>
                      <a:lnTo>
                        <a:pt x="3220" y="1335"/>
                      </a:lnTo>
                      <a:cubicBezTo>
                        <a:pt x="3201" y="1224"/>
                        <a:pt x="2825" y="1196"/>
                        <a:pt x="2380" y="1272"/>
                      </a:cubicBezTo>
                      <a:cubicBezTo>
                        <a:pt x="2360" y="1276"/>
                        <a:pt x="2339" y="1280"/>
                        <a:pt x="2320" y="1284"/>
                      </a:cubicBezTo>
                      <a:cubicBezTo>
                        <a:pt x="2336" y="1271"/>
                        <a:pt x="2352" y="1258"/>
                        <a:pt x="2367" y="1245"/>
                      </a:cubicBezTo>
                      <a:cubicBezTo>
                        <a:pt x="2715" y="956"/>
                        <a:pt x="2937" y="653"/>
                        <a:pt x="2865" y="566"/>
                      </a:cubicBezTo>
                      <a:cubicBezTo>
                        <a:pt x="2794" y="480"/>
                        <a:pt x="2455" y="644"/>
                        <a:pt x="2108" y="933"/>
                      </a:cubicBezTo>
                      <a:cubicBezTo>
                        <a:pt x="2092" y="946"/>
                        <a:pt x="2076" y="960"/>
                        <a:pt x="2061" y="972"/>
                      </a:cubicBezTo>
                      <a:cubicBezTo>
                        <a:pt x="2068" y="953"/>
                        <a:pt x="2076" y="934"/>
                        <a:pt x="2083" y="915"/>
                      </a:cubicBezTo>
                      <a:cubicBezTo>
                        <a:pt x="2239" y="492"/>
                        <a:pt x="2281" y="117"/>
                        <a:pt x="2175" y="79"/>
                      </a:cubicBezTo>
                      <a:cubicBezTo>
                        <a:pt x="2070" y="39"/>
                        <a:pt x="1858" y="351"/>
                        <a:pt x="1702" y="775"/>
                      </a:cubicBezTo>
                      <a:cubicBezTo>
                        <a:pt x="1695" y="794"/>
                        <a:pt x="1688" y="813"/>
                        <a:pt x="1681" y="833"/>
                      </a:cubicBezTo>
                      <a:cubicBezTo>
                        <a:pt x="1678" y="813"/>
                        <a:pt x="1675" y="792"/>
                        <a:pt x="1672" y="772"/>
                      </a:cubicBezTo>
                      <a:cubicBezTo>
                        <a:pt x="1595" y="327"/>
                        <a:pt x="1443" y="-18"/>
                        <a:pt x="1333" y="1"/>
                      </a:cubicBezTo>
                      <a:cubicBezTo>
                        <a:pt x="1223" y="20"/>
                        <a:pt x="1195" y="396"/>
                        <a:pt x="1271" y="841"/>
                      </a:cubicBezTo>
                      <a:cubicBezTo>
                        <a:pt x="1275" y="861"/>
                        <a:pt x="1279" y="881"/>
                        <a:pt x="1283" y="901"/>
                      </a:cubicBezTo>
                      <a:cubicBezTo>
                        <a:pt x="1270" y="885"/>
                        <a:pt x="1257" y="869"/>
                        <a:pt x="1244" y="853"/>
                      </a:cubicBezTo>
                      <a:cubicBezTo>
                        <a:pt x="955" y="507"/>
                        <a:pt x="651" y="283"/>
                        <a:pt x="565" y="355"/>
                      </a:cubicBezTo>
                      <a:cubicBezTo>
                        <a:pt x="479" y="427"/>
                        <a:pt x="643" y="766"/>
                        <a:pt x="932" y="1113"/>
                      </a:cubicBezTo>
                      <a:cubicBezTo>
                        <a:pt x="944" y="1129"/>
                        <a:pt x="958" y="1145"/>
                        <a:pt x="971" y="1160"/>
                      </a:cubicBezTo>
                      <a:cubicBezTo>
                        <a:pt x="952" y="1152"/>
                        <a:pt x="933" y="1145"/>
                        <a:pt x="914" y="1138"/>
                      </a:cubicBezTo>
                      <a:cubicBezTo>
                        <a:pt x="490" y="981"/>
                        <a:pt x="116" y="940"/>
                        <a:pt x="77" y="1045"/>
                      </a:cubicBezTo>
                      <a:cubicBezTo>
                        <a:pt x="38" y="1151"/>
                        <a:pt x="350" y="1363"/>
                        <a:pt x="773" y="1519"/>
                      </a:cubicBezTo>
                      <a:cubicBezTo>
                        <a:pt x="792" y="1526"/>
                        <a:pt x="812" y="1533"/>
                        <a:pt x="831" y="1539"/>
                      </a:cubicBezTo>
                      <a:cubicBezTo>
                        <a:pt x="811" y="1543"/>
                        <a:pt x="791" y="1545"/>
                        <a:pt x="770" y="1549"/>
                      </a:cubicBezTo>
                      <a:cubicBezTo>
                        <a:pt x="326" y="1626"/>
                        <a:pt x="-19" y="1777"/>
                        <a:pt x="0" y="1887"/>
                      </a:cubicBezTo>
                      <a:cubicBezTo>
                        <a:pt x="19" y="1998"/>
                        <a:pt x="394" y="2026"/>
                        <a:pt x="839" y="1950"/>
                      </a:cubicBezTo>
                      <a:cubicBezTo>
                        <a:pt x="860" y="1946"/>
                        <a:pt x="879" y="1942"/>
                        <a:pt x="900" y="1938"/>
                      </a:cubicBezTo>
                      <a:cubicBezTo>
                        <a:pt x="884" y="1951"/>
                        <a:pt x="868" y="1964"/>
                        <a:pt x="852" y="1977"/>
                      </a:cubicBezTo>
                      <a:cubicBezTo>
                        <a:pt x="505" y="2265"/>
                        <a:pt x="282" y="2569"/>
                        <a:pt x="354" y="2656"/>
                      </a:cubicBezTo>
                      <a:cubicBezTo>
                        <a:pt x="425" y="2742"/>
                        <a:pt x="764" y="2578"/>
                        <a:pt x="1112" y="2289"/>
                      </a:cubicBezTo>
                      <a:cubicBezTo>
                        <a:pt x="1128" y="2276"/>
                        <a:pt x="1143" y="2263"/>
                        <a:pt x="1159" y="2249"/>
                      </a:cubicBezTo>
                      <a:cubicBezTo>
                        <a:pt x="1151" y="2268"/>
                        <a:pt x="1143" y="2287"/>
                        <a:pt x="1136" y="2307"/>
                      </a:cubicBezTo>
                      <a:cubicBezTo>
                        <a:pt x="980" y="2730"/>
                        <a:pt x="939" y="3105"/>
                        <a:pt x="1044" y="3143"/>
                      </a:cubicBezTo>
                      <a:cubicBezTo>
                        <a:pt x="1150" y="3182"/>
                        <a:pt x="1362" y="2871"/>
                        <a:pt x="1517" y="2448"/>
                      </a:cubicBezTo>
                      <a:cubicBezTo>
                        <a:pt x="1525" y="2428"/>
                        <a:pt x="1531" y="2409"/>
                        <a:pt x="1538" y="2389"/>
                      </a:cubicBezTo>
                      <a:cubicBezTo>
                        <a:pt x="1541" y="2409"/>
                        <a:pt x="1544" y="2430"/>
                        <a:pt x="1548" y="2450"/>
                      </a:cubicBezTo>
                      <a:cubicBezTo>
                        <a:pt x="1624" y="2895"/>
                        <a:pt x="1776" y="3240"/>
                        <a:pt x="1886" y="3221"/>
                      </a:cubicBezTo>
                      <a:cubicBezTo>
                        <a:pt x="1997" y="3202"/>
                        <a:pt x="2024" y="2826"/>
                        <a:pt x="1948" y="2381"/>
                      </a:cubicBezTo>
                      <a:cubicBezTo>
                        <a:pt x="1945" y="2361"/>
                        <a:pt x="1941" y="2341"/>
                        <a:pt x="1937" y="2321"/>
                      </a:cubicBezTo>
                      <a:cubicBezTo>
                        <a:pt x="1950" y="2337"/>
                        <a:pt x="1963" y="2353"/>
                        <a:pt x="1976" y="2369"/>
                      </a:cubicBezTo>
                      <a:cubicBezTo>
                        <a:pt x="2264" y="2716"/>
                        <a:pt x="2568" y="2939"/>
                        <a:pt x="2654" y="2867"/>
                      </a:cubicBezTo>
                      <a:cubicBezTo>
                        <a:pt x="2740" y="2795"/>
                        <a:pt x="2577" y="2456"/>
                        <a:pt x="2288" y="2109"/>
                      </a:cubicBezTo>
                      <a:cubicBezTo>
                        <a:pt x="2275" y="2093"/>
                        <a:pt x="2262" y="2078"/>
                        <a:pt x="2248" y="2062"/>
                      </a:cubicBezTo>
                      <a:cubicBezTo>
                        <a:pt x="2267" y="2070"/>
                        <a:pt x="2286" y="2077"/>
                        <a:pt x="2306" y="2084"/>
                      </a:cubicBezTo>
                      <a:cubicBezTo>
                        <a:pt x="2729" y="2240"/>
                        <a:pt x="3104" y="2282"/>
                        <a:pt x="3142" y="2176"/>
                      </a:cubicBezTo>
                      <a:cubicBezTo>
                        <a:pt x="3181" y="2071"/>
                        <a:pt x="2869" y="1859"/>
                        <a:pt x="2447" y="1703"/>
                      </a:cubicBezTo>
                      <a:cubicBezTo>
                        <a:pt x="2427" y="1696"/>
                        <a:pt x="2407" y="1690"/>
                        <a:pt x="2388" y="1683"/>
                      </a:cubicBezTo>
                      <a:cubicBezTo>
                        <a:pt x="2408" y="1679"/>
                        <a:pt x="2429" y="1677"/>
                        <a:pt x="2449" y="1673"/>
                      </a:cubicBezTo>
                      <a:cubicBezTo>
                        <a:pt x="2893" y="1596"/>
                        <a:pt x="3239" y="1445"/>
                        <a:pt x="3220" y="133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0" name="Google Shape;340;p9"/>
                <p:cNvSpPr/>
                <p:nvPr/>
              </p:nvSpPr>
              <p:spPr>
                <a:xfrm>
                  <a:off x="7198920" y="362880"/>
                  <a:ext cx="1180800" cy="118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0" h="3280" extrusionOk="0">
                      <a:moveTo>
                        <a:pt x="3279" y="1359"/>
                      </a:moveTo>
                      <a:lnTo>
                        <a:pt x="3279" y="1359"/>
                      </a:lnTo>
                      <a:cubicBezTo>
                        <a:pt x="3254" y="1214"/>
                        <a:pt x="2853" y="1202"/>
                        <a:pt x="2454" y="1264"/>
                      </a:cubicBezTo>
                      <a:cubicBezTo>
                        <a:pt x="2760" y="1001"/>
                        <a:pt x="3012" y="690"/>
                        <a:pt x="2918" y="576"/>
                      </a:cubicBezTo>
                      <a:cubicBezTo>
                        <a:pt x="2873" y="522"/>
                        <a:pt x="2768" y="534"/>
                        <a:pt x="2607" y="611"/>
                      </a:cubicBezTo>
                      <a:cubicBezTo>
                        <a:pt x="2473" y="676"/>
                        <a:pt x="2315" y="781"/>
                        <a:pt x="2157" y="908"/>
                      </a:cubicBezTo>
                      <a:cubicBezTo>
                        <a:pt x="2292" y="527"/>
                        <a:pt x="2353" y="131"/>
                        <a:pt x="2215" y="80"/>
                      </a:cubicBezTo>
                      <a:cubicBezTo>
                        <a:pt x="2149" y="55"/>
                        <a:pt x="2064" y="118"/>
                        <a:pt x="1964" y="266"/>
                      </a:cubicBezTo>
                      <a:cubicBezTo>
                        <a:pt x="1879" y="389"/>
                        <a:pt x="1795" y="558"/>
                        <a:pt x="1722" y="747"/>
                      </a:cubicBezTo>
                      <a:cubicBezTo>
                        <a:pt x="1648" y="350"/>
                        <a:pt x="1503" y="-24"/>
                        <a:pt x="1358" y="1"/>
                      </a:cubicBezTo>
                      <a:cubicBezTo>
                        <a:pt x="1213" y="26"/>
                        <a:pt x="1202" y="427"/>
                        <a:pt x="1264" y="826"/>
                      </a:cubicBezTo>
                      <a:cubicBezTo>
                        <a:pt x="1001" y="519"/>
                        <a:pt x="689" y="267"/>
                        <a:pt x="576" y="361"/>
                      </a:cubicBezTo>
                      <a:cubicBezTo>
                        <a:pt x="464" y="455"/>
                        <a:pt x="654" y="809"/>
                        <a:pt x="908" y="1123"/>
                      </a:cubicBezTo>
                      <a:cubicBezTo>
                        <a:pt x="526" y="989"/>
                        <a:pt x="130" y="927"/>
                        <a:pt x="80" y="1064"/>
                      </a:cubicBezTo>
                      <a:cubicBezTo>
                        <a:pt x="29" y="1202"/>
                        <a:pt x="370" y="1412"/>
                        <a:pt x="747" y="1558"/>
                      </a:cubicBezTo>
                      <a:cubicBezTo>
                        <a:pt x="548" y="1595"/>
                        <a:pt x="366" y="1647"/>
                        <a:pt x="229" y="1707"/>
                      </a:cubicBezTo>
                      <a:cubicBezTo>
                        <a:pt x="66" y="1780"/>
                        <a:pt x="-11" y="1851"/>
                        <a:pt x="1" y="1922"/>
                      </a:cubicBezTo>
                      <a:cubicBezTo>
                        <a:pt x="16" y="2013"/>
                        <a:pt x="183" y="2052"/>
                        <a:pt x="404" y="2052"/>
                      </a:cubicBezTo>
                      <a:cubicBezTo>
                        <a:pt x="532" y="2052"/>
                        <a:pt x="680" y="2038"/>
                        <a:pt x="826" y="2015"/>
                      </a:cubicBezTo>
                      <a:cubicBezTo>
                        <a:pt x="519" y="2278"/>
                        <a:pt x="267" y="2590"/>
                        <a:pt x="361" y="2703"/>
                      </a:cubicBezTo>
                      <a:cubicBezTo>
                        <a:pt x="380" y="2726"/>
                        <a:pt x="409" y="2737"/>
                        <a:pt x="447" y="2737"/>
                      </a:cubicBezTo>
                      <a:cubicBezTo>
                        <a:pt x="502" y="2737"/>
                        <a:pt x="577" y="2714"/>
                        <a:pt x="672" y="2668"/>
                      </a:cubicBezTo>
                      <a:cubicBezTo>
                        <a:pt x="807" y="2603"/>
                        <a:pt x="965" y="2499"/>
                        <a:pt x="1122" y="2372"/>
                      </a:cubicBezTo>
                      <a:cubicBezTo>
                        <a:pt x="988" y="2753"/>
                        <a:pt x="926" y="3149"/>
                        <a:pt x="1064" y="3200"/>
                      </a:cubicBezTo>
                      <a:cubicBezTo>
                        <a:pt x="1073" y="3204"/>
                        <a:pt x="1083" y="3205"/>
                        <a:pt x="1093" y="3205"/>
                      </a:cubicBezTo>
                      <a:cubicBezTo>
                        <a:pt x="1230" y="3205"/>
                        <a:pt x="1422" y="2884"/>
                        <a:pt x="1558" y="2533"/>
                      </a:cubicBezTo>
                      <a:cubicBezTo>
                        <a:pt x="1595" y="2731"/>
                        <a:pt x="1647" y="2914"/>
                        <a:pt x="1707" y="3050"/>
                      </a:cubicBezTo>
                      <a:cubicBezTo>
                        <a:pt x="1775" y="3203"/>
                        <a:pt x="1841" y="3280"/>
                        <a:pt x="1907" y="3280"/>
                      </a:cubicBezTo>
                      <a:cubicBezTo>
                        <a:pt x="1912" y="3280"/>
                        <a:pt x="1916" y="3280"/>
                        <a:pt x="1921" y="3279"/>
                      </a:cubicBezTo>
                      <a:cubicBezTo>
                        <a:pt x="2066" y="3254"/>
                        <a:pt x="2078" y="2853"/>
                        <a:pt x="2015" y="2454"/>
                      </a:cubicBezTo>
                      <a:cubicBezTo>
                        <a:pt x="2146" y="2608"/>
                        <a:pt x="2283" y="2739"/>
                        <a:pt x="2403" y="2828"/>
                      </a:cubicBezTo>
                      <a:cubicBezTo>
                        <a:pt x="2505" y="2902"/>
                        <a:pt x="2584" y="2939"/>
                        <a:pt x="2641" y="2939"/>
                      </a:cubicBezTo>
                      <a:cubicBezTo>
                        <a:pt x="2666" y="2939"/>
                        <a:pt x="2687" y="2932"/>
                        <a:pt x="2703" y="2918"/>
                      </a:cubicBezTo>
                      <a:cubicBezTo>
                        <a:pt x="2758" y="2873"/>
                        <a:pt x="2746" y="2769"/>
                        <a:pt x="2668" y="2607"/>
                      </a:cubicBezTo>
                      <a:cubicBezTo>
                        <a:pt x="2603" y="2473"/>
                        <a:pt x="2498" y="2315"/>
                        <a:pt x="2372" y="2157"/>
                      </a:cubicBezTo>
                      <a:cubicBezTo>
                        <a:pt x="2602" y="2238"/>
                        <a:pt x="2838" y="2293"/>
                        <a:pt x="3000" y="2293"/>
                      </a:cubicBezTo>
                      <a:cubicBezTo>
                        <a:pt x="3106" y="2293"/>
                        <a:pt x="3180" y="2270"/>
                        <a:pt x="3200" y="2216"/>
                      </a:cubicBezTo>
                      <a:cubicBezTo>
                        <a:pt x="3251" y="2078"/>
                        <a:pt x="2909" y="1868"/>
                        <a:pt x="2533" y="1722"/>
                      </a:cubicBezTo>
                      <a:cubicBezTo>
                        <a:pt x="2930" y="1648"/>
                        <a:pt x="3304" y="1503"/>
                        <a:pt x="3279" y="1359"/>
                      </a:cubicBezTo>
                      <a:moveTo>
                        <a:pt x="2633" y="664"/>
                      </a:moveTo>
                      <a:lnTo>
                        <a:pt x="2633" y="664"/>
                      </a:lnTo>
                      <a:cubicBezTo>
                        <a:pt x="2729" y="618"/>
                        <a:pt x="2793" y="602"/>
                        <a:pt x="2832" y="602"/>
                      </a:cubicBezTo>
                      <a:cubicBezTo>
                        <a:pt x="2853" y="602"/>
                        <a:pt x="2867" y="607"/>
                        <a:pt x="2873" y="614"/>
                      </a:cubicBezTo>
                      <a:cubicBezTo>
                        <a:pt x="2919" y="670"/>
                        <a:pt x="2754" y="939"/>
                        <a:pt x="2378" y="1251"/>
                      </a:cubicBezTo>
                      <a:lnTo>
                        <a:pt x="2378" y="1251"/>
                      </a:lnTo>
                      <a:cubicBezTo>
                        <a:pt x="2364" y="1263"/>
                        <a:pt x="2351" y="1274"/>
                        <a:pt x="2337" y="1285"/>
                      </a:cubicBezTo>
                      <a:cubicBezTo>
                        <a:pt x="2194" y="1313"/>
                        <a:pt x="2056" y="1349"/>
                        <a:pt x="1939" y="1391"/>
                      </a:cubicBezTo>
                      <a:cubicBezTo>
                        <a:pt x="2002" y="1283"/>
                        <a:pt x="2063" y="1154"/>
                        <a:pt x="2116" y="1019"/>
                      </a:cubicBezTo>
                      <a:cubicBezTo>
                        <a:pt x="2129" y="1008"/>
                        <a:pt x="2142" y="996"/>
                        <a:pt x="2157" y="984"/>
                      </a:cubicBezTo>
                      <a:cubicBezTo>
                        <a:pt x="2323" y="846"/>
                        <a:pt x="2492" y="733"/>
                        <a:pt x="2633" y="664"/>
                      </a:cubicBezTo>
                      <a:moveTo>
                        <a:pt x="1567" y="1927"/>
                      </a:moveTo>
                      <a:lnTo>
                        <a:pt x="1567" y="1927"/>
                      </a:lnTo>
                      <a:cubicBezTo>
                        <a:pt x="1587" y="1900"/>
                        <a:pt x="1605" y="1873"/>
                        <a:pt x="1620" y="1847"/>
                      </a:cubicBezTo>
                      <a:cubicBezTo>
                        <a:pt x="1631" y="1875"/>
                        <a:pt x="1644" y="1905"/>
                        <a:pt x="1659" y="1936"/>
                      </a:cubicBezTo>
                      <a:cubicBezTo>
                        <a:pt x="1646" y="2039"/>
                        <a:pt x="1619" y="2159"/>
                        <a:pt x="1581" y="2285"/>
                      </a:cubicBezTo>
                      <a:cubicBezTo>
                        <a:pt x="1566" y="2154"/>
                        <a:pt x="1561" y="2031"/>
                        <a:pt x="1567" y="1927"/>
                      </a:cubicBezTo>
                      <a:moveTo>
                        <a:pt x="1713" y="1352"/>
                      </a:moveTo>
                      <a:lnTo>
                        <a:pt x="1713" y="1352"/>
                      </a:lnTo>
                      <a:cubicBezTo>
                        <a:pt x="1692" y="1380"/>
                        <a:pt x="1674" y="1407"/>
                        <a:pt x="1658" y="1433"/>
                      </a:cubicBezTo>
                      <a:cubicBezTo>
                        <a:pt x="1648" y="1404"/>
                        <a:pt x="1635" y="1374"/>
                        <a:pt x="1620" y="1343"/>
                      </a:cubicBezTo>
                      <a:cubicBezTo>
                        <a:pt x="1633" y="1248"/>
                        <a:pt x="1658" y="1129"/>
                        <a:pt x="1699" y="994"/>
                      </a:cubicBezTo>
                      <a:cubicBezTo>
                        <a:pt x="1713" y="1125"/>
                        <a:pt x="1718" y="1248"/>
                        <a:pt x="1713" y="1352"/>
                      </a:cubicBezTo>
                      <a:moveTo>
                        <a:pt x="1749" y="1556"/>
                      </a:moveTo>
                      <a:lnTo>
                        <a:pt x="1749" y="1556"/>
                      </a:lnTo>
                      <a:cubicBezTo>
                        <a:pt x="1746" y="1556"/>
                        <a:pt x="1743" y="1556"/>
                        <a:pt x="1740" y="1557"/>
                      </a:cubicBezTo>
                      <a:cubicBezTo>
                        <a:pt x="1741" y="1554"/>
                        <a:pt x="1743" y="1551"/>
                        <a:pt x="1743" y="1547"/>
                      </a:cubicBezTo>
                      <a:cubicBezTo>
                        <a:pt x="1753" y="1541"/>
                        <a:pt x="1763" y="1535"/>
                        <a:pt x="1774" y="1528"/>
                      </a:cubicBezTo>
                      <a:cubicBezTo>
                        <a:pt x="1766" y="1539"/>
                        <a:pt x="1757" y="1548"/>
                        <a:pt x="1749" y="1556"/>
                      </a:cubicBezTo>
                      <a:moveTo>
                        <a:pt x="1556" y="1532"/>
                      </a:moveTo>
                      <a:lnTo>
                        <a:pt x="1556" y="1532"/>
                      </a:lnTo>
                      <a:cubicBezTo>
                        <a:pt x="1556" y="1535"/>
                        <a:pt x="1556" y="1537"/>
                        <a:pt x="1557" y="1540"/>
                      </a:cubicBezTo>
                      <a:cubicBezTo>
                        <a:pt x="1553" y="1539"/>
                        <a:pt x="1550" y="1537"/>
                        <a:pt x="1547" y="1536"/>
                      </a:cubicBezTo>
                      <a:cubicBezTo>
                        <a:pt x="1541" y="1527"/>
                        <a:pt x="1536" y="1518"/>
                        <a:pt x="1529" y="1508"/>
                      </a:cubicBezTo>
                      <a:cubicBezTo>
                        <a:pt x="1540" y="1517"/>
                        <a:pt x="1548" y="1525"/>
                        <a:pt x="1556" y="1532"/>
                      </a:cubicBezTo>
                      <a:moveTo>
                        <a:pt x="1517" y="1595"/>
                      </a:moveTo>
                      <a:lnTo>
                        <a:pt x="1517" y="1595"/>
                      </a:lnTo>
                      <a:cubicBezTo>
                        <a:pt x="1514" y="1595"/>
                        <a:pt x="1512" y="1596"/>
                        <a:pt x="1509" y="1596"/>
                      </a:cubicBezTo>
                      <a:cubicBezTo>
                        <a:pt x="1500" y="1592"/>
                        <a:pt x="1490" y="1587"/>
                        <a:pt x="1480" y="1581"/>
                      </a:cubicBezTo>
                      <a:cubicBezTo>
                        <a:pt x="1492" y="1583"/>
                        <a:pt x="1503" y="1586"/>
                        <a:pt x="1513" y="1588"/>
                      </a:cubicBezTo>
                      <a:cubicBezTo>
                        <a:pt x="1514" y="1590"/>
                        <a:pt x="1516" y="1593"/>
                        <a:pt x="1517" y="1595"/>
                      </a:cubicBezTo>
                      <a:moveTo>
                        <a:pt x="1511" y="1662"/>
                      </a:moveTo>
                      <a:lnTo>
                        <a:pt x="1511" y="1662"/>
                      </a:lnTo>
                      <a:cubicBezTo>
                        <a:pt x="1509" y="1664"/>
                        <a:pt x="1507" y="1666"/>
                        <a:pt x="1504" y="1668"/>
                      </a:cubicBezTo>
                      <a:cubicBezTo>
                        <a:pt x="1494" y="1668"/>
                        <a:pt x="1484" y="1669"/>
                        <a:pt x="1472" y="1669"/>
                      </a:cubicBezTo>
                      <a:cubicBezTo>
                        <a:pt x="1483" y="1665"/>
                        <a:pt x="1493" y="1662"/>
                        <a:pt x="1503" y="1659"/>
                      </a:cubicBezTo>
                      <a:cubicBezTo>
                        <a:pt x="1505" y="1660"/>
                        <a:pt x="1508" y="1661"/>
                        <a:pt x="1511" y="1662"/>
                      </a:cubicBezTo>
                      <a:moveTo>
                        <a:pt x="1531" y="1725"/>
                      </a:moveTo>
                      <a:lnTo>
                        <a:pt x="1531" y="1725"/>
                      </a:lnTo>
                      <a:cubicBezTo>
                        <a:pt x="1533" y="1724"/>
                        <a:pt x="1536" y="1724"/>
                        <a:pt x="1539" y="1724"/>
                      </a:cubicBezTo>
                      <a:cubicBezTo>
                        <a:pt x="1538" y="1726"/>
                        <a:pt x="1537" y="1729"/>
                        <a:pt x="1536" y="1732"/>
                      </a:cubicBezTo>
                      <a:cubicBezTo>
                        <a:pt x="1528" y="1738"/>
                        <a:pt x="1519" y="1743"/>
                        <a:pt x="1509" y="1749"/>
                      </a:cubicBezTo>
                      <a:cubicBezTo>
                        <a:pt x="1517" y="1740"/>
                        <a:pt x="1524" y="1732"/>
                        <a:pt x="1531" y="1725"/>
                      </a:cubicBezTo>
                      <a:moveTo>
                        <a:pt x="1760" y="1470"/>
                      </a:moveTo>
                      <a:lnTo>
                        <a:pt x="1760" y="1470"/>
                      </a:lnTo>
                      <a:cubicBezTo>
                        <a:pt x="1764" y="1443"/>
                        <a:pt x="1768" y="1414"/>
                        <a:pt x="1770" y="1382"/>
                      </a:cubicBezTo>
                      <a:cubicBezTo>
                        <a:pt x="1770" y="1379"/>
                        <a:pt x="1771" y="1377"/>
                        <a:pt x="1771" y="1374"/>
                      </a:cubicBezTo>
                      <a:cubicBezTo>
                        <a:pt x="1829" y="1297"/>
                        <a:pt x="1911" y="1207"/>
                        <a:pt x="2015" y="1110"/>
                      </a:cubicBezTo>
                      <a:cubicBezTo>
                        <a:pt x="1958" y="1240"/>
                        <a:pt x="1901" y="1346"/>
                        <a:pt x="1847" y="1427"/>
                      </a:cubicBezTo>
                      <a:cubicBezTo>
                        <a:pt x="1816" y="1441"/>
                        <a:pt x="1786" y="1455"/>
                        <a:pt x="1760" y="1470"/>
                      </a:cubicBezTo>
                      <a:moveTo>
                        <a:pt x="1692" y="1513"/>
                      </a:moveTo>
                      <a:lnTo>
                        <a:pt x="1692" y="1513"/>
                      </a:lnTo>
                      <a:cubicBezTo>
                        <a:pt x="1689" y="1514"/>
                        <a:pt x="1687" y="1516"/>
                        <a:pt x="1684" y="1518"/>
                      </a:cubicBezTo>
                      <a:cubicBezTo>
                        <a:pt x="1684" y="1515"/>
                        <a:pt x="1683" y="1512"/>
                        <a:pt x="1683" y="1508"/>
                      </a:cubicBezTo>
                      <a:cubicBezTo>
                        <a:pt x="1688" y="1499"/>
                        <a:pt x="1693" y="1489"/>
                        <a:pt x="1699" y="1479"/>
                      </a:cubicBezTo>
                      <a:cubicBezTo>
                        <a:pt x="1697" y="1491"/>
                        <a:pt x="1694" y="1502"/>
                        <a:pt x="1692" y="1513"/>
                      </a:cubicBezTo>
                      <a:moveTo>
                        <a:pt x="1621" y="1503"/>
                      </a:moveTo>
                      <a:lnTo>
                        <a:pt x="1621" y="1503"/>
                      </a:lnTo>
                      <a:cubicBezTo>
                        <a:pt x="1620" y="1506"/>
                        <a:pt x="1619" y="1509"/>
                        <a:pt x="1618" y="1512"/>
                      </a:cubicBezTo>
                      <a:cubicBezTo>
                        <a:pt x="1615" y="1509"/>
                        <a:pt x="1614" y="1507"/>
                        <a:pt x="1611" y="1504"/>
                      </a:cubicBezTo>
                      <a:cubicBezTo>
                        <a:pt x="1610" y="1493"/>
                        <a:pt x="1610" y="1481"/>
                        <a:pt x="1610" y="1468"/>
                      </a:cubicBezTo>
                      <a:cubicBezTo>
                        <a:pt x="1615" y="1481"/>
                        <a:pt x="1618" y="1492"/>
                        <a:pt x="1621" y="1503"/>
                      </a:cubicBezTo>
                      <a:moveTo>
                        <a:pt x="1552" y="1451"/>
                      </a:moveTo>
                      <a:lnTo>
                        <a:pt x="1552" y="1451"/>
                      </a:lnTo>
                      <a:cubicBezTo>
                        <a:pt x="1531" y="1434"/>
                        <a:pt x="1508" y="1416"/>
                        <a:pt x="1481" y="1398"/>
                      </a:cubicBezTo>
                      <a:cubicBezTo>
                        <a:pt x="1479" y="1397"/>
                        <a:pt x="1477" y="1395"/>
                        <a:pt x="1475" y="1394"/>
                      </a:cubicBezTo>
                      <a:cubicBezTo>
                        <a:pt x="1438" y="1304"/>
                        <a:pt x="1400" y="1189"/>
                        <a:pt x="1368" y="1050"/>
                      </a:cubicBezTo>
                      <a:cubicBezTo>
                        <a:pt x="1452" y="1165"/>
                        <a:pt x="1516" y="1267"/>
                        <a:pt x="1559" y="1353"/>
                      </a:cubicBezTo>
                      <a:cubicBezTo>
                        <a:pt x="1555" y="1388"/>
                        <a:pt x="1553" y="1421"/>
                        <a:pt x="1552" y="1451"/>
                      </a:cubicBezTo>
                      <a:moveTo>
                        <a:pt x="1469" y="1519"/>
                      </a:moveTo>
                      <a:lnTo>
                        <a:pt x="1469" y="1519"/>
                      </a:lnTo>
                      <a:cubicBezTo>
                        <a:pt x="1442" y="1516"/>
                        <a:pt x="1414" y="1512"/>
                        <a:pt x="1381" y="1509"/>
                      </a:cubicBezTo>
                      <a:cubicBezTo>
                        <a:pt x="1379" y="1509"/>
                        <a:pt x="1376" y="1509"/>
                        <a:pt x="1374" y="1509"/>
                      </a:cubicBezTo>
                      <a:cubicBezTo>
                        <a:pt x="1291" y="1446"/>
                        <a:pt x="1201" y="1362"/>
                        <a:pt x="1110" y="1266"/>
                      </a:cubicBezTo>
                      <a:cubicBezTo>
                        <a:pt x="1232" y="1319"/>
                        <a:pt x="1340" y="1376"/>
                        <a:pt x="1427" y="1433"/>
                      </a:cubicBezTo>
                      <a:cubicBezTo>
                        <a:pt x="1441" y="1465"/>
                        <a:pt x="1455" y="1494"/>
                        <a:pt x="1469" y="1519"/>
                      </a:cubicBezTo>
                      <a:moveTo>
                        <a:pt x="1359" y="1572"/>
                      </a:moveTo>
                      <a:lnTo>
                        <a:pt x="1359" y="1572"/>
                      </a:lnTo>
                      <a:cubicBezTo>
                        <a:pt x="1385" y="1591"/>
                        <a:pt x="1409" y="1607"/>
                        <a:pt x="1432" y="1621"/>
                      </a:cubicBezTo>
                      <a:cubicBezTo>
                        <a:pt x="1407" y="1631"/>
                        <a:pt x="1380" y="1642"/>
                        <a:pt x="1351" y="1656"/>
                      </a:cubicBezTo>
                      <a:cubicBezTo>
                        <a:pt x="1349" y="1657"/>
                        <a:pt x="1347" y="1659"/>
                        <a:pt x="1344" y="1660"/>
                      </a:cubicBezTo>
                      <a:cubicBezTo>
                        <a:pt x="1241" y="1646"/>
                        <a:pt x="1121" y="1619"/>
                        <a:pt x="995" y="1581"/>
                      </a:cubicBezTo>
                      <a:cubicBezTo>
                        <a:pt x="1090" y="1571"/>
                        <a:pt x="1181" y="1564"/>
                        <a:pt x="1263" y="1564"/>
                      </a:cubicBezTo>
                      <a:cubicBezTo>
                        <a:pt x="1294" y="1564"/>
                        <a:pt x="1324" y="1565"/>
                        <a:pt x="1353" y="1567"/>
                      </a:cubicBezTo>
                      <a:cubicBezTo>
                        <a:pt x="1355" y="1568"/>
                        <a:pt x="1357" y="1570"/>
                        <a:pt x="1359" y="1572"/>
                      </a:cubicBezTo>
                      <a:moveTo>
                        <a:pt x="1362" y="1721"/>
                      </a:moveTo>
                      <a:lnTo>
                        <a:pt x="1362" y="1721"/>
                      </a:lnTo>
                      <a:cubicBezTo>
                        <a:pt x="1394" y="1725"/>
                        <a:pt x="1424" y="1726"/>
                        <a:pt x="1450" y="1727"/>
                      </a:cubicBezTo>
                      <a:cubicBezTo>
                        <a:pt x="1434" y="1748"/>
                        <a:pt x="1416" y="1771"/>
                        <a:pt x="1398" y="1798"/>
                      </a:cubicBezTo>
                      <a:cubicBezTo>
                        <a:pt x="1397" y="1800"/>
                        <a:pt x="1395" y="1803"/>
                        <a:pt x="1394" y="1804"/>
                      </a:cubicBezTo>
                      <a:cubicBezTo>
                        <a:pt x="1297" y="1845"/>
                        <a:pt x="1180" y="1881"/>
                        <a:pt x="1051" y="1911"/>
                      </a:cubicBezTo>
                      <a:cubicBezTo>
                        <a:pt x="1158" y="1833"/>
                        <a:pt x="1261" y="1767"/>
                        <a:pt x="1355" y="1720"/>
                      </a:cubicBezTo>
                      <a:cubicBezTo>
                        <a:pt x="1357" y="1721"/>
                        <a:pt x="1360" y="1721"/>
                        <a:pt x="1362" y="1721"/>
                      </a:cubicBezTo>
                      <a:moveTo>
                        <a:pt x="1440" y="1849"/>
                      </a:moveTo>
                      <a:lnTo>
                        <a:pt x="1440" y="1849"/>
                      </a:lnTo>
                      <a:cubicBezTo>
                        <a:pt x="1470" y="1836"/>
                        <a:pt x="1496" y="1823"/>
                        <a:pt x="1519" y="1810"/>
                      </a:cubicBezTo>
                      <a:cubicBezTo>
                        <a:pt x="1516" y="1837"/>
                        <a:pt x="1512" y="1865"/>
                        <a:pt x="1509" y="1898"/>
                      </a:cubicBezTo>
                      <a:cubicBezTo>
                        <a:pt x="1509" y="1900"/>
                        <a:pt x="1509" y="1903"/>
                        <a:pt x="1509" y="1906"/>
                      </a:cubicBezTo>
                      <a:cubicBezTo>
                        <a:pt x="1450" y="1984"/>
                        <a:pt x="1368" y="2073"/>
                        <a:pt x="1265" y="2170"/>
                      </a:cubicBezTo>
                      <a:cubicBezTo>
                        <a:pt x="1319" y="2048"/>
                        <a:pt x="1376" y="1939"/>
                        <a:pt x="1433" y="1852"/>
                      </a:cubicBezTo>
                      <a:cubicBezTo>
                        <a:pt x="1435" y="1851"/>
                        <a:pt x="1438" y="1850"/>
                        <a:pt x="1440" y="1849"/>
                      </a:cubicBezTo>
                      <a:moveTo>
                        <a:pt x="1588" y="1768"/>
                      </a:moveTo>
                      <a:lnTo>
                        <a:pt x="1588" y="1768"/>
                      </a:lnTo>
                      <a:cubicBezTo>
                        <a:pt x="1590" y="1766"/>
                        <a:pt x="1592" y="1764"/>
                        <a:pt x="1595" y="1762"/>
                      </a:cubicBezTo>
                      <a:cubicBezTo>
                        <a:pt x="1596" y="1764"/>
                        <a:pt x="1596" y="1767"/>
                        <a:pt x="1596" y="1770"/>
                      </a:cubicBezTo>
                      <a:cubicBezTo>
                        <a:pt x="1592" y="1779"/>
                        <a:pt x="1587" y="1789"/>
                        <a:pt x="1581" y="1799"/>
                      </a:cubicBezTo>
                      <a:cubicBezTo>
                        <a:pt x="1583" y="1788"/>
                        <a:pt x="1585" y="1778"/>
                        <a:pt x="1588" y="1768"/>
                      </a:cubicBezTo>
                      <a:moveTo>
                        <a:pt x="1658" y="1777"/>
                      </a:moveTo>
                      <a:lnTo>
                        <a:pt x="1658" y="1777"/>
                      </a:lnTo>
                      <a:cubicBezTo>
                        <a:pt x="1659" y="1775"/>
                        <a:pt x="1660" y="1771"/>
                        <a:pt x="1662" y="1768"/>
                      </a:cubicBezTo>
                      <a:cubicBezTo>
                        <a:pt x="1664" y="1771"/>
                        <a:pt x="1665" y="1772"/>
                        <a:pt x="1667" y="1775"/>
                      </a:cubicBezTo>
                      <a:cubicBezTo>
                        <a:pt x="1668" y="1785"/>
                        <a:pt x="1669" y="1797"/>
                        <a:pt x="1669" y="1809"/>
                      </a:cubicBezTo>
                      <a:cubicBezTo>
                        <a:pt x="1664" y="1798"/>
                        <a:pt x="1661" y="1787"/>
                        <a:pt x="1658" y="1777"/>
                      </a:cubicBezTo>
                      <a:moveTo>
                        <a:pt x="1721" y="1918"/>
                      </a:moveTo>
                      <a:lnTo>
                        <a:pt x="1721" y="1918"/>
                      </a:lnTo>
                      <a:cubicBezTo>
                        <a:pt x="1725" y="1886"/>
                        <a:pt x="1726" y="1856"/>
                        <a:pt x="1727" y="1830"/>
                      </a:cubicBezTo>
                      <a:cubicBezTo>
                        <a:pt x="1750" y="1849"/>
                        <a:pt x="1776" y="1868"/>
                        <a:pt x="1805" y="1887"/>
                      </a:cubicBezTo>
                      <a:cubicBezTo>
                        <a:pt x="1842" y="1976"/>
                        <a:pt x="1879" y="2092"/>
                        <a:pt x="1911" y="2230"/>
                      </a:cubicBezTo>
                      <a:cubicBezTo>
                        <a:pt x="1827" y="2115"/>
                        <a:pt x="1764" y="2012"/>
                        <a:pt x="1720" y="1926"/>
                      </a:cubicBezTo>
                      <a:cubicBezTo>
                        <a:pt x="1720" y="1923"/>
                        <a:pt x="1721" y="1920"/>
                        <a:pt x="1721" y="1918"/>
                      </a:cubicBezTo>
                      <a:moveTo>
                        <a:pt x="1725" y="1750"/>
                      </a:moveTo>
                      <a:lnTo>
                        <a:pt x="1725" y="1750"/>
                      </a:lnTo>
                      <a:cubicBezTo>
                        <a:pt x="1724" y="1747"/>
                        <a:pt x="1723" y="1744"/>
                        <a:pt x="1723" y="1740"/>
                      </a:cubicBezTo>
                      <a:cubicBezTo>
                        <a:pt x="1726" y="1741"/>
                        <a:pt x="1729" y="1742"/>
                        <a:pt x="1732" y="1743"/>
                      </a:cubicBezTo>
                      <a:cubicBezTo>
                        <a:pt x="1738" y="1753"/>
                        <a:pt x="1744" y="1763"/>
                        <a:pt x="1750" y="1773"/>
                      </a:cubicBezTo>
                      <a:cubicBezTo>
                        <a:pt x="1741" y="1766"/>
                        <a:pt x="1732" y="1758"/>
                        <a:pt x="1725" y="1750"/>
                      </a:cubicBezTo>
                      <a:moveTo>
                        <a:pt x="1811" y="1761"/>
                      </a:moveTo>
                      <a:lnTo>
                        <a:pt x="1811" y="1761"/>
                      </a:lnTo>
                      <a:cubicBezTo>
                        <a:pt x="1840" y="1766"/>
                        <a:pt x="1872" y="1769"/>
                        <a:pt x="1906" y="1771"/>
                      </a:cubicBezTo>
                      <a:cubicBezTo>
                        <a:pt x="1989" y="1835"/>
                        <a:pt x="2079" y="1918"/>
                        <a:pt x="2170" y="2015"/>
                      </a:cubicBezTo>
                      <a:cubicBezTo>
                        <a:pt x="2040" y="1958"/>
                        <a:pt x="1934" y="1901"/>
                        <a:pt x="1853" y="1848"/>
                      </a:cubicBezTo>
                      <a:cubicBezTo>
                        <a:pt x="1840" y="1817"/>
                        <a:pt x="1826" y="1787"/>
                        <a:pt x="1811" y="1761"/>
                      </a:cubicBezTo>
                      <a:moveTo>
                        <a:pt x="1768" y="1693"/>
                      </a:moveTo>
                      <a:lnTo>
                        <a:pt x="1768" y="1693"/>
                      </a:lnTo>
                      <a:cubicBezTo>
                        <a:pt x="1766" y="1690"/>
                        <a:pt x="1764" y="1688"/>
                        <a:pt x="1762" y="1685"/>
                      </a:cubicBezTo>
                      <a:cubicBezTo>
                        <a:pt x="1765" y="1684"/>
                        <a:pt x="1767" y="1684"/>
                        <a:pt x="1770" y="1683"/>
                      </a:cubicBezTo>
                      <a:cubicBezTo>
                        <a:pt x="1780" y="1688"/>
                        <a:pt x="1790" y="1694"/>
                        <a:pt x="1800" y="1700"/>
                      </a:cubicBezTo>
                      <a:cubicBezTo>
                        <a:pt x="1789" y="1698"/>
                        <a:pt x="1778" y="1696"/>
                        <a:pt x="1768" y="1693"/>
                      </a:cubicBezTo>
                      <a:moveTo>
                        <a:pt x="1920" y="1708"/>
                      </a:moveTo>
                      <a:lnTo>
                        <a:pt x="1920" y="1708"/>
                      </a:lnTo>
                      <a:cubicBezTo>
                        <a:pt x="1895" y="1689"/>
                        <a:pt x="1870" y="1674"/>
                        <a:pt x="1847" y="1659"/>
                      </a:cubicBezTo>
                      <a:cubicBezTo>
                        <a:pt x="1875" y="1648"/>
                        <a:pt x="1905" y="1636"/>
                        <a:pt x="1937" y="1620"/>
                      </a:cubicBezTo>
                      <a:cubicBezTo>
                        <a:pt x="2032" y="1633"/>
                        <a:pt x="2151" y="1659"/>
                        <a:pt x="2286" y="1699"/>
                      </a:cubicBezTo>
                      <a:cubicBezTo>
                        <a:pt x="2145" y="1715"/>
                        <a:pt x="2024" y="1719"/>
                        <a:pt x="1927" y="1713"/>
                      </a:cubicBezTo>
                      <a:cubicBezTo>
                        <a:pt x="1925" y="1712"/>
                        <a:pt x="1923" y="1710"/>
                        <a:pt x="1920" y="1708"/>
                      </a:cubicBezTo>
                      <a:moveTo>
                        <a:pt x="1778" y="1622"/>
                      </a:moveTo>
                      <a:lnTo>
                        <a:pt x="1778" y="1622"/>
                      </a:lnTo>
                      <a:cubicBezTo>
                        <a:pt x="1775" y="1620"/>
                        <a:pt x="1771" y="1619"/>
                        <a:pt x="1768" y="1618"/>
                      </a:cubicBezTo>
                      <a:cubicBezTo>
                        <a:pt x="1771" y="1615"/>
                        <a:pt x="1773" y="1614"/>
                        <a:pt x="1776" y="1611"/>
                      </a:cubicBezTo>
                      <a:cubicBezTo>
                        <a:pt x="1785" y="1611"/>
                        <a:pt x="1795" y="1610"/>
                        <a:pt x="1806" y="1610"/>
                      </a:cubicBezTo>
                      <a:cubicBezTo>
                        <a:pt x="1808" y="1610"/>
                        <a:pt x="1809" y="1611"/>
                        <a:pt x="1811" y="1611"/>
                      </a:cubicBezTo>
                      <a:cubicBezTo>
                        <a:pt x="1799" y="1615"/>
                        <a:pt x="1788" y="1618"/>
                        <a:pt x="1778" y="1622"/>
                      </a:cubicBezTo>
                      <a:moveTo>
                        <a:pt x="1829" y="1553"/>
                      </a:moveTo>
                      <a:lnTo>
                        <a:pt x="1829" y="1553"/>
                      </a:lnTo>
                      <a:cubicBezTo>
                        <a:pt x="1848" y="1530"/>
                        <a:pt x="1867" y="1503"/>
                        <a:pt x="1887" y="1475"/>
                      </a:cubicBezTo>
                      <a:cubicBezTo>
                        <a:pt x="1976" y="1438"/>
                        <a:pt x="2091" y="1400"/>
                        <a:pt x="2229" y="1368"/>
                      </a:cubicBezTo>
                      <a:cubicBezTo>
                        <a:pt x="2115" y="1452"/>
                        <a:pt x="2012" y="1516"/>
                        <a:pt x="1926" y="1559"/>
                      </a:cubicBezTo>
                      <a:cubicBezTo>
                        <a:pt x="1892" y="1555"/>
                        <a:pt x="1859" y="1554"/>
                        <a:pt x="1829" y="1553"/>
                      </a:cubicBezTo>
                      <a:moveTo>
                        <a:pt x="2012" y="299"/>
                      </a:moveTo>
                      <a:lnTo>
                        <a:pt x="2012" y="299"/>
                      </a:lnTo>
                      <a:cubicBezTo>
                        <a:pt x="2096" y="176"/>
                        <a:pt x="2156" y="133"/>
                        <a:pt x="2186" y="133"/>
                      </a:cubicBezTo>
                      <a:cubicBezTo>
                        <a:pt x="2189" y="133"/>
                        <a:pt x="2192" y="134"/>
                        <a:pt x="2195" y="135"/>
                      </a:cubicBezTo>
                      <a:cubicBezTo>
                        <a:pt x="2263" y="160"/>
                        <a:pt x="2254" y="476"/>
                        <a:pt x="2085" y="934"/>
                      </a:cubicBezTo>
                      <a:cubicBezTo>
                        <a:pt x="2079" y="951"/>
                        <a:pt x="2072" y="967"/>
                        <a:pt x="2066" y="984"/>
                      </a:cubicBezTo>
                      <a:cubicBezTo>
                        <a:pt x="1956" y="1079"/>
                        <a:pt x="1855" y="1180"/>
                        <a:pt x="1774" y="1276"/>
                      </a:cubicBezTo>
                      <a:cubicBezTo>
                        <a:pt x="1775" y="1153"/>
                        <a:pt x="1764" y="1012"/>
                        <a:pt x="1741" y="865"/>
                      </a:cubicBezTo>
                      <a:cubicBezTo>
                        <a:pt x="1748" y="848"/>
                        <a:pt x="1753" y="831"/>
                        <a:pt x="1759" y="814"/>
                      </a:cubicBezTo>
                      <a:cubicBezTo>
                        <a:pt x="1834" y="611"/>
                        <a:pt x="1924" y="428"/>
                        <a:pt x="2012" y="299"/>
                      </a:cubicBezTo>
                      <a:moveTo>
                        <a:pt x="1368" y="59"/>
                      </a:moveTo>
                      <a:lnTo>
                        <a:pt x="1368" y="59"/>
                      </a:lnTo>
                      <a:cubicBezTo>
                        <a:pt x="1370" y="59"/>
                        <a:pt x="1371" y="59"/>
                        <a:pt x="1373" y="59"/>
                      </a:cubicBezTo>
                      <a:cubicBezTo>
                        <a:pt x="1446" y="59"/>
                        <a:pt x="1592" y="335"/>
                        <a:pt x="1673" y="806"/>
                      </a:cubicBezTo>
                      <a:cubicBezTo>
                        <a:pt x="1675" y="824"/>
                        <a:pt x="1678" y="841"/>
                        <a:pt x="1681" y="858"/>
                      </a:cubicBezTo>
                      <a:cubicBezTo>
                        <a:pt x="1633" y="996"/>
                        <a:pt x="1596" y="1134"/>
                        <a:pt x="1574" y="1257"/>
                      </a:cubicBezTo>
                      <a:cubicBezTo>
                        <a:pt x="1512" y="1149"/>
                        <a:pt x="1431" y="1031"/>
                        <a:pt x="1340" y="917"/>
                      </a:cubicBezTo>
                      <a:cubicBezTo>
                        <a:pt x="1337" y="900"/>
                        <a:pt x="1333" y="883"/>
                        <a:pt x="1330" y="865"/>
                      </a:cubicBezTo>
                      <a:cubicBezTo>
                        <a:pt x="1248" y="384"/>
                        <a:pt x="1297" y="71"/>
                        <a:pt x="1368" y="59"/>
                      </a:cubicBezTo>
                      <a:moveTo>
                        <a:pt x="614" y="407"/>
                      </a:moveTo>
                      <a:lnTo>
                        <a:pt x="614" y="407"/>
                      </a:lnTo>
                      <a:cubicBezTo>
                        <a:pt x="620" y="401"/>
                        <a:pt x="628" y="399"/>
                        <a:pt x="640" y="399"/>
                      </a:cubicBezTo>
                      <a:cubicBezTo>
                        <a:pt x="729" y="399"/>
                        <a:pt x="973" y="567"/>
                        <a:pt x="1251" y="901"/>
                      </a:cubicBezTo>
                      <a:cubicBezTo>
                        <a:pt x="1263" y="915"/>
                        <a:pt x="1273" y="929"/>
                        <a:pt x="1284" y="943"/>
                      </a:cubicBezTo>
                      <a:cubicBezTo>
                        <a:pt x="1313" y="1085"/>
                        <a:pt x="1349" y="1224"/>
                        <a:pt x="1392" y="1342"/>
                      </a:cubicBezTo>
                      <a:cubicBezTo>
                        <a:pt x="1286" y="1279"/>
                        <a:pt x="1158" y="1218"/>
                        <a:pt x="1019" y="1164"/>
                      </a:cubicBezTo>
                      <a:cubicBezTo>
                        <a:pt x="1007" y="1151"/>
                        <a:pt x="996" y="1137"/>
                        <a:pt x="984" y="1123"/>
                      </a:cubicBezTo>
                      <a:cubicBezTo>
                        <a:pt x="672" y="748"/>
                        <a:pt x="558" y="453"/>
                        <a:pt x="614" y="407"/>
                      </a:cubicBezTo>
                      <a:moveTo>
                        <a:pt x="135" y="1085"/>
                      </a:moveTo>
                      <a:lnTo>
                        <a:pt x="135" y="1085"/>
                      </a:lnTo>
                      <a:cubicBezTo>
                        <a:pt x="144" y="1060"/>
                        <a:pt x="193" y="1045"/>
                        <a:pt x="274" y="1045"/>
                      </a:cubicBezTo>
                      <a:cubicBezTo>
                        <a:pt x="412" y="1045"/>
                        <a:pt x="645" y="1088"/>
                        <a:pt x="933" y="1194"/>
                      </a:cubicBezTo>
                      <a:cubicBezTo>
                        <a:pt x="950" y="1200"/>
                        <a:pt x="967" y="1207"/>
                        <a:pt x="984" y="1214"/>
                      </a:cubicBezTo>
                      <a:cubicBezTo>
                        <a:pt x="1082" y="1327"/>
                        <a:pt x="1182" y="1426"/>
                        <a:pt x="1276" y="1505"/>
                      </a:cubicBezTo>
                      <a:cubicBezTo>
                        <a:pt x="1153" y="1505"/>
                        <a:pt x="1011" y="1516"/>
                        <a:pt x="864" y="1538"/>
                      </a:cubicBezTo>
                      <a:cubicBezTo>
                        <a:pt x="847" y="1532"/>
                        <a:pt x="830" y="1526"/>
                        <a:pt x="813" y="1520"/>
                      </a:cubicBezTo>
                      <a:cubicBezTo>
                        <a:pt x="356" y="1351"/>
                        <a:pt x="110" y="1153"/>
                        <a:pt x="135" y="1085"/>
                      </a:cubicBezTo>
                      <a:moveTo>
                        <a:pt x="59" y="1911"/>
                      </a:moveTo>
                      <a:lnTo>
                        <a:pt x="59" y="1911"/>
                      </a:lnTo>
                      <a:cubicBezTo>
                        <a:pt x="54" y="1884"/>
                        <a:pt x="102" y="1828"/>
                        <a:pt x="253" y="1762"/>
                      </a:cubicBezTo>
                      <a:cubicBezTo>
                        <a:pt x="396" y="1698"/>
                        <a:pt x="593" y="1644"/>
                        <a:pt x="805" y="1607"/>
                      </a:cubicBezTo>
                      <a:cubicBezTo>
                        <a:pt x="824" y="1604"/>
                        <a:pt x="841" y="1602"/>
                        <a:pt x="859" y="1599"/>
                      </a:cubicBezTo>
                      <a:cubicBezTo>
                        <a:pt x="1000" y="1648"/>
                        <a:pt x="1136" y="1684"/>
                        <a:pt x="1258" y="1706"/>
                      </a:cubicBezTo>
                      <a:cubicBezTo>
                        <a:pt x="1151" y="1766"/>
                        <a:pt x="1034" y="1846"/>
                        <a:pt x="917" y="1939"/>
                      </a:cubicBezTo>
                      <a:cubicBezTo>
                        <a:pt x="899" y="1943"/>
                        <a:pt x="882" y="1946"/>
                        <a:pt x="864" y="1949"/>
                      </a:cubicBezTo>
                      <a:cubicBezTo>
                        <a:pt x="383" y="2032"/>
                        <a:pt x="71" y="1983"/>
                        <a:pt x="59" y="1911"/>
                      </a:cubicBezTo>
                      <a:moveTo>
                        <a:pt x="646" y="2616"/>
                      </a:moveTo>
                      <a:lnTo>
                        <a:pt x="646" y="2616"/>
                      </a:lnTo>
                      <a:cubicBezTo>
                        <a:pt x="498" y="2687"/>
                        <a:pt x="424" y="2687"/>
                        <a:pt x="406" y="2665"/>
                      </a:cubicBezTo>
                      <a:cubicBezTo>
                        <a:pt x="360" y="2610"/>
                        <a:pt x="526" y="2341"/>
                        <a:pt x="900" y="2029"/>
                      </a:cubicBezTo>
                      <a:cubicBezTo>
                        <a:pt x="914" y="2017"/>
                        <a:pt x="928" y="2006"/>
                        <a:pt x="942" y="1995"/>
                      </a:cubicBezTo>
                      <a:cubicBezTo>
                        <a:pt x="1089" y="1966"/>
                        <a:pt x="1226" y="1930"/>
                        <a:pt x="1342" y="1888"/>
                      </a:cubicBezTo>
                      <a:cubicBezTo>
                        <a:pt x="1279" y="1994"/>
                        <a:pt x="1218" y="2122"/>
                        <a:pt x="1163" y="2261"/>
                      </a:cubicBezTo>
                      <a:cubicBezTo>
                        <a:pt x="1150" y="2272"/>
                        <a:pt x="1136" y="2284"/>
                        <a:pt x="1122" y="2295"/>
                      </a:cubicBezTo>
                      <a:cubicBezTo>
                        <a:pt x="956" y="2434"/>
                        <a:pt x="788" y="2547"/>
                        <a:pt x="646" y="2616"/>
                      </a:cubicBezTo>
                      <a:moveTo>
                        <a:pt x="1084" y="3145"/>
                      </a:moveTo>
                      <a:lnTo>
                        <a:pt x="1084" y="3145"/>
                      </a:lnTo>
                      <a:cubicBezTo>
                        <a:pt x="1016" y="3120"/>
                        <a:pt x="1025" y="2804"/>
                        <a:pt x="1194" y="2346"/>
                      </a:cubicBezTo>
                      <a:cubicBezTo>
                        <a:pt x="1200" y="2329"/>
                        <a:pt x="1207" y="2313"/>
                        <a:pt x="1213" y="2296"/>
                      </a:cubicBezTo>
                      <a:cubicBezTo>
                        <a:pt x="1328" y="2196"/>
                        <a:pt x="1428" y="2096"/>
                        <a:pt x="1505" y="2004"/>
                      </a:cubicBezTo>
                      <a:cubicBezTo>
                        <a:pt x="1505" y="2127"/>
                        <a:pt x="1516" y="2268"/>
                        <a:pt x="1538" y="2415"/>
                      </a:cubicBezTo>
                      <a:cubicBezTo>
                        <a:pt x="1532" y="2432"/>
                        <a:pt x="1526" y="2450"/>
                        <a:pt x="1520" y="2466"/>
                      </a:cubicBezTo>
                      <a:cubicBezTo>
                        <a:pt x="1351" y="2924"/>
                        <a:pt x="1152" y="3169"/>
                        <a:pt x="1084" y="3145"/>
                      </a:cubicBezTo>
                      <a:moveTo>
                        <a:pt x="1911" y="3221"/>
                      </a:moveTo>
                      <a:lnTo>
                        <a:pt x="1911" y="3221"/>
                      </a:lnTo>
                      <a:cubicBezTo>
                        <a:pt x="1884" y="3226"/>
                        <a:pt x="1828" y="3177"/>
                        <a:pt x="1761" y="3027"/>
                      </a:cubicBezTo>
                      <a:cubicBezTo>
                        <a:pt x="1698" y="2883"/>
                        <a:pt x="1643" y="2687"/>
                        <a:pt x="1607" y="2474"/>
                      </a:cubicBezTo>
                      <a:cubicBezTo>
                        <a:pt x="1604" y="2456"/>
                        <a:pt x="1601" y="2439"/>
                        <a:pt x="1599" y="2421"/>
                      </a:cubicBezTo>
                      <a:cubicBezTo>
                        <a:pt x="1647" y="2280"/>
                        <a:pt x="1684" y="2144"/>
                        <a:pt x="1705" y="2022"/>
                      </a:cubicBezTo>
                      <a:cubicBezTo>
                        <a:pt x="1767" y="2131"/>
                        <a:pt x="1849" y="2249"/>
                        <a:pt x="1939" y="2363"/>
                      </a:cubicBezTo>
                      <a:cubicBezTo>
                        <a:pt x="1943" y="2380"/>
                        <a:pt x="1946" y="2397"/>
                        <a:pt x="1949" y="2415"/>
                      </a:cubicBezTo>
                      <a:cubicBezTo>
                        <a:pt x="2032" y="2896"/>
                        <a:pt x="1983" y="3209"/>
                        <a:pt x="1911" y="3221"/>
                      </a:cubicBezTo>
                      <a:moveTo>
                        <a:pt x="2665" y="2874"/>
                      </a:moveTo>
                      <a:lnTo>
                        <a:pt x="2665" y="2874"/>
                      </a:lnTo>
                      <a:cubicBezTo>
                        <a:pt x="2644" y="2891"/>
                        <a:pt x="2571" y="2878"/>
                        <a:pt x="2438" y="2780"/>
                      </a:cubicBezTo>
                      <a:cubicBezTo>
                        <a:pt x="2312" y="2687"/>
                        <a:pt x="2166" y="2545"/>
                        <a:pt x="2029" y="2379"/>
                      </a:cubicBezTo>
                      <a:cubicBezTo>
                        <a:pt x="2017" y="2365"/>
                        <a:pt x="2006" y="2351"/>
                        <a:pt x="1995" y="2338"/>
                      </a:cubicBezTo>
                      <a:cubicBezTo>
                        <a:pt x="1967" y="2195"/>
                        <a:pt x="1931" y="2057"/>
                        <a:pt x="1889" y="1939"/>
                      </a:cubicBezTo>
                      <a:cubicBezTo>
                        <a:pt x="1997" y="2002"/>
                        <a:pt x="2126" y="2063"/>
                        <a:pt x="2261" y="2116"/>
                      </a:cubicBezTo>
                      <a:cubicBezTo>
                        <a:pt x="2272" y="2129"/>
                        <a:pt x="2284" y="2143"/>
                        <a:pt x="2295" y="2157"/>
                      </a:cubicBezTo>
                      <a:cubicBezTo>
                        <a:pt x="2433" y="2323"/>
                        <a:pt x="2547" y="2492"/>
                        <a:pt x="2615" y="2633"/>
                      </a:cubicBezTo>
                      <a:cubicBezTo>
                        <a:pt x="2687" y="2782"/>
                        <a:pt x="2687" y="2855"/>
                        <a:pt x="2665" y="2874"/>
                      </a:cubicBezTo>
                      <a:moveTo>
                        <a:pt x="3144" y="2195"/>
                      </a:moveTo>
                      <a:lnTo>
                        <a:pt x="3144" y="2195"/>
                      </a:lnTo>
                      <a:cubicBezTo>
                        <a:pt x="3120" y="2263"/>
                        <a:pt x="2803" y="2255"/>
                        <a:pt x="2346" y="2086"/>
                      </a:cubicBezTo>
                      <a:cubicBezTo>
                        <a:pt x="2329" y="2079"/>
                        <a:pt x="2312" y="2073"/>
                        <a:pt x="2295" y="2066"/>
                      </a:cubicBezTo>
                      <a:cubicBezTo>
                        <a:pt x="2198" y="1953"/>
                        <a:pt x="2098" y="1854"/>
                        <a:pt x="2004" y="1775"/>
                      </a:cubicBezTo>
                      <a:cubicBezTo>
                        <a:pt x="2007" y="1775"/>
                        <a:pt x="2010" y="1775"/>
                        <a:pt x="2013" y="1775"/>
                      </a:cubicBezTo>
                      <a:cubicBezTo>
                        <a:pt x="2136" y="1775"/>
                        <a:pt x="2275" y="1762"/>
                        <a:pt x="2414" y="1742"/>
                      </a:cubicBezTo>
                      <a:cubicBezTo>
                        <a:pt x="2431" y="1748"/>
                        <a:pt x="2448" y="1753"/>
                        <a:pt x="2466" y="1760"/>
                      </a:cubicBezTo>
                      <a:lnTo>
                        <a:pt x="2466" y="1760"/>
                      </a:lnTo>
                      <a:cubicBezTo>
                        <a:pt x="2923" y="1929"/>
                        <a:pt x="3170" y="2127"/>
                        <a:pt x="3144" y="2195"/>
                      </a:cubicBezTo>
                      <a:moveTo>
                        <a:pt x="2474" y="1673"/>
                      </a:moveTo>
                      <a:lnTo>
                        <a:pt x="2474" y="1673"/>
                      </a:lnTo>
                      <a:cubicBezTo>
                        <a:pt x="2456" y="1676"/>
                        <a:pt x="2438" y="1679"/>
                        <a:pt x="2421" y="1681"/>
                      </a:cubicBezTo>
                      <a:cubicBezTo>
                        <a:pt x="2284" y="1634"/>
                        <a:pt x="2146" y="1596"/>
                        <a:pt x="2023" y="1574"/>
                      </a:cubicBezTo>
                      <a:cubicBezTo>
                        <a:pt x="2131" y="1512"/>
                        <a:pt x="2249" y="1431"/>
                        <a:pt x="2363" y="1340"/>
                      </a:cubicBezTo>
                      <a:cubicBezTo>
                        <a:pt x="2380" y="1337"/>
                        <a:pt x="2397" y="1334"/>
                        <a:pt x="2415" y="1331"/>
                      </a:cubicBezTo>
                      <a:cubicBezTo>
                        <a:pt x="2594" y="1300"/>
                        <a:pt x="2748" y="1287"/>
                        <a:pt x="2873" y="1287"/>
                      </a:cubicBezTo>
                      <a:cubicBezTo>
                        <a:pt x="3087" y="1287"/>
                        <a:pt x="3213" y="1323"/>
                        <a:pt x="3221" y="1369"/>
                      </a:cubicBezTo>
                      <a:cubicBezTo>
                        <a:pt x="3233" y="1440"/>
                        <a:pt x="2955" y="1590"/>
                        <a:pt x="2474" y="167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1" name="Google Shape;341;p9"/>
                <p:cNvSpPr/>
                <p:nvPr/>
              </p:nvSpPr>
              <p:spPr>
                <a:xfrm>
                  <a:off x="7203600" y="417240"/>
                  <a:ext cx="1171440" cy="1072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4" h="2978" extrusionOk="0">
                      <a:moveTo>
                        <a:pt x="2458" y="1362"/>
                      </a:moveTo>
                      <a:lnTo>
                        <a:pt x="2458" y="1362"/>
                      </a:lnTo>
                      <a:cubicBezTo>
                        <a:pt x="2241" y="1342"/>
                        <a:pt x="2043" y="1345"/>
                        <a:pt x="1894" y="1366"/>
                      </a:cubicBezTo>
                      <a:cubicBezTo>
                        <a:pt x="2007" y="1266"/>
                        <a:pt x="2138" y="1117"/>
                        <a:pt x="2264" y="939"/>
                      </a:cubicBezTo>
                      <a:cubicBezTo>
                        <a:pt x="2524" y="571"/>
                        <a:pt x="2661" y="220"/>
                        <a:pt x="2570" y="155"/>
                      </a:cubicBezTo>
                      <a:cubicBezTo>
                        <a:pt x="2478" y="90"/>
                        <a:pt x="2193" y="336"/>
                        <a:pt x="1933" y="705"/>
                      </a:cubicBezTo>
                      <a:cubicBezTo>
                        <a:pt x="1806" y="883"/>
                        <a:pt x="1710" y="1056"/>
                        <a:pt x="1653" y="1196"/>
                      </a:cubicBezTo>
                      <a:cubicBezTo>
                        <a:pt x="1624" y="1048"/>
                        <a:pt x="1560" y="860"/>
                        <a:pt x="1469" y="662"/>
                      </a:cubicBezTo>
                      <a:cubicBezTo>
                        <a:pt x="1280" y="253"/>
                        <a:pt x="1044" y="-42"/>
                        <a:pt x="943" y="5"/>
                      </a:cubicBezTo>
                      <a:cubicBezTo>
                        <a:pt x="841" y="53"/>
                        <a:pt x="912" y="423"/>
                        <a:pt x="1100" y="832"/>
                      </a:cubicBezTo>
                      <a:cubicBezTo>
                        <a:pt x="1191" y="1030"/>
                        <a:pt x="1293" y="1201"/>
                        <a:pt x="1386" y="1319"/>
                      </a:cubicBezTo>
                      <a:cubicBezTo>
                        <a:pt x="1243" y="1271"/>
                        <a:pt x="1049" y="1232"/>
                        <a:pt x="832" y="1212"/>
                      </a:cubicBezTo>
                      <a:cubicBezTo>
                        <a:pt x="383" y="1171"/>
                        <a:pt x="10" y="1228"/>
                        <a:pt x="0" y="1339"/>
                      </a:cubicBezTo>
                      <a:cubicBezTo>
                        <a:pt x="-10" y="1451"/>
                        <a:pt x="346" y="1575"/>
                        <a:pt x="795" y="1616"/>
                      </a:cubicBezTo>
                      <a:cubicBezTo>
                        <a:pt x="1012" y="1636"/>
                        <a:pt x="1210" y="1633"/>
                        <a:pt x="1360" y="1612"/>
                      </a:cubicBezTo>
                      <a:cubicBezTo>
                        <a:pt x="1247" y="1712"/>
                        <a:pt x="1115" y="1861"/>
                        <a:pt x="989" y="2039"/>
                      </a:cubicBezTo>
                      <a:cubicBezTo>
                        <a:pt x="729" y="2407"/>
                        <a:pt x="593" y="2758"/>
                        <a:pt x="684" y="2823"/>
                      </a:cubicBezTo>
                      <a:cubicBezTo>
                        <a:pt x="775" y="2888"/>
                        <a:pt x="1061" y="2642"/>
                        <a:pt x="1321" y="2273"/>
                      </a:cubicBezTo>
                      <a:cubicBezTo>
                        <a:pt x="1447" y="2095"/>
                        <a:pt x="1543" y="1922"/>
                        <a:pt x="1599" y="1782"/>
                      </a:cubicBezTo>
                      <a:cubicBezTo>
                        <a:pt x="1630" y="1930"/>
                        <a:pt x="1693" y="2118"/>
                        <a:pt x="1784" y="2315"/>
                      </a:cubicBezTo>
                      <a:cubicBezTo>
                        <a:pt x="1973" y="2725"/>
                        <a:pt x="2209" y="3020"/>
                        <a:pt x="2310" y="2973"/>
                      </a:cubicBezTo>
                      <a:cubicBezTo>
                        <a:pt x="2412" y="2925"/>
                        <a:pt x="2342" y="2555"/>
                        <a:pt x="2153" y="2146"/>
                      </a:cubicBezTo>
                      <a:cubicBezTo>
                        <a:pt x="2062" y="1948"/>
                        <a:pt x="1959" y="1777"/>
                        <a:pt x="1867" y="1659"/>
                      </a:cubicBezTo>
                      <a:cubicBezTo>
                        <a:pt x="2010" y="1707"/>
                        <a:pt x="2205" y="1746"/>
                        <a:pt x="2421" y="1766"/>
                      </a:cubicBezTo>
                      <a:cubicBezTo>
                        <a:pt x="2871" y="1807"/>
                        <a:pt x="3243" y="1750"/>
                        <a:pt x="3254" y="1639"/>
                      </a:cubicBezTo>
                      <a:cubicBezTo>
                        <a:pt x="3264" y="1527"/>
                        <a:pt x="2908" y="1403"/>
                        <a:pt x="2458" y="136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2" name="Google Shape;342;p9"/>
                <p:cNvSpPr/>
                <p:nvPr/>
              </p:nvSpPr>
              <p:spPr>
                <a:xfrm>
                  <a:off x="7193160" y="406800"/>
                  <a:ext cx="1192320" cy="1092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" h="3036" extrusionOk="0">
                      <a:moveTo>
                        <a:pt x="3067" y="1475"/>
                      </a:moveTo>
                      <a:lnTo>
                        <a:pt x="3067" y="1475"/>
                      </a:lnTo>
                      <a:cubicBezTo>
                        <a:pt x="2915" y="1422"/>
                        <a:pt x="2710" y="1381"/>
                        <a:pt x="2490" y="1361"/>
                      </a:cubicBezTo>
                      <a:cubicBezTo>
                        <a:pt x="2323" y="1346"/>
                        <a:pt x="2153" y="1343"/>
                        <a:pt x="2009" y="1355"/>
                      </a:cubicBezTo>
                      <a:cubicBezTo>
                        <a:pt x="2112" y="1253"/>
                        <a:pt x="2219" y="1123"/>
                        <a:pt x="2317" y="985"/>
                      </a:cubicBezTo>
                      <a:cubicBezTo>
                        <a:pt x="2560" y="642"/>
                        <a:pt x="2740" y="248"/>
                        <a:pt x="2615" y="160"/>
                      </a:cubicBezTo>
                      <a:cubicBezTo>
                        <a:pt x="2491" y="72"/>
                        <a:pt x="2180" y="373"/>
                        <a:pt x="1937" y="717"/>
                      </a:cubicBezTo>
                      <a:cubicBezTo>
                        <a:pt x="1840" y="855"/>
                        <a:pt x="1753" y="1000"/>
                        <a:pt x="1691" y="1131"/>
                      </a:cubicBezTo>
                      <a:cubicBezTo>
                        <a:pt x="1654" y="991"/>
                        <a:pt x="1595" y="832"/>
                        <a:pt x="1525" y="679"/>
                      </a:cubicBezTo>
                      <a:cubicBezTo>
                        <a:pt x="1433" y="479"/>
                        <a:pt x="1326" y="299"/>
                        <a:pt x="1225" y="173"/>
                      </a:cubicBezTo>
                      <a:cubicBezTo>
                        <a:pt x="1113" y="33"/>
                        <a:pt x="1024" y="-22"/>
                        <a:pt x="960" y="8"/>
                      </a:cubicBezTo>
                      <a:cubicBezTo>
                        <a:pt x="895" y="37"/>
                        <a:pt x="879" y="142"/>
                        <a:pt x="912" y="318"/>
                      </a:cubicBezTo>
                      <a:cubicBezTo>
                        <a:pt x="943" y="476"/>
                        <a:pt x="1010" y="674"/>
                        <a:pt x="1103" y="874"/>
                      </a:cubicBezTo>
                      <a:cubicBezTo>
                        <a:pt x="1176" y="1032"/>
                        <a:pt x="1258" y="1178"/>
                        <a:pt x="1339" y="1294"/>
                      </a:cubicBezTo>
                      <a:cubicBezTo>
                        <a:pt x="1202" y="1256"/>
                        <a:pt x="1038" y="1228"/>
                        <a:pt x="864" y="1211"/>
                      </a:cubicBezTo>
                      <a:cubicBezTo>
                        <a:pt x="445" y="1173"/>
                        <a:pt x="14" y="1214"/>
                        <a:pt x="0" y="1366"/>
                      </a:cubicBezTo>
                      <a:cubicBezTo>
                        <a:pt x="-7" y="1437"/>
                        <a:pt x="75" y="1502"/>
                        <a:pt x="244" y="1561"/>
                      </a:cubicBezTo>
                      <a:cubicBezTo>
                        <a:pt x="397" y="1614"/>
                        <a:pt x="601" y="1655"/>
                        <a:pt x="821" y="1675"/>
                      </a:cubicBezTo>
                      <a:cubicBezTo>
                        <a:pt x="920" y="1684"/>
                        <a:pt x="1017" y="1688"/>
                        <a:pt x="1108" y="1688"/>
                      </a:cubicBezTo>
                      <a:cubicBezTo>
                        <a:pt x="1177" y="1688"/>
                        <a:pt x="1242" y="1686"/>
                        <a:pt x="1304" y="1680"/>
                      </a:cubicBezTo>
                      <a:cubicBezTo>
                        <a:pt x="1202" y="1780"/>
                        <a:pt x="1095" y="1908"/>
                        <a:pt x="994" y="2051"/>
                      </a:cubicBezTo>
                      <a:cubicBezTo>
                        <a:pt x="752" y="2394"/>
                        <a:pt x="571" y="2788"/>
                        <a:pt x="696" y="2876"/>
                      </a:cubicBezTo>
                      <a:cubicBezTo>
                        <a:pt x="711" y="2887"/>
                        <a:pt x="728" y="2892"/>
                        <a:pt x="748" y="2892"/>
                      </a:cubicBezTo>
                      <a:cubicBezTo>
                        <a:pt x="894" y="2892"/>
                        <a:pt x="1160" y="2621"/>
                        <a:pt x="1374" y="2319"/>
                      </a:cubicBezTo>
                      <a:cubicBezTo>
                        <a:pt x="1475" y="2176"/>
                        <a:pt x="1560" y="2033"/>
                        <a:pt x="1620" y="1904"/>
                      </a:cubicBezTo>
                      <a:cubicBezTo>
                        <a:pt x="1657" y="2045"/>
                        <a:pt x="1716" y="2204"/>
                        <a:pt x="1787" y="2357"/>
                      </a:cubicBezTo>
                      <a:cubicBezTo>
                        <a:pt x="1949" y="2708"/>
                        <a:pt x="2174" y="3036"/>
                        <a:pt x="2317" y="3036"/>
                      </a:cubicBezTo>
                      <a:cubicBezTo>
                        <a:pt x="2329" y="3036"/>
                        <a:pt x="2341" y="3034"/>
                        <a:pt x="2352" y="3028"/>
                      </a:cubicBezTo>
                      <a:cubicBezTo>
                        <a:pt x="2416" y="2999"/>
                        <a:pt x="2432" y="2894"/>
                        <a:pt x="2399" y="2718"/>
                      </a:cubicBezTo>
                      <a:cubicBezTo>
                        <a:pt x="2369" y="2560"/>
                        <a:pt x="2301" y="2362"/>
                        <a:pt x="2209" y="2162"/>
                      </a:cubicBezTo>
                      <a:lnTo>
                        <a:pt x="2209" y="2162"/>
                      </a:lnTo>
                      <a:cubicBezTo>
                        <a:pt x="2136" y="2004"/>
                        <a:pt x="2054" y="1858"/>
                        <a:pt x="1973" y="1742"/>
                      </a:cubicBezTo>
                      <a:cubicBezTo>
                        <a:pt x="2112" y="1780"/>
                        <a:pt x="2280" y="1809"/>
                        <a:pt x="2448" y="1824"/>
                      </a:cubicBezTo>
                      <a:cubicBezTo>
                        <a:pt x="2545" y="1833"/>
                        <a:pt x="2643" y="1838"/>
                        <a:pt x="2736" y="1838"/>
                      </a:cubicBezTo>
                      <a:cubicBezTo>
                        <a:pt x="3044" y="1838"/>
                        <a:pt x="3301" y="1787"/>
                        <a:pt x="3312" y="1670"/>
                      </a:cubicBezTo>
                      <a:cubicBezTo>
                        <a:pt x="3318" y="1599"/>
                        <a:pt x="3236" y="1534"/>
                        <a:pt x="3067" y="1475"/>
                      </a:cubicBezTo>
                      <a:moveTo>
                        <a:pt x="1985" y="751"/>
                      </a:moveTo>
                      <a:lnTo>
                        <a:pt x="1985" y="751"/>
                      </a:lnTo>
                      <a:cubicBezTo>
                        <a:pt x="2241" y="389"/>
                        <a:pt x="2475" y="202"/>
                        <a:pt x="2560" y="202"/>
                      </a:cubicBezTo>
                      <a:cubicBezTo>
                        <a:pt x="2569" y="202"/>
                        <a:pt x="2576" y="204"/>
                        <a:pt x="2582" y="208"/>
                      </a:cubicBezTo>
                      <a:cubicBezTo>
                        <a:pt x="2641" y="250"/>
                        <a:pt x="2550" y="553"/>
                        <a:pt x="2269" y="951"/>
                      </a:cubicBezTo>
                      <a:cubicBezTo>
                        <a:pt x="2138" y="1136"/>
                        <a:pt x="2014" y="1274"/>
                        <a:pt x="1912" y="1366"/>
                      </a:cubicBezTo>
                      <a:cubicBezTo>
                        <a:pt x="1840" y="1377"/>
                        <a:pt x="1778" y="1392"/>
                        <a:pt x="1731" y="1411"/>
                      </a:cubicBezTo>
                      <a:cubicBezTo>
                        <a:pt x="1733" y="1360"/>
                        <a:pt x="1727" y="1297"/>
                        <a:pt x="1713" y="1226"/>
                      </a:cubicBezTo>
                      <a:cubicBezTo>
                        <a:pt x="1766" y="1099"/>
                        <a:pt x="1855" y="935"/>
                        <a:pt x="1985" y="751"/>
                      </a:cubicBezTo>
                      <a:moveTo>
                        <a:pt x="1642" y="1591"/>
                      </a:moveTo>
                      <a:lnTo>
                        <a:pt x="1642" y="1591"/>
                      </a:lnTo>
                      <a:cubicBezTo>
                        <a:pt x="1645" y="1589"/>
                        <a:pt x="1647" y="1586"/>
                        <a:pt x="1649" y="1584"/>
                      </a:cubicBezTo>
                      <a:cubicBezTo>
                        <a:pt x="1651" y="1586"/>
                        <a:pt x="1653" y="1588"/>
                        <a:pt x="1654" y="1590"/>
                      </a:cubicBezTo>
                      <a:cubicBezTo>
                        <a:pt x="1655" y="1613"/>
                        <a:pt x="1651" y="1646"/>
                        <a:pt x="1640" y="1689"/>
                      </a:cubicBezTo>
                      <a:cubicBezTo>
                        <a:pt x="1636" y="1648"/>
                        <a:pt x="1637" y="1615"/>
                        <a:pt x="1642" y="1591"/>
                      </a:cubicBezTo>
                      <a:moveTo>
                        <a:pt x="1601" y="1473"/>
                      </a:moveTo>
                      <a:lnTo>
                        <a:pt x="1601" y="1473"/>
                      </a:lnTo>
                      <a:cubicBezTo>
                        <a:pt x="1602" y="1475"/>
                        <a:pt x="1602" y="1478"/>
                        <a:pt x="1603" y="1480"/>
                      </a:cubicBezTo>
                      <a:cubicBezTo>
                        <a:pt x="1599" y="1480"/>
                        <a:pt x="1597" y="1480"/>
                        <a:pt x="1594" y="1481"/>
                      </a:cubicBezTo>
                      <a:cubicBezTo>
                        <a:pt x="1573" y="1470"/>
                        <a:pt x="1547" y="1450"/>
                        <a:pt x="1517" y="1420"/>
                      </a:cubicBezTo>
                      <a:cubicBezTo>
                        <a:pt x="1556" y="1439"/>
                        <a:pt x="1584" y="1457"/>
                        <a:pt x="1601" y="1473"/>
                      </a:cubicBezTo>
                      <a:moveTo>
                        <a:pt x="1669" y="1446"/>
                      </a:moveTo>
                      <a:lnTo>
                        <a:pt x="1669" y="1446"/>
                      </a:lnTo>
                      <a:cubicBezTo>
                        <a:pt x="1667" y="1449"/>
                        <a:pt x="1664" y="1450"/>
                        <a:pt x="1662" y="1452"/>
                      </a:cubicBezTo>
                      <a:cubicBezTo>
                        <a:pt x="1659" y="1450"/>
                        <a:pt x="1658" y="1447"/>
                        <a:pt x="1655" y="1444"/>
                      </a:cubicBezTo>
                      <a:cubicBezTo>
                        <a:pt x="1655" y="1419"/>
                        <a:pt x="1660" y="1385"/>
                        <a:pt x="1672" y="1345"/>
                      </a:cubicBezTo>
                      <a:cubicBezTo>
                        <a:pt x="1675" y="1387"/>
                        <a:pt x="1674" y="1422"/>
                        <a:pt x="1669" y="1446"/>
                      </a:cubicBezTo>
                      <a:moveTo>
                        <a:pt x="1597" y="1546"/>
                      </a:moveTo>
                      <a:lnTo>
                        <a:pt x="1597" y="1546"/>
                      </a:lnTo>
                      <a:cubicBezTo>
                        <a:pt x="1595" y="1548"/>
                        <a:pt x="1595" y="1551"/>
                        <a:pt x="1594" y="1553"/>
                      </a:cubicBezTo>
                      <a:cubicBezTo>
                        <a:pt x="1574" y="1565"/>
                        <a:pt x="1544" y="1577"/>
                        <a:pt x="1502" y="1589"/>
                      </a:cubicBezTo>
                      <a:cubicBezTo>
                        <a:pt x="1537" y="1565"/>
                        <a:pt x="1566" y="1551"/>
                        <a:pt x="1588" y="1543"/>
                      </a:cubicBezTo>
                      <a:cubicBezTo>
                        <a:pt x="1590" y="1544"/>
                        <a:pt x="1594" y="1545"/>
                        <a:pt x="1597" y="1546"/>
                      </a:cubicBezTo>
                      <a:moveTo>
                        <a:pt x="1712" y="1566"/>
                      </a:moveTo>
                      <a:lnTo>
                        <a:pt x="1712" y="1566"/>
                      </a:lnTo>
                      <a:cubicBezTo>
                        <a:pt x="1712" y="1562"/>
                        <a:pt x="1710" y="1559"/>
                        <a:pt x="1709" y="1556"/>
                      </a:cubicBezTo>
                      <a:cubicBezTo>
                        <a:pt x="1712" y="1555"/>
                        <a:pt x="1714" y="1555"/>
                        <a:pt x="1717" y="1554"/>
                      </a:cubicBezTo>
                      <a:cubicBezTo>
                        <a:pt x="1738" y="1566"/>
                        <a:pt x="1764" y="1586"/>
                        <a:pt x="1796" y="1617"/>
                      </a:cubicBezTo>
                      <a:cubicBezTo>
                        <a:pt x="1759" y="1600"/>
                        <a:pt x="1731" y="1582"/>
                        <a:pt x="1712" y="1566"/>
                      </a:cubicBezTo>
                      <a:moveTo>
                        <a:pt x="1715" y="1491"/>
                      </a:moveTo>
                      <a:lnTo>
                        <a:pt x="1715" y="1491"/>
                      </a:lnTo>
                      <a:cubicBezTo>
                        <a:pt x="1716" y="1488"/>
                        <a:pt x="1717" y="1485"/>
                        <a:pt x="1718" y="1482"/>
                      </a:cubicBezTo>
                      <a:cubicBezTo>
                        <a:pt x="1739" y="1469"/>
                        <a:pt x="1772" y="1456"/>
                        <a:pt x="1814" y="1445"/>
                      </a:cubicBezTo>
                      <a:cubicBezTo>
                        <a:pt x="1779" y="1469"/>
                        <a:pt x="1750" y="1485"/>
                        <a:pt x="1725" y="1493"/>
                      </a:cubicBezTo>
                      <a:cubicBezTo>
                        <a:pt x="1722" y="1492"/>
                        <a:pt x="1718" y="1492"/>
                        <a:pt x="1715" y="1491"/>
                      </a:cubicBezTo>
                      <a:moveTo>
                        <a:pt x="1156" y="849"/>
                      </a:moveTo>
                      <a:lnTo>
                        <a:pt x="1156" y="849"/>
                      </a:lnTo>
                      <a:cubicBezTo>
                        <a:pt x="1066" y="653"/>
                        <a:pt x="1000" y="460"/>
                        <a:pt x="970" y="306"/>
                      </a:cubicBezTo>
                      <a:cubicBezTo>
                        <a:pt x="939" y="144"/>
                        <a:pt x="958" y="73"/>
                        <a:pt x="984" y="61"/>
                      </a:cubicBezTo>
                      <a:cubicBezTo>
                        <a:pt x="987" y="60"/>
                        <a:pt x="991" y="59"/>
                        <a:pt x="995" y="59"/>
                      </a:cubicBezTo>
                      <a:cubicBezTo>
                        <a:pt x="1027" y="59"/>
                        <a:pt x="1089" y="97"/>
                        <a:pt x="1179" y="210"/>
                      </a:cubicBezTo>
                      <a:cubicBezTo>
                        <a:pt x="1277" y="332"/>
                        <a:pt x="1381" y="508"/>
                        <a:pt x="1471" y="703"/>
                      </a:cubicBezTo>
                      <a:cubicBezTo>
                        <a:pt x="1566" y="909"/>
                        <a:pt x="1623" y="1086"/>
                        <a:pt x="1652" y="1221"/>
                      </a:cubicBezTo>
                      <a:cubicBezTo>
                        <a:pt x="1625" y="1288"/>
                        <a:pt x="1608" y="1349"/>
                        <a:pt x="1602" y="1400"/>
                      </a:cubicBezTo>
                      <a:cubicBezTo>
                        <a:pt x="1562" y="1374"/>
                        <a:pt x="1509" y="1349"/>
                        <a:pt x="1440" y="1325"/>
                      </a:cubicBezTo>
                      <a:cubicBezTo>
                        <a:pt x="1438" y="1325"/>
                        <a:pt x="1436" y="1323"/>
                        <a:pt x="1433" y="1323"/>
                      </a:cubicBezTo>
                      <a:cubicBezTo>
                        <a:pt x="1340" y="1202"/>
                        <a:pt x="1242" y="1035"/>
                        <a:pt x="1156" y="849"/>
                      </a:cubicBezTo>
                      <a:moveTo>
                        <a:pt x="827" y="1616"/>
                      </a:moveTo>
                      <a:lnTo>
                        <a:pt x="827" y="1616"/>
                      </a:lnTo>
                      <a:cubicBezTo>
                        <a:pt x="611" y="1597"/>
                        <a:pt x="412" y="1557"/>
                        <a:pt x="264" y="1506"/>
                      </a:cubicBezTo>
                      <a:cubicBezTo>
                        <a:pt x="108" y="1451"/>
                        <a:pt x="56" y="1399"/>
                        <a:pt x="59" y="1371"/>
                      </a:cubicBezTo>
                      <a:cubicBezTo>
                        <a:pt x="64" y="1314"/>
                        <a:pt x="256" y="1257"/>
                        <a:pt x="574" y="1257"/>
                      </a:cubicBezTo>
                      <a:cubicBezTo>
                        <a:pt x="660" y="1257"/>
                        <a:pt x="755" y="1261"/>
                        <a:pt x="858" y="1270"/>
                      </a:cubicBezTo>
                      <a:cubicBezTo>
                        <a:pt x="1062" y="1289"/>
                        <a:pt x="1252" y="1326"/>
                        <a:pt x="1397" y="1373"/>
                      </a:cubicBezTo>
                      <a:cubicBezTo>
                        <a:pt x="1399" y="1375"/>
                        <a:pt x="1401" y="1377"/>
                        <a:pt x="1402" y="1380"/>
                      </a:cubicBezTo>
                      <a:cubicBezTo>
                        <a:pt x="1447" y="1435"/>
                        <a:pt x="1488" y="1477"/>
                        <a:pt x="1525" y="1506"/>
                      </a:cubicBezTo>
                      <a:cubicBezTo>
                        <a:pt x="1483" y="1528"/>
                        <a:pt x="1435" y="1561"/>
                        <a:pt x="1381" y="1608"/>
                      </a:cubicBezTo>
                      <a:cubicBezTo>
                        <a:pt x="1379" y="1610"/>
                        <a:pt x="1377" y="1612"/>
                        <a:pt x="1376" y="1613"/>
                      </a:cubicBezTo>
                      <a:cubicBezTo>
                        <a:pt x="1224" y="1634"/>
                        <a:pt x="1031" y="1635"/>
                        <a:pt x="827" y="1616"/>
                      </a:cubicBezTo>
                      <a:moveTo>
                        <a:pt x="1326" y="2285"/>
                      </a:moveTo>
                      <a:lnTo>
                        <a:pt x="1326" y="2285"/>
                      </a:lnTo>
                      <a:cubicBezTo>
                        <a:pt x="1044" y="2684"/>
                        <a:pt x="789" y="2870"/>
                        <a:pt x="730" y="2828"/>
                      </a:cubicBezTo>
                      <a:cubicBezTo>
                        <a:pt x="671" y="2786"/>
                        <a:pt x="761" y="2483"/>
                        <a:pt x="1043" y="2085"/>
                      </a:cubicBezTo>
                      <a:cubicBezTo>
                        <a:pt x="1161" y="1917"/>
                        <a:pt x="1288" y="1771"/>
                        <a:pt x="1401" y="1669"/>
                      </a:cubicBezTo>
                      <a:cubicBezTo>
                        <a:pt x="1404" y="1669"/>
                        <a:pt x="1406" y="1669"/>
                        <a:pt x="1409" y="1668"/>
                      </a:cubicBezTo>
                      <a:cubicBezTo>
                        <a:pt x="1480" y="1657"/>
                        <a:pt x="1537" y="1642"/>
                        <a:pt x="1581" y="1625"/>
                      </a:cubicBezTo>
                      <a:cubicBezTo>
                        <a:pt x="1578" y="1676"/>
                        <a:pt x="1584" y="1738"/>
                        <a:pt x="1598" y="1809"/>
                      </a:cubicBezTo>
                      <a:cubicBezTo>
                        <a:pt x="1539" y="1950"/>
                        <a:pt x="1444" y="2118"/>
                        <a:pt x="1326" y="2285"/>
                      </a:cubicBezTo>
                      <a:moveTo>
                        <a:pt x="2155" y="2187"/>
                      </a:moveTo>
                      <a:lnTo>
                        <a:pt x="2155" y="2187"/>
                      </a:lnTo>
                      <a:lnTo>
                        <a:pt x="2155" y="2187"/>
                      </a:lnTo>
                      <a:cubicBezTo>
                        <a:pt x="2246" y="2383"/>
                        <a:pt x="2311" y="2575"/>
                        <a:pt x="2341" y="2730"/>
                      </a:cubicBezTo>
                      <a:cubicBezTo>
                        <a:pt x="2372" y="2892"/>
                        <a:pt x="2353" y="2963"/>
                        <a:pt x="2327" y="2975"/>
                      </a:cubicBezTo>
                      <a:cubicBezTo>
                        <a:pt x="2262" y="3005"/>
                        <a:pt x="2044" y="2776"/>
                        <a:pt x="1840" y="2332"/>
                      </a:cubicBezTo>
                      <a:cubicBezTo>
                        <a:pt x="1745" y="2127"/>
                        <a:pt x="1687" y="1949"/>
                        <a:pt x="1659" y="1815"/>
                      </a:cubicBezTo>
                      <a:cubicBezTo>
                        <a:pt x="1660" y="1812"/>
                        <a:pt x="1662" y="1810"/>
                        <a:pt x="1662" y="1807"/>
                      </a:cubicBezTo>
                      <a:cubicBezTo>
                        <a:pt x="1689" y="1740"/>
                        <a:pt x="1704" y="1683"/>
                        <a:pt x="1710" y="1636"/>
                      </a:cubicBezTo>
                      <a:cubicBezTo>
                        <a:pt x="1754" y="1665"/>
                        <a:pt x="1811" y="1691"/>
                        <a:pt x="1879" y="1714"/>
                      </a:cubicBezTo>
                      <a:cubicBezTo>
                        <a:pt x="1972" y="1835"/>
                        <a:pt x="2070" y="2001"/>
                        <a:pt x="2155" y="2187"/>
                      </a:cubicBezTo>
                      <a:moveTo>
                        <a:pt x="2453" y="1766"/>
                      </a:moveTo>
                      <a:lnTo>
                        <a:pt x="2453" y="1766"/>
                      </a:lnTo>
                      <a:cubicBezTo>
                        <a:pt x="2228" y="1745"/>
                        <a:pt x="2045" y="1706"/>
                        <a:pt x="1914" y="1663"/>
                      </a:cubicBezTo>
                      <a:cubicBezTo>
                        <a:pt x="1913" y="1661"/>
                        <a:pt x="1911" y="1659"/>
                        <a:pt x="1909" y="1656"/>
                      </a:cubicBezTo>
                      <a:cubicBezTo>
                        <a:pt x="1865" y="1600"/>
                        <a:pt x="1823" y="1559"/>
                        <a:pt x="1786" y="1530"/>
                      </a:cubicBezTo>
                      <a:cubicBezTo>
                        <a:pt x="1832" y="1507"/>
                        <a:pt x="1883" y="1469"/>
                        <a:pt x="1937" y="1422"/>
                      </a:cubicBezTo>
                      <a:cubicBezTo>
                        <a:pt x="2011" y="1412"/>
                        <a:pt x="2100" y="1406"/>
                        <a:pt x="2202" y="1406"/>
                      </a:cubicBezTo>
                      <a:cubicBezTo>
                        <a:pt x="2287" y="1406"/>
                        <a:pt x="2382" y="1410"/>
                        <a:pt x="2485" y="1420"/>
                      </a:cubicBezTo>
                      <a:cubicBezTo>
                        <a:pt x="2700" y="1440"/>
                        <a:pt x="2900" y="1479"/>
                        <a:pt x="3048" y="1530"/>
                      </a:cubicBezTo>
                      <a:cubicBezTo>
                        <a:pt x="3203" y="1585"/>
                        <a:pt x="3256" y="1637"/>
                        <a:pt x="3253" y="1665"/>
                      </a:cubicBezTo>
                      <a:cubicBezTo>
                        <a:pt x="3246" y="1737"/>
                        <a:pt x="2939" y="1810"/>
                        <a:pt x="2453" y="176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3" name="Google Shape;343;p9"/>
                <p:cNvSpPr/>
                <p:nvPr/>
              </p:nvSpPr>
              <p:spPr>
                <a:xfrm>
                  <a:off x="7253280" y="367920"/>
                  <a:ext cx="1071720" cy="1171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7" h="3253" extrusionOk="0">
                      <a:moveTo>
                        <a:pt x="2972" y="942"/>
                      </a:moveTo>
                      <a:lnTo>
                        <a:pt x="2972" y="942"/>
                      </a:lnTo>
                      <a:cubicBezTo>
                        <a:pt x="2925" y="841"/>
                        <a:pt x="2555" y="911"/>
                        <a:pt x="2146" y="1100"/>
                      </a:cubicBezTo>
                      <a:cubicBezTo>
                        <a:pt x="1948" y="1191"/>
                        <a:pt x="1777" y="1293"/>
                        <a:pt x="1658" y="1386"/>
                      </a:cubicBezTo>
                      <a:cubicBezTo>
                        <a:pt x="1707" y="1243"/>
                        <a:pt x="1746" y="1048"/>
                        <a:pt x="1766" y="831"/>
                      </a:cubicBezTo>
                      <a:cubicBezTo>
                        <a:pt x="1807" y="382"/>
                        <a:pt x="1750" y="10"/>
                        <a:pt x="1638" y="0"/>
                      </a:cubicBezTo>
                      <a:cubicBezTo>
                        <a:pt x="1527" y="-11"/>
                        <a:pt x="1403" y="345"/>
                        <a:pt x="1361" y="794"/>
                      </a:cubicBezTo>
                      <a:cubicBezTo>
                        <a:pt x="1341" y="1011"/>
                        <a:pt x="1344" y="1210"/>
                        <a:pt x="1366" y="1359"/>
                      </a:cubicBezTo>
                      <a:cubicBezTo>
                        <a:pt x="1266" y="1246"/>
                        <a:pt x="1117" y="1115"/>
                        <a:pt x="939" y="989"/>
                      </a:cubicBezTo>
                      <a:cubicBezTo>
                        <a:pt x="571" y="728"/>
                        <a:pt x="220" y="592"/>
                        <a:pt x="155" y="683"/>
                      </a:cubicBezTo>
                      <a:cubicBezTo>
                        <a:pt x="90" y="775"/>
                        <a:pt x="336" y="1060"/>
                        <a:pt x="705" y="1320"/>
                      </a:cubicBezTo>
                      <a:cubicBezTo>
                        <a:pt x="882" y="1446"/>
                        <a:pt x="1056" y="1543"/>
                        <a:pt x="1196" y="1599"/>
                      </a:cubicBezTo>
                      <a:cubicBezTo>
                        <a:pt x="1048" y="1629"/>
                        <a:pt x="860" y="1692"/>
                        <a:pt x="662" y="1784"/>
                      </a:cubicBezTo>
                      <a:cubicBezTo>
                        <a:pt x="252" y="1973"/>
                        <a:pt x="-42" y="2208"/>
                        <a:pt x="5" y="2310"/>
                      </a:cubicBezTo>
                      <a:cubicBezTo>
                        <a:pt x="52" y="2412"/>
                        <a:pt x="423" y="2341"/>
                        <a:pt x="832" y="2153"/>
                      </a:cubicBezTo>
                      <a:cubicBezTo>
                        <a:pt x="1030" y="2061"/>
                        <a:pt x="1200" y="1959"/>
                        <a:pt x="1319" y="1867"/>
                      </a:cubicBezTo>
                      <a:cubicBezTo>
                        <a:pt x="1271" y="2009"/>
                        <a:pt x="1232" y="2204"/>
                        <a:pt x="1211" y="2421"/>
                      </a:cubicBezTo>
                      <a:cubicBezTo>
                        <a:pt x="1171" y="2870"/>
                        <a:pt x="1228" y="3242"/>
                        <a:pt x="1339" y="3253"/>
                      </a:cubicBezTo>
                      <a:cubicBezTo>
                        <a:pt x="1451" y="3263"/>
                        <a:pt x="1575" y="2907"/>
                        <a:pt x="1616" y="2458"/>
                      </a:cubicBezTo>
                      <a:cubicBezTo>
                        <a:pt x="1636" y="2241"/>
                        <a:pt x="1633" y="2042"/>
                        <a:pt x="1612" y="1893"/>
                      </a:cubicBezTo>
                      <a:cubicBezTo>
                        <a:pt x="1712" y="2006"/>
                        <a:pt x="1861" y="2137"/>
                        <a:pt x="2038" y="2263"/>
                      </a:cubicBezTo>
                      <a:cubicBezTo>
                        <a:pt x="2407" y="2524"/>
                        <a:pt x="2758" y="2660"/>
                        <a:pt x="2823" y="2569"/>
                      </a:cubicBezTo>
                      <a:cubicBezTo>
                        <a:pt x="2887" y="2477"/>
                        <a:pt x="2641" y="2192"/>
                        <a:pt x="2273" y="1932"/>
                      </a:cubicBezTo>
                      <a:cubicBezTo>
                        <a:pt x="2095" y="1805"/>
                        <a:pt x="1921" y="1709"/>
                        <a:pt x="1782" y="1653"/>
                      </a:cubicBezTo>
                      <a:cubicBezTo>
                        <a:pt x="1929" y="1623"/>
                        <a:pt x="2117" y="1560"/>
                        <a:pt x="2315" y="1468"/>
                      </a:cubicBezTo>
                      <a:cubicBezTo>
                        <a:pt x="2725" y="1280"/>
                        <a:pt x="3019" y="1044"/>
                        <a:pt x="2972" y="9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4" name="Google Shape;344;p9"/>
                <p:cNvSpPr/>
                <p:nvPr/>
              </p:nvSpPr>
              <p:spPr>
                <a:xfrm>
                  <a:off x="7242840" y="357120"/>
                  <a:ext cx="1092960" cy="1192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3312" extrusionOk="0">
                      <a:moveTo>
                        <a:pt x="3028" y="960"/>
                      </a:moveTo>
                      <a:lnTo>
                        <a:pt x="3028" y="960"/>
                      </a:lnTo>
                      <a:cubicBezTo>
                        <a:pt x="2998" y="895"/>
                        <a:pt x="2894" y="879"/>
                        <a:pt x="2718" y="913"/>
                      </a:cubicBezTo>
                      <a:cubicBezTo>
                        <a:pt x="2560" y="943"/>
                        <a:pt x="2362" y="1011"/>
                        <a:pt x="2162" y="1103"/>
                      </a:cubicBezTo>
                      <a:cubicBezTo>
                        <a:pt x="2004" y="1176"/>
                        <a:pt x="1858" y="1258"/>
                        <a:pt x="1742" y="1339"/>
                      </a:cubicBezTo>
                      <a:cubicBezTo>
                        <a:pt x="1780" y="1199"/>
                        <a:pt x="1808" y="1032"/>
                        <a:pt x="1824" y="864"/>
                      </a:cubicBezTo>
                      <a:cubicBezTo>
                        <a:pt x="1862" y="446"/>
                        <a:pt x="1822" y="14"/>
                        <a:pt x="1670" y="0"/>
                      </a:cubicBezTo>
                      <a:cubicBezTo>
                        <a:pt x="1599" y="-6"/>
                        <a:pt x="1533" y="76"/>
                        <a:pt x="1474" y="245"/>
                      </a:cubicBezTo>
                      <a:cubicBezTo>
                        <a:pt x="1422" y="397"/>
                        <a:pt x="1381" y="602"/>
                        <a:pt x="1361" y="821"/>
                      </a:cubicBezTo>
                      <a:cubicBezTo>
                        <a:pt x="1345" y="989"/>
                        <a:pt x="1342" y="1159"/>
                        <a:pt x="1355" y="1303"/>
                      </a:cubicBezTo>
                      <a:cubicBezTo>
                        <a:pt x="1255" y="1202"/>
                        <a:pt x="1127" y="1095"/>
                        <a:pt x="985" y="994"/>
                      </a:cubicBezTo>
                      <a:cubicBezTo>
                        <a:pt x="642" y="752"/>
                        <a:pt x="248" y="571"/>
                        <a:pt x="159" y="696"/>
                      </a:cubicBezTo>
                      <a:cubicBezTo>
                        <a:pt x="71" y="821"/>
                        <a:pt x="373" y="1132"/>
                        <a:pt x="716" y="1375"/>
                      </a:cubicBezTo>
                      <a:cubicBezTo>
                        <a:pt x="859" y="1475"/>
                        <a:pt x="1003" y="1560"/>
                        <a:pt x="1131" y="1620"/>
                      </a:cubicBezTo>
                      <a:cubicBezTo>
                        <a:pt x="991" y="1657"/>
                        <a:pt x="832" y="1716"/>
                        <a:pt x="679" y="1787"/>
                      </a:cubicBezTo>
                      <a:cubicBezTo>
                        <a:pt x="297" y="1963"/>
                        <a:pt x="-56" y="2213"/>
                        <a:pt x="7" y="2352"/>
                      </a:cubicBezTo>
                      <a:cubicBezTo>
                        <a:pt x="27" y="2395"/>
                        <a:pt x="79" y="2416"/>
                        <a:pt x="163" y="2416"/>
                      </a:cubicBezTo>
                      <a:cubicBezTo>
                        <a:pt x="205" y="2416"/>
                        <a:pt x="257" y="2411"/>
                        <a:pt x="317" y="2399"/>
                      </a:cubicBezTo>
                      <a:cubicBezTo>
                        <a:pt x="476" y="2369"/>
                        <a:pt x="673" y="2301"/>
                        <a:pt x="873" y="2209"/>
                      </a:cubicBezTo>
                      <a:cubicBezTo>
                        <a:pt x="1036" y="2134"/>
                        <a:pt x="1180" y="2052"/>
                        <a:pt x="1294" y="1973"/>
                      </a:cubicBezTo>
                      <a:cubicBezTo>
                        <a:pt x="1256" y="2110"/>
                        <a:pt x="1228" y="2274"/>
                        <a:pt x="1211" y="2448"/>
                      </a:cubicBezTo>
                      <a:cubicBezTo>
                        <a:pt x="1191" y="2667"/>
                        <a:pt x="1193" y="2876"/>
                        <a:pt x="1218" y="3036"/>
                      </a:cubicBezTo>
                      <a:cubicBezTo>
                        <a:pt x="1245" y="3212"/>
                        <a:pt x="1295" y="3306"/>
                        <a:pt x="1365" y="3312"/>
                      </a:cubicBezTo>
                      <a:cubicBezTo>
                        <a:pt x="1368" y="3312"/>
                        <a:pt x="1371" y="3312"/>
                        <a:pt x="1373" y="3312"/>
                      </a:cubicBezTo>
                      <a:cubicBezTo>
                        <a:pt x="1441" y="3312"/>
                        <a:pt x="1504" y="3230"/>
                        <a:pt x="1561" y="3067"/>
                      </a:cubicBezTo>
                      <a:cubicBezTo>
                        <a:pt x="1614" y="2915"/>
                        <a:pt x="1654" y="2710"/>
                        <a:pt x="1674" y="2490"/>
                      </a:cubicBezTo>
                      <a:cubicBezTo>
                        <a:pt x="1691" y="2316"/>
                        <a:pt x="1692" y="2150"/>
                        <a:pt x="1680" y="2009"/>
                      </a:cubicBezTo>
                      <a:cubicBezTo>
                        <a:pt x="1782" y="2111"/>
                        <a:pt x="1913" y="2220"/>
                        <a:pt x="2051" y="2317"/>
                      </a:cubicBezTo>
                      <a:cubicBezTo>
                        <a:pt x="2231" y="2444"/>
                        <a:pt x="2412" y="2547"/>
                        <a:pt x="2563" y="2605"/>
                      </a:cubicBezTo>
                      <a:cubicBezTo>
                        <a:pt x="2651" y="2640"/>
                        <a:pt x="2722" y="2657"/>
                        <a:pt x="2775" y="2657"/>
                      </a:cubicBezTo>
                      <a:cubicBezTo>
                        <a:pt x="2823" y="2657"/>
                        <a:pt x="2856" y="2643"/>
                        <a:pt x="2876" y="2616"/>
                      </a:cubicBezTo>
                      <a:cubicBezTo>
                        <a:pt x="2964" y="2491"/>
                        <a:pt x="2662" y="2180"/>
                        <a:pt x="2319" y="1938"/>
                      </a:cubicBezTo>
                      <a:cubicBezTo>
                        <a:pt x="2181" y="1840"/>
                        <a:pt x="2035" y="1753"/>
                        <a:pt x="1905" y="1691"/>
                      </a:cubicBezTo>
                      <a:cubicBezTo>
                        <a:pt x="2044" y="1655"/>
                        <a:pt x="2204" y="1596"/>
                        <a:pt x="2357" y="1525"/>
                      </a:cubicBezTo>
                      <a:cubicBezTo>
                        <a:pt x="2739" y="1349"/>
                        <a:pt x="3092" y="1098"/>
                        <a:pt x="3028" y="960"/>
                      </a:cubicBezTo>
                      <a:moveTo>
                        <a:pt x="1490" y="1597"/>
                      </a:moveTo>
                      <a:lnTo>
                        <a:pt x="1490" y="1597"/>
                      </a:lnTo>
                      <a:cubicBezTo>
                        <a:pt x="1487" y="1596"/>
                        <a:pt x="1484" y="1594"/>
                        <a:pt x="1482" y="1594"/>
                      </a:cubicBezTo>
                      <a:cubicBezTo>
                        <a:pt x="1469" y="1572"/>
                        <a:pt x="1456" y="1541"/>
                        <a:pt x="1446" y="1500"/>
                      </a:cubicBezTo>
                      <a:cubicBezTo>
                        <a:pt x="1470" y="1537"/>
                        <a:pt x="1485" y="1566"/>
                        <a:pt x="1493" y="1588"/>
                      </a:cubicBezTo>
                      <a:cubicBezTo>
                        <a:pt x="1491" y="1591"/>
                        <a:pt x="1491" y="1594"/>
                        <a:pt x="1490" y="1597"/>
                      </a:cubicBezTo>
                      <a:moveTo>
                        <a:pt x="1452" y="1650"/>
                      </a:moveTo>
                      <a:lnTo>
                        <a:pt x="1452" y="1650"/>
                      </a:lnTo>
                      <a:cubicBezTo>
                        <a:pt x="1450" y="1652"/>
                        <a:pt x="1448" y="1653"/>
                        <a:pt x="1446" y="1655"/>
                      </a:cubicBezTo>
                      <a:cubicBezTo>
                        <a:pt x="1422" y="1655"/>
                        <a:pt x="1390" y="1652"/>
                        <a:pt x="1347" y="1640"/>
                      </a:cubicBezTo>
                      <a:cubicBezTo>
                        <a:pt x="1388" y="1636"/>
                        <a:pt x="1422" y="1638"/>
                        <a:pt x="1446" y="1643"/>
                      </a:cubicBezTo>
                      <a:cubicBezTo>
                        <a:pt x="1448" y="1645"/>
                        <a:pt x="1450" y="1648"/>
                        <a:pt x="1452" y="1650"/>
                      </a:cubicBezTo>
                      <a:moveTo>
                        <a:pt x="1471" y="1712"/>
                      </a:moveTo>
                      <a:lnTo>
                        <a:pt x="1471" y="1712"/>
                      </a:lnTo>
                      <a:cubicBezTo>
                        <a:pt x="1474" y="1712"/>
                        <a:pt x="1477" y="1710"/>
                        <a:pt x="1480" y="1710"/>
                      </a:cubicBezTo>
                      <a:cubicBezTo>
                        <a:pt x="1480" y="1712"/>
                        <a:pt x="1481" y="1714"/>
                        <a:pt x="1482" y="1717"/>
                      </a:cubicBezTo>
                      <a:cubicBezTo>
                        <a:pt x="1469" y="1739"/>
                        <a:pt x="1448" y="1765"/>
                        <a:pt x="1420" y="1794"/>
                      </a:cubicBezTo>
                      <a:cubicBezTo>
                        <a:pt x="1438" y="1756"/>
                        <a:pt x="1456" y="1729"/>
                        <a:pt x="1471" y="1712"/>
                      </a:cubicBezTo>
                      <a:moveTo>
                        <a:pt x="1544" y="1721"/>
                      </a:moveTo>
                      <a:lnTo>
                        <a:pt x="1544" y="1721"/>
                      </a:lnTo>
                      <a:cubicBezTo>
                        <a:pt x="1545" y="1719"/>
                        <a:pt x="1545" y="1718"/>
                        <a:pt x="1545" y="1716"/>
                      </a:cubicBezTo>
                      <a:cubicBezTo>
                        <a:pt x="1548" y="1717"/>
                        <a:pt x="1550" y="1718"/>
                        <a:pt x="1553" y="1718"/>
                      </a:cubicBezTo>
                      <a:cubicBezTo>
                        <a:pt x="1565" y="1739"/>
                        <a:pt x="1578" y="1769"/>
                        <a:pt x="1589" y="1812"/>
                      </a:cubicBezTo>
                      <a:cubicBezTo>
                        <a:pt x="1566" y="1778"/>
                        <a:pt x="1550" y="1749"/>
                        <a:pt x="1542" y="1726"/>
                      </a:cubicBezTo>
                      <a:cubicBezTo>
                        <a:pt x="1543" y="1724"/>
                        <a:pt x="1544" y="1722"/>
                        <a:pt x="1544" y="1721"/>
                      </a:cubicBezTo>
                      <a:moveTo>
                        <a:pt x="1583" y="1662"/>
                      </a:moveTo>
                      <a:lnTo>
                        <a:pt x="1583" y="1662"/>
                      </a:lnTo>
                      <a:cubicBezTo>
                        <a:pt x="1586" y="1660"/>
                        <a:pt x="1588" y="1658"/>
                        <a:pt x="1591" y="1656"/>
                      </a:cubicBezTo>
                      <a:cubicBezTo>
                        <a:pt x="1592" y="1656"/>
                        <a:pt x="1593" y="1656"/>
                        <a:pt x="1594" y="1656"/>
                      </a:cubicBezTo>
                      <a:cubicBezTo>
                        <a:pt x="1619" y="1656"/>
                        <a:pt x="1651" y="1661"/>
                        <a:pt x="1690" y="1672"/>
                      </a:cubicBezTo>
                      <a:cubicBezTo>
                        <a:pt x="1649" y="1676"/>
                        <a:pt x="1615" y="1675"/>
                        <a:pt x="1590" y="1669"/>
                      </a:cubicBezTo>
                      <a:cubicBezTo>
                        <a:pt x="1588" y="1667"/>
                        <a:pt x="1586" y="1665"/>
                        <a:pt x="1583" y="1662"/>
                      </a:cubicBezTo>
                      <a:moveTo>
                        <a:pt x="1565" y="1601"/>
                      </a:moveTo>
                      <a:lnTo>
                        <a:pt x="1565" y="1601"/>
                      </a:lnTo>
                      <a:cubicBezTo>
                        <a:pt x="1562" y="1602"/>
                        <a:pt x="1558" y="1602"/>
                        <a:pt x="1556" y="1603"/>
                      </a:cubicBezTo>
                      <a:cubicBezTo>
                        <a:pt x="1556" y="1600"/>
                        <a:pt x="1556" y="1597"/>
                        <a:pt x="1555" y="1594"/>
                      </a:cubicBezTo>
                      <a:cubicBezTo>
                        <a:pt x="1566" y="1573"/>
                        <a:pt x="1586" y="1547"/>
                        <a:pt x="1617" y="1516"/>
                      </a:cubicBezTo>
                      <a:cubicBezTo>
                        <a:pt x="1599" y="1554"/>
                        <a:pt x="1581" y="1583"/>
                        <a:pt x="1565" y="1601"/>
                      </a:cubicBezTo>
                      <a:moveTo>
                        <a:pt x="1419" y="827"/>
                      </a:moveTo>
                      <a:lnTo>
                        <a:pt x="1419" y="827"/>
                      </a:lnTo>
                      <a:cubicBezTo>
                        <a:pt x="1439" y="612"/>
                        <a:pt x="1479" y="412"/>
                        <a:pt x="1530" y="264"/>
                      </a:cubicBezTo>
                      <a:cubicBezTo>
                        <a:pt x="1583" y="112"/>
                        <a:pt x="1634" y="59"/>
                        <a:pt x="1663" y="59"/>
                      </a:cubicBezTo>
                      <a:lnTo>
                        <a:pt x="1664" y="59"/>
                      </a:lnTo>
                      <a:cubicBezTo>
                        <a:pt x="1737" y="65"/>
                        <a:pt x="1810" y="373"/>
                        <a:pt x="1765" y="859"/>
                      </a:cubicBezTo>
                      <a:cubicBezTo>
                        <a:pt x="1745" y="1084"/>
                        <a:pt x="1706" y="1266"/>
                        <a:pt x="1663" y="1398"/>
                      </a:cubicBezTo>
                      <a:cubicBezTo>
                        <a:pt x="1661" y="1399"/>
                        <a:pt x="1659" y="1401"/>
                        <a:pt x="1656" y="1403"/>
                      </a:cubicBezTo>
                      <a:cubicBezTo>
                        <a:pt x="1600" y="1447"/>
                        <a:pt x="1558" y="1488"/>
                        <a:pt x="1530" y="1526"/>
                      </a:cubicBezTo>
                      <a:cubicBezTo>
                        <a:pt x="1508" y="1484"/>
                        <a:pt x="1474" y="1436"/>
                        <a:pt x="1428" y="1381"/>
                      </a:cubicBezTo>
                      <a:cubicBezTo>
                        <a:pt x="1426" y="1379"/>
                        <a:pt x="1424" y="1377"/>
                        <a:pt x="1422" y="1375"/>
                      </a:cubicBezTo>
                      <a:cubicBezTo>
                        <a:pt x="1404" y="1239"/>
                        <a:pt x="1399" y="1052"/>
                        <a:pt x="1419" y="827"/>
                      </a:cubicBezTo>
                      <a:moveTo>
                        <a:pt x="750" y="1326"/>
                      </a:moveTo>
                      <a:lnTo>
                        <a:pt x="750" y="1326"/>
                      </a:lnTo>
                      <a:cubicBezTo>
                        <a:pt x="352" y="1045"/>
                        <a:pt x="166" y="789"/>
                        <a:pt x="208" y="730"/>
                      </a:cubicBezTo>
                      <a:cubicBezTo>
                        <a:pt x="216" y="719"/>
                        <a:pt x="233" y="713"/>
                        <a:pt x="260" y="713"/>
                      </a:cubicBezTo>
                      <a:cubicBezTo>
                        <a:pt x="370" y="713"/>
                        <a:pt x="629" y="816"/>
                        <a:pt x="951" y="1043"/>
                      </a:cubicBezTo>
                      <a:lnTo>
                        <a:pt x="951" y="1043"/>
                      </a:lnTo>
                      <a:cubicBezTo>
                        <a:pt x="1118" y="1161"/>
                        <a:pt x="1264" y="1287"/>
                        <a:pt x="1366" y="1401"/>
                      </a:cubicBezTo>
                      <a:cubicBezTo>
                        <a:pt x="1376" y="1472"/>
                        <a:pt x="1391" y="1534"/>
                        <a:pt x="1411" y="1581"/>
                      </a:cubicBezTo>
                      <a:cubicBezTo>
                        <a:pt x="1360" y="1578"/>
                        <a:pt x="1298" y="1584"/>
                        <a:pt x="1227" y="1598"/>
                      </a:cubicBezTo>
                      <a:cubicBezTo>
                        <a:pt x="1086" y="1540"/>
                        <a:pt x="917" y="1445"/>
                        <a:pt x="750" y="1326"/>
                      </a:cubicBezTo>
                      <a:moveTo>
                        <a:pt x="849" y="2156"/>
                      </a:moveTo>
                      <a:lnTo>
                        <a:pt x="849" y="2156"/>
                      </a:lnTo>
                      <a:cubicBezTo>
                        <a:pt x="653" y="2246"/>
                        <a:pt x="460" y="2312"/>
                        <a:pt x="306" y="2341"/>
                      </a:cubicBezTo>
                      <a:cubicBezTo>
                        <a:pt x="144" y="2372"/>
                        <a:pt x="72" y="2353"/>
                        <a:pt x="61" y="2328"/>
                      </a:cubicBezTo>
                      <a:cubicBezTo>
                        <a:pt x="30" y="2262"/>
                        <a:pt x="260" y="2045"/>
                        <a:pt x="703" y="1840"/>
                      </a:cubicBezTo>
                      <a:cubicBezTo>
                        <a:pt x="909" y="1745"/>
                        <a:pt x="1086" y="1688"/>
                        <a:pt x="1221" y="1659"/>
                      </a:cubicBezTo>
                      <a:cubicBezTo>
                        <a:pt x="1224" y="1661"/>
                        <a:pt x="1226" y="1662"/>
                        <a:pt x="1229" y="1663"/>
                      </a:cubicBezTo>
                      <a:cubicBezTo>
                        <a:pt x="1295" y="1689"/>
                        <a:pt x="1352" y="1705"/>
                        <a:pt x="1399" y="1711"/>
                      </a:cubicBezTo>
                      <a:cubicBezTo>
                        <a:pt x="1373" y="1751"/>
                        <a:pt x="1349" y="1803"/>
                        <a:pt x="1325" y="1871"/>
                      </a:cubicBezTo>
                      <a:cubicBezTo>
                        <a:pt x="1324" y="1874"/>
                        <a:pt x="1323" y="1876"/>
                        <a:pt x="1322" y="1879"/>
                      </a:cubicBezTo>
                      <a:cubicBezTo>
                        <a:pt x="1212" y="1964"/>
                        <a:pt x="1051" y="2062"/>
                        <a:pt x="849" y="2156"/>
                      </a:cubicBezTo>
                      <a:moveTo>
                        <a:pt x="1616" y="2485"/>
                      </a:moveTo>
                      <a:lnTo>
                        <a:pt x="1616" y="2485"/>
                      </a:lnTo>
                      <a:cubicBezTo>
                        <a:pt x="1596" y="2700"/>
                        <a:pt x="1557" y="2900"/>
                        <a:pt x="1505" y="3048"/>
                      </a:cubicBezTo>
                      <a:cubicBezTo>
                        <a:pt x="1451" y="3203"/>
                        <a:pt x="1399" y="3255"/>
                        <a:pt x="1371" y="3253"/>
                      </a:cubicBezTo>
                      <a:cubicBezTo>
                        <a:pt x="1343" y="3251"/>
                        <a:pt x="1301" y="3190"/>
                        <a:pt x="1276" y="3027"/>
                      </a:cubicBezTo>
                      <a:cubicBezTo>
                        <a:pt x="1252" y="2872"/>
                        <a:pt x="1251" y="2668"/>
                        <a:pt x="1270" y="2453"/>
                      </a:cubicBezTo>
                      <a:cubicBezTo>
                        <a:pt x="1289" y="2250"/>
                        <a:pt x="1325" y="2060"/>
                        <a:pt x="1373" y="1914"/>
                      </a:cubicBezTo>
                      <a:cubicBezTo>
                        <a:pt x="1430" y="1869"/>
                        <a:pt x="1475" y="1825"/>
                        <a:pt x="1506" y="1786"/>
                      </a:cubicBezTo>
                      <a:cubicBezTo>
                        <a:pt x="1529" y="1832"/>
                        <a:pt x="1566" y="1883"/>
                        <a:pt x="1613" y="1937"/>
                      </a:cubicBezTo>
                      <a:cubicBezTo>
                        <a:pt x="1633" y="2088"/>
                        <a:pt x="1635" y="2282"/>
                        <a:pt x="1616" y="2485"/>
                      </a:cubicBezTo>
                      <a:moveTo>
                        <a:pt x="2285" y="1986"/>
                      </a:moveTo>
                      <a:lnTo>
                        <a:pt x="2285" y="1986"/>
                      </a:lnTo>
                      <a:cubicBezTo>
                        <a:pt x="2683" y="2267"/>
                        <a:pt x="2869" y="2523"/>
                        <a:pt x="2828" y="2582"/>
                      </a:cubicBezTo>
                      <a:cubicBezTo>
                        <a:pt x="2812" y="2605"/>
                        <a:pt x="2738" y="2610"/>
                        <a:pt x="2584" y="2550"/>
                      </a:cubicBezTo>
                      <a:cubicBezTo>
                        <a:pt x="2438" y="2494"/>
                        <a:pt x="2261" y="2394"/>
                        <a:pt x="2084" y="2269"/>
                      </a:cubicBezTo>
                      <a:cubicBezTo>
                        <a:pt x="1900" y="2138"/>
                        <a:pt x="1761" y="2014"/>
                        <a:pt x="1669" y="1911"/>
                      </a:cubicBezTo>
                      <a:cubicBezTo>
                        <a:pt x="1669" y="1908"/>
                        <a:pt x="1668" y="1906"/>
                        <a:pt x="1668" y="1903"/>
                      </a:cubicBezTo>
                      <a:cubicBezTo>
                        <a:pt x="1657" y="1832"/>
                        <a:pt x="1642" y="1775"/>
                        <a:pt x="1624" y="1731"/>
                      </a:cubicBezTo>
                      <a:cubicBezTo>
                        <a:pt x="1632" y="1732"/>
                        <a:pt x="1640" y="1732"/>
                        <a:pt x="1649" y="1732"/>
                      </a:cubicBezTo>
                      <a:cubicBezTo>
                        <a:pt x="1695" y="1732"/>
                        <a:pt x="1750" y="1726"/>
                        <a:pt x="1810" y="1714"/>
                      </a:cubicBezTo>
                      <a:cubicBezTo>
                        <a:pt x="1937" y="1766"/>
                        <a:pt x="2101" y="1855"/>
                        <a:pt x="2285" y="1986"/>
                      </a:cubicBezTo>
                      <a:moveTo>
                        <a:pt x="1815" y="1652"/>
                      </a:moveTo>
                      <a:lnTo>
                        <a:pt x="1815" y="1652"/>
                      </a:lnTo>
                      <a:cubicBezTo>
                        <a:pt x="1748" y="1626"/>
                        <a:pt x="1687" y="1608"/>
                        <a:pt x="1636" y="1602"/>
                      </a:cubicBezTo>
                      <a:cubicBezTo>
                        <a:pt x="1664" y="1559"/>
                        <a:pt x="1690" y="1501"/>
                        <a:pt x="1714" y="1433"/>
                      </a:cubicBezTo>
                      <a:cubicBezTo>
                        <a:pt x="1834" y="1340"/>
                        <a:pt x="2001" y="1242"/>
                        <a:pt x="2187" y="1156"/>
                      </a:cubicBezTo>
                      <a:cubicBezTo>
                        <a:pt x="2383" y="1066"/>
                        <a:pt x="2575" y="1000"/>
                        <a:pt x="2729" y="971"/>
                      </a:cubicBezTo>
                      <a:cubicBezTo>
                        <a:pt x="2789" y="960"/>
                        <a:pt x="2837" y="955"/>
                        <a:pt x="2873" y="955"/>
                      </a:cubicBezTo>
                      <a:cubicBezTo>
                        <a:pt x="2936" y="955"/>
                        <a:pt x="2967" y="968"/>
                        <a:pt x="2975" y="984"/>
                      </a:cubicBezTo>
                      <a:cubicBezTo>
                        <a:pt x="3005" y="1050"/>
                        <a:pt x="2775" y="1267"/>
                        <a:pt x="2332" y="1472"/>
                      </a:cubicBezTo>
                      <a:cubicBezTo>
                        <a:pt x="2127" y="1566"/>
                        <a:pt x="1950" y="1624"/>
                        <a:pt x="1815" y="165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5" name="Google Shape;345;p9"/>
                <p:cNvSpPr/>
                <p:nvPr/>
              </p:nvSpPr>
              <p:spPr>
                <a:xfrm>
                  <a:off x="7665840" y="829800"/>
                  <a:ext cx="246600" cy="2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" h="685" extrusionOk="0">
                      <a:moveTo>
                        <a:pt x="224" y="664"/>
                      </a:moveTo>
                      <a:lnTo>
                        <a:pt x="224" y="664"/>
                      </a:lnTo>
                      <a:cubicBezTo>
                        <a:pt x="47" y="599"/>
                        <a:pt x="-44" y="402"/>
                        <a:pt x="21" y="225"/>
                      </a:cubicBezTo>
                      <a:cubicBezTo>
                        <a:pt x="87" y="47"/>
                        <a:pt x="284" y="-44"/>
                        <a:pt x="461" y="22"/>
                      </a:cubicBezTo>
                      <a:cubicBezTo>
                        <a:pt x="638" y="87"/>
                        <a:pt x="729" y="284"/>
                        <a:pt x="664" y="461"/>
                      </a:cubicBezTo>
                      <a:cubicBezTo>
                        <a:pt x="599" y="639"/>
                        <a:pt x="402" y="730"/>
                        <a:pt x="224" y="66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46" name="Google Shape;346;p9"/>
              <p:cNvSpPr/>
              <p:nvPr/>
            </p:nvSpPr>
            <p:spPr>
              <a:xfrm rot="-1015092">
                <a:off x="8398169" y="2894180"/>
                <a:ext cx="531827" cy="120416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9324" extrusionOk="0">
                    <a:moveTo>
                      <a:pt x="4118" y="5690"/>
                    </a:moveTo>
                    <a:lnTo>
                      <a:pt x="4118" y="5690"/>
                    </a:lnTo>
                    <a:cubicBezTo>
                      <a:pt x="2555" y="6818"/>
                      <a:pt x="2417" y="7956"/>
                      <a:pt x="2443" y="8446"/>
                    </a:cubicBezTo>
                    <a:cubicBezTo>
                      <a:pt x="2334" y="8157"/>
                      <a:pt x="2219" y="7796"/>
                      <a:pt x="2125" y="7369"/>
                    </a:cubicBezTo>
                    <a:cubicBezTo>
                      <a:pt x="2039" y="6978"/>
                      <a:pt x="1965" y="6502"/>
                      <a:pt x="1936" y="5952"/>
                    </a:cubicBezTo>
                    <a:cubicBezTo>
                      <a:pt x="2166" y="5855"/>
                      <a:pt x="3355" y="5264"/>
                      <a:pt x="3645" y="3392"/>
                    </a:cubicBezTo>
                    <a:cubicBezTo>
                      <a:pt x="2345" y="4066"/>
                      <a:pt x="2011" y="5217"/>
                      <a:pt x="1926" y="5720"/>
                    </a:cubicBezTo>
                    <a:cubicBezTo>
                      <a:pt x="1902" y="4915"/>
                      <a:pt x="1974" y="3965"/>
                      <a:pt x="2233" y="2898"/>
                    </a:cubicBezTo>
                    <a:cubicBezTo>
                      <a:pt x="2484" y="2775"/>
                      <a:pt x="3704" y="2064"/>
                      <a:pt x="3266" y="0"/>
                    </a:cubicBezTo>
                    <a:cubicBezTo>
                      <a:pt x="2107" y="1149"/>
                      <a:pt x="2137" y="2444"/>
                      <a:pt x="2174" y="2814"/>
                    </a:cubicBezTo>
                    <a:cubicBezTo>
                      <a:pt x="2074" y="3215"/>
                      <a:pt x="2001" y="3601"/>
                      <a:pt x="1949" y="3969"/>
                    </a:cubicBezTo>
                    <a:cubicBezTo>
                      <a:pt x="1905" y="3467"/>
                      <a:pt x="1657" y="2642"/>
                      <a:pt x="656" y="1793"/>
                    </a:cubicBezTo>
                    <a:cubicBezTo>
                      <a:pt x="721" y="3262"/>
                      <a:pt x="1701" y="4250"/>
                      <a:pt x="1894" y="4431"/>
                    </a:cubicBezTo>
                    <a:cubicBezTo>
                      <a:pt x="1786" y="5547"/>
                      <a:pt x="1873" y="6479"/>
                      <a:pt x="2008" y="7181"/>
                    </a:cubicBezTo>
                    <a:cubicBezTo>
                      <a:pt x="1821" y="6615"/>
                      <a:pt x="1314" y="5545"/>
                      <a:pt x="0" y="4591"/>
                    </a:cubicBezTo>
                    <a:cubicBezTo>
                      <a:pt x="352" y="6890"/>
                      <a:pt x="1923" y="7517"/>
                      <a:pt x="2095" y="7580"/>
                    </a:cubicBezTo>
                    <a:cubicBezTo>
                      <a:pt x="2365" y="8680"/>
                      <a:pt x="2759" y="9300"/>
                      <a:pt x="2763" y="9306"/>
                    </a:cubicBezTo>
                    <a:cubicBezTo>
                      <a:pt x="2770" y="9318"/>
                      <a:pt x="2783" y="9324"/>
                      <a:pt x="2795" y="9324"/>
                    </a:cubicBezTo>
                    <a:cubicBezTo>
                      <a:pt x="2802" y="9324"/>
                      <a:pt x="2810" y="9322"/>
                      <a:pt x="2816" y="9318"/>
                    </a:cubicBezTo>
                    <a:cubicBezTo>
                      <a:pt x="2834" y="9307"/>
                      <a:pt x="2839" y="9283"/>
                      <a:pt x="2828" y="9265"/>
                    </a:cubicBezTo>
                    <a:cubicBezTo>
                      <a:pt x="2825" y="9262"/>
                      <a:pt x="2696" y="9059"/>
                      <a:pt x="2537" y="8682"/>
                    </a:cubicBezTo>
                    <a:cubicBezTo>
                      <a:pt x="2811" y="8604"/>
                      <a:pt x="3939" y="8138"/>
                      <a:pt x="4118" y="56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7" name="Google Shape;347;p9"/>
              <p:cNvGrpSpPr/>
              <p:nvPr/>
            </p:nvGrpSpPr>
            <p:grpSpPr>
              <a:xfrm rot="2674789">
                <a:off x="8102355" y="3191066"/>
                <a:ext cx="283646" cy="283646"/>
                <a:chOff x="7314840" y="1753920"/>
                <a:chExt cx="948960" cy="948960"/>
              </a:xfrm>
            </p:grpSpPr>
            <p:sp>
              <p:nvSpPr>
                <p:cNvPr id="348" name="Google Shape;348;p9"/>
                <p:cNvSpPr/>
                <p:nvPr/>
              </p:nvSpPr>
              <p:spPr>
                <a:xfrm>
                  <a:off x="7314840" y="1753920"/>
                  <a:ext cx="948960" cy="94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6" h="2636" extrusionOk="0">
                      <a:moveTo>
                        <a:pt x="2636" y="1439"/>
                      </a:moveTo>
                      <a:lnTo>
                        <a:pt x="2636" y="1439"/>
                      </a:lnTo>
                      <a:cubicBezTo>
                        <a:pt x="2644" y="1349"/>
                        <a:pt x="2356" y="1248"/>
                        <a:pt x="1992" y="1215"/>
                      </a:cubicBezTo>
                      <a:cubicBezTo>
                        <a:pt x="1975" y="1214"/>
                        <a:pt x="1958" y="1212"/>
                        <a:pt x="1942" y="1211"/>
                      </a:cubicBezTo>
                      <a:cubicBezTo>
                        <a:pt x="1957" y="1204"/>
                        <a:pt x="1972" y="1198"/>
                        <a:pt x="1987" y="1191"/>
                      </a:cubicBezTo>
                      <a:cubicBezTo>
                        <a:pt x="2319" y="1037"/>
                        <a:pt x="2558" y="846"/>
                        <a:pt x="2520" y="764"/>
                      </a:cubicBezTo>
                      <a:cubicBezTo>
                        <a:pt x="2481" y="681"/>
                        <a:pt x="2181" y="739"/>
                        <a:pt x="1849" y="892"/>
                      </a:cubicBezTo>
                      <a:cubicBezTo>
                        <a:pt x="1834" y="898"/>
                        <a:pt x="1819" y="906"/>
                        <a:pt x="1805" y="913"/>
                      </a:cubicBezTo>
                      <a:cubicBezTo>
                        <a:pt x="1814" y="900"/>
                        <a:pt x="1824" y="887"/>
                        <a:pt x="1834" y="873"/>
                      </a:cubicBezTo>
                      <a:cubicBezTo>
                        <a:pt x="2045" y="574"/>
                        <a:pt x="2156" y="290"/>
                        <a:pt x="2082" y="237"/>
                      </a:cubicBezTo>
                      <a:cubicBezTo>
                        <a:pt x="2008" y="185"/>
                        <a:pt x="1776" y="384"/>
                        <a:pt x="1565" y="683"/>
                      </a:cubicBezTo>
                      <a:cubicBezTo>
                        <a:pt x="1556" y="697"/>
                        <a:pt x="1546" y="710"/>
                        <a:pt x="1537" y="724"/>
                      </a:cubicBezTo>
                      <a:cubicBezTo>
                        <a:pt x="1539" y="707"/>
                        <a:pt x="1541" y="691"/>
                        <a:pt x="1542" y="674"/>
                      </a:cubicBezTo>
                      <a:cubicBezTo>
                        <a:pt x="1575" y="310"/>
                        <a:pt x="1529" y="9"/>
                        <a:pt x="1439" y="0"/>
                      </a:cubicBezTo>
                      <a:cubicBezTo>
                        <a:pt x="1348" y="-8"/>
                        <a:pt x="1248" y="280"/>
                        <a:pt x="1214" y="644"/>
                      </a:cubicBezTo>
                      <a:cubicBezTo>
                        <a:pt x="1213" y="661"/>
                        <a:pt x="1211" y="678"/>
                        <a:pt x="1210" y="694"/>
                      </a:cubicBezTo>
                      <a:cubicBezTo>
                        <a:pt x="1204" y="679"/>
                        <a:pt x="1197" y="663"/>
                        <a:pt x="1190" y="648"/>
                      </a:cubicBezTo>
                      <a:cubicBezTo>
                        <a:pt x="1037" y="316"/>
                        <a:pt x="846" y="78"/>
                        <a:pt x="763" y="116"/>
                      </a:cubicBezTo>
                      <a:cubicBezTo>
                        <a:pt x="681" y="154"/>
                        <a:pt x="738" y="454"/>
                        <a:pt x="891" y="786"/>
                      </a:cubicBezTo>
                      <a:cubicBezTo>
                        <a:pt x="898" y="801"/>
                        <a:pt x="905" y="816"/>
                        <a:pt x="913" y="831"/>
                      </a:cubicBezTo>
                      <a:cubicBezTo>
                        <a:pt x="899" y="822"/>
                        <a:pt x="886" y="812"/>
                        <a:pt x="872" y="802"/>
                      </a:cubicBezTo>
                      <a:cubicBezTo>
                        <a:pt x="574" y="591"/>
                        <a:pt x="289" y="480"/>
                        <a:pt x="237" y="554"/>
                      </a:cubicBezTo>
                      <a:cubicBezTo>
                        <a:pt x="184" y="628"/>
                        <a:pt x="384" y="860"/>
                        <a:pt x="682" y="1071"/>
                      </a:cubicBezTo>
                      <a:cubicBezTo>
                        <a:pt x="696" y="1080"/>
                        <a:pt x="710" y="1090"/>
                        <a:pt x="724" y="1099"/>
                      </a:cubicBezTo>
                      <a:cubicBezTo>
                        <a:pt x="707" y="1097"/>
                        <a:pt x="691" y="1095"/>
                        <a:pt x="674" y="1094"/>
                      </a:cubicBezTo>
                      <a:cubicBezTo>
                        <a:pt x="310" y="1060"/>
                        <a:pt x="8" y="1106"/>
                        <a:pt x="0" y="1197"/>
                      </a:cubicBezTo>
                      <a:cubicBezTo>
                        <a:pt x="-9" y="1288"/>
                        <a:pt x="280" y="1388"/>
                        <a:pt x="643" y="1422"/>
                      </a:cubicBezTo>
                      <a:cubicBezTo>
                        <a:pt x="660" y="1423"/>
                        <a:pt x="677" y="1424"/>
                        <a:pt x="693" y="1425"/>
                      </a:cubicBezTo>
                      <a:cubicBezTo>
                        <a:pt x="678" y="1432"/>
                        <a:pt x="663" y="1438"/>
                        <a:pt x="648" y="1446"/>
                      </a:cubicBezTo>
                      <a:cubicBezTo>
                        <a:pt x="316" y="1599"/>
                        <a:pt x="78" y="1789"/>
                        <a:pt x="116" y="1872"/>
                      </a:cubicBezTo>
                      <a:cubicBezTo>
                        <a:pt x="154" y="1955"/>
                        <a:pt x="453" y="1898"/>
                        <a:pt x="785" y="1745"/>
                      </a:cubicBezTo>
                      <a:cubicBezTo>
                        <a:pt x="801" y="1737"/>
                        <a:pt x="816" y="1730"/>
                        <a:pt x="831" y="1723"/>
                      </a:cubicBezTo>
                      <a:cubicBezTo>
                        <a:pt x="821" y="1736"/>
                        <a:pt x="811" y="1750"/>
                        <a:pt x="802" y="1764"/>
                      </a:cubicBezTo>
                      <a:cubicBezTo>
                        <a:pt x="590" y="2062"/>
                        <a:pt x="479" y="2347"/>
                        <a:pt x="554" y="2399"/>
                      </a:cubicBezTo>
                      <a:cubicBezTo>
                        <a:pt x="628" y="2452"/>
                        <a:pt x="859" y="2252"/>
                        <a:pt x="1070" y="1954"/>
                      </a:cubicBezTo>
                      <a:cubicBezTo>
                        <a:pt x="1080" y="1940"/>
                        <a:pt x="1089" y="1926"/>
                        <a:pt x="1099" y="1912"/>
                      </a:cubicBezTo>
                      <a:cubicBezTo>
                        <a:pt x="1097" y="1929"/>
                        <a:pt x="1095" y="1945"/>
                        <a:pt x="1093" y="1962"/>
                      </a:cubicBezTo>
                      <a:cubicBezTo>
                        <a:pt x="1060" y="2326"/>
                        <a:pt x="1106" y="2628"/>
                        <a:pt x="1196" y="2636"/>
                      </a:cubicBezTo>
                      <a:cubicBezTo>
                        <a:pt x="1287" y="2644"/>
                        <a:pt x="1387" y="2356"/>
                        <a:pt x="1421" y="1992"/>
                      </a:cubicBezTo>
                      <a:cubicBezTo>
                        <a:pt x="1422" y="1975"/>
                        <a:pt x="1424" y="1959"/>
                        <a:pt x="1425" y="1942"/>
                      </a:cubicBezTo>
                      <a:cubicBezTo>
                        <a:pt x="1432" y="1958"/>
                        <a:pt x="1438" y="1973"/>
                        <a:pt x="1445" y="1988"/>
                      </a:cubicBezTo>
                      <a:cubicBezTo>
                        <a:pt x="1598" y="2320"/>
                        <a:pt x="1789" y="2558"/>
                        <a:pt x="1871" y="2520"/>
                      </a:cubicBezTo>
                      <a:cubicBezTo>
                        <a:pt x="1954" y="2482"/>
                        <a:pt x="1897" y="2182"/>
                        <a:pt x="1744" y="1850"/>
                      </a:cubicBezTo>
                      <a:cubicBezTo>
                        <a:pt x="1737" y="1835"/>
                        <a:pt x="1730" y="1820"/>
                        <a:pt x="1723" y="1805"/>
                      </a:cubicBezTo>
                      <a:cubicBezTo>
                        <a:pt x="1736" y="1815"/>
                        <a:pt x="1749" y="1825"/>
                        <a:pt x="1763" y="1834"/>
                      </a:cubicBezTo>
                      <a:cubicBezTo>
                        <a:pt x="2061" y="2045"/>
                        <a:pt x="2346" y="2156"/>
                        <a:pt x="2398" y="2082"/>
                      </a:cubicBezTo>
                      <a:cubicBezTo>
                        <a:pt x="2451" y="2007"/>
                        <a:pt x="2252" y="1776"/>
                        <a:pt x="1953" y="1566"/>
                      </a:cubicBezTo>
                      <a:cubicBezTo>
                        <a:pt x="1939" y="1556"/>
                        <a:pt x="1926" y="1547"/>
                        <a:pt x="1912" y="1538"/>
                      </a:cubicBezTo>
                      <a:cubicBezTo>
                        <a:pt x="1928" y="1539"/>
                        <a:pt x="1945" y="1541"/>
                        <a:pt x="1962" y="1543"/>
                      </a:cubicBezTo>
                      <a:cubicBezTo>
                        <a:pt x="2326" y="1576"/>
                        <a:pt x="2627" y="1530"/>
                        <a:pt x="2636" y="143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9" name="Google Shape;349;p9"/>
                <p:cNvSpPr/>
                <p:nvPr/>
              </p:nvSpPr>
              <p:spPr>
                <a:xfrm>
                  <a:off x="7689600" y="2128320"/>
                  <a:ext cx="199800" cy="19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" h="555" extrusionOk="0">
                      <a:moveTo>
                        <a:pt x="393" y="530"/>
                      </a:moveTo>
                      <a:lnTo>
                        <a:pt x="393" y="530"/>
                      </a:lnTo>
                      <a:cubicBezTo>
                        <a:pt x="253" y="594"/>
                        <a:pt x="89" y="533"/>
                        <a:pt x="25" y="394"/>
                      </a:cubicBezTo>
                      <a:cubicBezTo>
                        <a:pt x="-39" y="255"/>
                        <a:pt x="21" y="91"/>
                        <a:pt x="160" y="26"/>
                      </a:cubicBezTo>
                      <a:cubicBezTo>
                        <a:pt x="299" y="-38"/>
                        <a:pt x="464" y="23"/>
                        <a:pt x="529" y="162"/>
                      </a:cubicBezTo>
                      <a:cubicBezTo>
                        <a:pt x="593" y="301"/>
                        <a:pt x="532" y="466"/>
                        <a:pt x="393" y="53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50" name="Google Shape;350;p9"/>
              <p:cNvGrpSpPr/>
              <p:nvPr/>
            </p:nvGrpSpPr>
            <p:grpSpPr>
              <a:xfrm rot="2675637">
                <a:off x="8244139" y="3267534"/>
                <a:ext cx="475856" cy="475856"/>
                <a:chOff x="7193160" y="357120"/>
                <a:chExt cx="1192320" cy="1192320"/>
              </a:xfrm>
            </p:grpSpPr>
            <p:sp>
              <p:nvSpPr>
                <p:cNvPr id="351" name="Google Shape;351;p9"/>
                <p:cNvSpPr/>
                <p:nvPr/>
              </p:nvSpPr>
              <p:spPr>
                <a:xfrm>
                  <a:off x="7203600" y="417240"/>
                  <a:ext cx="1171440" cy="1072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4" h="2978" extrusionOk="0">
                      <a:moveTo>
                        <a:pt x="2458" y="1362"/>
                      </a:moveTo>
                      <a:lnTo>
                        <a:pt x="2458" y="1362"/>
                      </a:lnTo>
                      <a:cubicBezTo>
                        <a:pt x="2241" y="1342"/>
                        <a:pt x="2043" y="1345"/>
                        <a:pt x="1894" y="1366"/>
                      </a:cubicBezTo>
                      <a:cubicBezTo>
                        <a:pt x="2007" y="1266"/>
                        <a:pt x="2138" y="1117"/>
                        <a:pt x="2264" y="939"/>
                      </a:cubicBezTo>
                      <a:cubicBezTo>
                        <a:pt x="2524" y="571"/>
                        <a:pt x="2661" y="220"/>
                        <a:pt x="2570" y="155"/>
                      </a:cubicBezTo>
                      <a:cubicBezTo>
                        <a:pt x="2478" y="90"/>
                        <a:pt x="2193" y="336"/>
                        <a:pt x="1933" y="705"/>
                      </a:cubicBezTo>
                      <a:cubicBezTo>
                        <a:pt x="1806" y="883"/>
                        <a:pt x="1710" y="1056"/>
                        <a:pt x="1653" y="1196"/>
                      </a:cubicBezTo>
                      <a:cubicBezTo>
                        <a:pt x="1624" y="1048"/>
                        <a:pt x="1560" y="860"/>
                        <a:pt x="1469" y="662"/>
                      </a:cubicBezTo>
                      <a:cubicBezTo>
                        <a:pt x="1280" y="253"/>
                        <a:pt x="1044" y="-42"/>
                        <a:pt x="943" y="5"/>
                      </a:cubicBezTo>
                      <a:cubicBezTo>
                        <a:pt x="841" y="53"/>
                        <a:pt x="912" y="423"/>
                        <a:pt x="1100" y="832"/>
                      </a:cubicBezTo>
                      <a:cubicBezTo>
                        <a:pt x="1191" y="1030"/>
                        <a:pt x="1293" y="1201"/>
                        <a:pt x="1386" y="1319"/>
                      </a:cubicBezTo>
                      <a:cubicBezTo>
                        <a:pt x="1243" y="1271"/>
                        <a:pt x="1049" y="1232"/>
                        <a:pt x="832" y="1212"/>
                      </a:cubicBezTo>
                      <a:cubicBezTo>
                        <a:pt x="383" y="1171"/>
                        <a:pt x="10" y="1228"/>
                        <a:pt x="0" y="1339"/>
                      </a:cubicBezTo>
                      <a:cubicBezTo>
                        <a:pt x="-10" y="1451"/>
                        <a:pt x="346" y="1575"/>
                        <a:pt x="795" y="1616"/>
                      </a:cubicBezTo>
                      <a:cubicBezTo>
                        <a:pt x="1012" y="1636"/>
                        <a:pt x="1210" y="1633"/>
                        <a:pt x="1360" y="1612"/>
                      </a:cubicBezTo>
                      <a:cubicBezTo>
                        <a:pt x="1247" y="1712"/>
                        <a:pt x="1115" y="1861"/>
                        <a:pt x="989" y="2039"/>
                      </a:cubicBezTo>
                      <a:cubicBezTo>
                        <a:pt x="729" y="2407"/>
                        <a:pt x="593" y="2758"/>
                        <a:pt x="684" y="2823"/>
                      </a:cubicBezTo>
                      <a:cubicBezTo>
                        <a:pt x="775" y="2888"/>
                        <a:pt x="1061" y="2642"/>
                        <a:pt x="1321" y="2273"/>
                      </a:cubicBezTo>
                      <a:cubicBezTo>
                        <a:pt x="1447" y="2095"/>
                        <a:pt x="1543" y="1922"/>
                        <a:pt x="1599" y="1782"/>
                      </a:cubicBezTo>
                      <a:cubicBezTo>
                        <a:pt x="1630" y="1930"/>
                        <a:pt x="1693" y="2118"/>
                        <a:pt x="1784" y="2315"/>
                      </a:cubicBezTo>
                      <a:cubicBezTo>
                        <a:pt x="1973" y="2725"/>
                        <a:pt x="2209" y="3020"/>
                        <a:pt x="2310" y="2973"/>
                      </a:cubicBezTo>
                      <a:cubicBezTo>
                        <a:pt x="2412" y="2925"/>
                        <a:pt x="2342" y="2555"/>
                        <a:pt x="2153" y="2146"/>
                      </a:cubicBezTo>
                      <a:cubicBezTo>
                        <a:pt x="2062" y="1948"/>
                        <a:pt x="1959" y="1777"/>
                        <a:pt x="1867" y="1659"/>
                      </a:cubicBezTo>
                      <a:cubicBezTo>
                        <a:pt x="2010" y="1707"/>
                        <a:pt x="2205" y="1746"/>
                        <a:pt x="2421" y="1766"/>
                      </a:cubicBezTo>
                      <a:cubicBezTo>
                        <a:pt x="2871" y="1807"/>
                        <a:pt x="3243" y="1750"/>
                        <a:pt x="3254" y="1639"/>
                      </a:cubicBezTo>
                      <a:cubicBezTo>
                        <a:pt x="3264" y="1527"/>
                        <a:pt x="2908" y="1403"/>
                        <a:pt x="2458" y="136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2" name="Google Shape;352;p9"/>
                <p:cNvSpPr/>
                <p:nvPr/>
              </p:nvSpPr>
              <p:spPr>
                <a:xfrm>
                  <a:off x="7193160" y="406800"/>
                  <a:ext cx="1192320" cy="1092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" h="3036" extrusionOk="0">
                      <a:moveTo>
                        <a:pt x="3067" y="1475"/>
                      </a:moveTo>
                      <a:lnTo>
                        <a:pt x="3067" y="1475"/>
                      </a:lnTo>
                      <a:cubicBezTo>
                        <a:pt x="2915" y="1422"/>
                        <a:pt x="2710" y="1381"/>
                        <a:pt x="2490" y="1361"/>
                      </a:cubicBezTo>
                      <a:cubicBezTo>
                        <a:pt x="2323" y="1346"/>
                        <a:pt x="2153" y="1343"/>
                        <a:pt x="2009" y="1355"/>
                      </a:cubicBezTo>
                      <a:cubicBezTo>
                        <a:pt x="2112" y="1253"/>
                        <a:pt x="2219" y="1123"/>
                        <a:pt x="2317" y="985"/>
                      </a:cubicBezTo>
                      <a:cubicBezTo>
                        <a:pt x="2560" y="642"/>
                        <a:pt x="2740" y="248"/>
                        <a:pt x="2615" y="160"/>
                      </a:cubicBezTo>
                      <a:cubicBezTo>
                        <a:pt x="2491" y="72"/>
                        <a:pt x="2180" y="373"/>
                        <a:pt x="1937" y="717"/>
                      </a:cubicBezTo>
                      <a:cubicBezTo>
                        <a:pt x="1840" y="855"/>
                        <a:pt x="1753" y="1000"/>
                        <a:pt x="1691" y="1131"/>
                      </a:cubicBezTo>
                      <a:cubicBezTo>
                        <a:pt x="1654" y="991"/>
                        <a:pt x="1595" y="832"/>
                        <a:pt x="1525" y="679"/>
                      </a:cubicBezTo>
                      <a:cubicBezTo>
                        <a:pt x="1433" y="479"/>
                        <a:pt x="1326" y="299"/>
                        <a:pt x="1225" y="173"/>
                      </a:cubicBezTo>
                      <a:cubicBezTo>
                        <a:pt x="1113" y="33"/>
                        <a:pt x="1024" y="-22"/>
                        <a:pt x="960" y="8"/>
                      </a:cubicBezTo>
                      <a:cubicBezTo>
                        <a:pt x="895" y="37"/>
                        <a:pt x="879" y="142"/>
                        <a:pt x="912" y="318"/>
                      </a:cubicBezTo>
                      <a:cubicBezTo>
                        <a:pt x="943" y="476"/>
                        <a:pt x="1010" y="674"/>
                        <a:pt x="1103" y="874"/>
                      </a:cubicBezTo>
                      <a:cubicBezTo>
                        <a:pt x="1176" y="1032"/>
                        <a:pt x="1258" y="1178"/>
                        <a:pt x="1339" y="1294"/>
                      </a:cubicBezTo>
                      <a:cubicBezTo>
                        <a:pt x="1202" y="1256"/>
                        <a:pt x="1038" y="1228"/>
                        <a:pt x="864" y="1211"/>
                      </a:cubicBezTo>
                      <a:cubicBezTo>
                        <a:pt x="445" y="1173"/>
                        <a:pt x="14" y="1214"/>
                        <a:pt x="0" y="1366"/>
                      </a:cubicBezTo>
                      <a:cubicBezTo>
                        <a:pt x="-7" y="1437"/>
                        <a:pt x="75" y="1502"/>
                        <a:pt x="244" y="1561"/>
                      </a:cubicBezTo>
                      <a:cubicBezTo>
                        <a:pt x="397" y="1614"/>
                        <a:pt x="601" y="1655"/>
                        <a:pt x="821" y="1675"/>
                      </a:cubicBezTo>
                      <a:cubicBezTo>
                        <a:pt x="920" y="1684"/>
                        <a:pt x="1017" y="1688"/>
                        <a:pt x="1108" y="1688"/>
                      </a:cubicBezTo>
                      <a:cubicBezTo>
                        <a:pt x="1177" y="1688"/>
                        <a:pt x="1242" y="1686"/>
                        <a:pt x="1304" y="1680"/>
                      </a:cubicBezTo>
                      <a:cubicBezTo>
                        <a:pt x="1202" y="1780"/>
                        <a:pt x="1095" y="1908"/>
                        <a:pt x="994" y="2051"/>
                      </a:cubicBezTo>
                      <a:cubicBezTo>
                        <a:pt x="752" y="2394"/>
                        <a:pt x="571" y="2788"/>
                        <a:pt x="696" y="2876"/>
                      </a:cubicBezTo>
                      <a:cubicBezTo>
                        <a:pt x="711" y="2887"/>
                        <a:pt x="728" y="2892"/>
                        <a:pt x="748" y="2892"/>
                      </a:cubicBezTo>
                      <a:cubicBezTo>
                        <a:pt x="894" y="2892"/>
                        <a:pt x="1160" y="2621"/>
                        <a:pt x="1374" y="2319"/>
                      </a:cubicBezTo>
                      <a:cubicBezTo>
                        <a:pt x="1475" y="2176"/>
                        <a:pt x="1560" y="2033"/>
                        <a:pt x="1620" y="1904"/>
                      </a:cubicBezTo>
                      <a:cubicBezTo>
                        <a:pt x="1657" y="2045"/>
                        <a:pt x="1716" y="2204"/>
                        <a:pt x="1787" y="2357"/>
                      </a:cubicBezTo>
                      <a:cubicBezTo>
                        <a:pt x="1949" y="2708"/>
                        <a:pt x="2174" y="3036"/>
                        <a:pt x="2317" y="3036"/>
                      </a:cubicBezTo>
                      <a:cubicBezTo>
                        <a:pt x="2329" y="3036"/>
                        <a:pt x="2341" y="3034"/>
                        <a:pt x="2352" y="3028"/>
                      </a:cubicBezTo>
                      <a:cubicBezTo>
                        <a:pt x="2416" y="2999"/>
                        <a:pt x="2432" y="2894"/>
                        <a:pt x="2399" y="2718"/>
                      </a:cubicBezTo>
                      <a:cubicBezTo>
                        <a:pt x="2369" y="2560"/>
                        <a:pt x="2301" y="2362"/>
                        <a:pt x="2209" y="2162"/>
                      </a:cubicBezTo>
                      <a:lnTo>
                        <a:pt x="2209" y="2162"/>
                      </a:lnTo>
                      <a:cubicBezTo>
                        <a:pt x="2136" y="2004"/>
                        <a:pt x="2054" y="1858"/>
                        <a:pt x="1973" y="1742"/>
                      </a:cubicBezTo>
                      <a:cubicBezTo>
                        <a:pt x="2112" y="1780"/>
                        <a:pt x="2280" y="1809"/>
                        <a:pt x="2448" y="1824"/>
                      </a:cubicBezTo>
                      <a:cubicBezTo>
                        <a:pt x="2545" y="1833"/>
                        <a:pt x="2643" y="1838"/>
                        <a:pt x="2736" y="1838"/>
                      </a:cubicBezTo>
                      <a:cubicBezTo>
                        <a:pt x="3044" y="1838"/>
                        <a:pt x="3301" y="1787"/>
                        <a:pt x="3312" y="1670"/>
                      </a:cubicBezTo>
                      <a:cubicBezTo>
                        <a:pt x="3318" y="1599"/>
                        <a:pt x="3236" y="1534"/>
                        <a:pt x="3067" y="1475"/>
                      </a:cubicBezTo>
                      <a:moveTo>
                        <a:pt x="1985" y="751"/>
                      </a:moveTo>
                      <a:lnTo>
                        <a:pt x="1985" y="751"/>
                      </a:lnTo>
                      <a:cubicBezTo>
                        <a:pt x="2241" y="389"/>
                        <a:pt x="2475" y="202"/>
                        <a:pt x="2560" y="202"/>
                      </a:cubicBezTo>
                      <a:cubicBezTo>
                        <a:pt x="2569" y="202"/>
                        <a:pt x="2576" y="204"/>
                        <a:pt x="2582" y="208"/>
                      </a:cubicBezTo>
                      <a:cubicBezTo>
                        <a:pt x="2641" y="250"/>
                        <a:pt x="2550" y="553"/>
                        <a:pt x="2269" y="951"/>
                      </a:cubicBezTo>
                      <a:cubicBezTo>
                        <a:pt x="2138" y="1136"/>
                        <a:pt x="2014" y="1274"/>
                        <a:pt x="1912" y="1366"/>
                      </a:cubicBezTo>
                      <a:cubicBezTo>
                        <a:pt x="1840" y="1377"/>
                        <a:pt x="1778" y="1392"/>
                        <a:pt x="1731" y="1411"/>
                      </a:cubicBezTo>
                      <a:cubicBezTo>
                        <a:pt x="1733" y="1360"/>
                        <a:pt x="1727" y="1297"/>
                        <a:pt x="1713" y="1226"/>
                      </a:cubicBezTo>
                      <a:cubicBezTo>
                        <a:pt x="1766" y="1099"/>
                        <a:pt x="1855" y="935"/>
                        <a:pt x="1985" y="751"/>
                      </a:cubicBezTo>
                      <a:moveTo>
                        <a:pt x="1642" y="1591"/>
                      </a:moveTo>
                      <a:lnTo>
                        <a:pt x="1642" y="1591"/>
                      </a:lnTo>
                      <a:cubicBezTo>
                        <a:pt x="1645" y="1589"/>
                        <a:pt x="1647" y="1586"/>
                        <a:pt x="1649" y="1584"/>
                      </a:cubicBezTo>
                      <a:cubicBezTo>
                        <a:pt x="1651" y="1586"/>
                        <a:pt x="1653" y="1588"/>
                        <a:pt x="1654" y="1590"/>
                      </a:cubicBezTo>
                      <a:cubicBezTo>
                        <a:pt x="1655" y="1613"/>
                        <a:pt x="1651" y="1646"/>
                        <a:pt x="1640" y="1689"/>
                      </a:cubicBezTo>
                      <a:cubicBezTo>
                        <a:pt x="1636" y="1648"/>
                        <a:pt x="1637" y="1615"/>
                        <a:pt x="1642" y="1591"/>
                      </a:cubicBezTo>
                      <a:moveTo>
                        <a:pt x="1601" y="1473"/>
                      </a:moveTo>
                      <a:lnTo>
                        <a:pt x="1601" y="1473"/>
                      </a:lnTo>
                      <a:cubicBezTo>
                        <a:pt x="1602" y="1475"/>
                        <a:pt x="1602" y="1478"/>
                        <a:pt x="1603" y="1480"/>
                      </a:cubicBezTo>
                      <a:cubicBezTo>
                        <a:pt x="1599" y="1480"/>
                        <a:pt x="1597" y="1480"/>
                        <a:pt x="1594" y="1481"/>
                      </a:cubicBezTo>
                      <a:cubicBezTo>
                        <a:pt x="1573" y="1470"/>
                        <a:pt x="1547" y="1450"/>
                        <a:pt x="1517" y="1420"/>
                      </a:cubicBezTo>
                      <a:cubicBezTo>
                        <a:pt x="1556" y="1439"/>
                        <a:pt x="1584" y="1457"/>
                        <a:pt x="1601" y="1473"/>
                      </a:cubicBezTo>
                      <a:moveTo>
                        <a:pt x="1669" y="1446"/>
                      </a:moveTo>
                      <a:lnTo>
                        <a:pt x="1669" y="1446"/>
                      </a:lnTo>
                      <a:cubicBezTo>
                        <a:pt x="1667" y="1449"/>
                        <a:pt x="1664" y="1450"/>
                        <a:pt x="1662" y="1452"/>
                      </a:cubicBezTo>
                      <a:cubicBezTo>
                        <a:pt x="1659" y="1450"/>
                        <a:pt x="1658" y="1447"/>
                        <a:pt x="1655" y="1444"/>
                      </a:cubicBezTo>
                      <a:cubicBezTo>
                        <a:pt x="1655" y="1419"/>
                        <a:pt x="1660" y="1385"/>
                        <a:pt x="1672" y="1345"/>
                      </a:cubicBezTo>
                      <a:cubicBezTo>
                        <a:pt x="1675" y="1387"/>
                        <a:pt x="1674" y="1422"/>
                        <a:pt x="1669" y="1446"/>
                      </a:cubicBezTo>
                      <a:moveTo>
                        <a:pt x="1597" y="1546"/>
                      </a:moveTo>
                      <a:lnTo>
                        <a:pt x="1597" y="1546"/>
                      </a:lnTo>
                      <a:cubicBezTo>
                        <a:pt x="1595" y="1548"/>
                        <a:pt x="1595" y="1551"/>
                        <a:pt x="1594" y="1553"/>
                      </a:cubicBezTo>
                      <a:cubicBezTo>
                        <a:pt x="1574" y="1565"/>
                        <a:pt x="1544" y="1577"/>
                        <a:pt x="1502" y="1589"/>
                      </a:cubicBezTo>
                      <a:cubicBezTo>
                        <a:pt x="1537" y="1565"/>
                        <a:pt x="1566" y="1551"/>
                        <a:pt x="1588" y="1543"/>
                      </a:cubicBezTo>
                      <a:cubicBezTo>
                        <a:pt x="1590" y="1544"/>
                        <a:pt x="1594" y="1545"/>
                        <a:pt x="1597" y="1546"/>
                      </a:cubicBezTo>
                      <a:moveTo>
                        <a:pt x="1712" y="1566"/>
                      </a:moveTo>
                      <a:lnTo>
                        <a:pt x="1712" y="1566"/>
                      </a:lnTo>
                      <a:cubicBezTo>
                        <a:pt x="1712" y="1562"/>
                        <a:pt x="1710" y="1559"/>
                        <a:pt x="1709" y="1556"/>
                      </a:cubicBezTo>
                      <a:cubicBezTo>
                        <a:pt x="1712" y="1555"/>
                        <a:pt x="1714" y="1555"/>
                        <a:pt x="1717" y="1554"/>
                      </a:cubicBezTo>
                      <a:cubicBezTo>
                        <a:pt x="1738" y="1566"/>
                        <a:pt x="1764" y="1586"/>
                        <a:pt x="1796" y="1617"/>
                      </a:cubicBezTo>
                      <a:cubicBezTo>
                        <a:pt x="1759" y="1600"/>
                        <a:pt x="1731" y="1582"/>
                        <a:pt x="1712" y="1566"/>
                      </a:cubicBezTo>
                      <a:moveTo>
                        <a:pt x="1715" y="1491"/>
                      </a:moveTo>
                      <a:lnTo>
                        <a:pt x="1715" y="1491"/>
                      </a:lnTo>
                      <a:cubicBezTo>
                        <a:pt x="1716" y="1488"/>
                        <a:pt x="1717" y="1485"/>
                        <a:pt x="1718" y="1482"/>
                      </a:cubicBezTo>
                      <a:cubicBezTo>
                        <a:pt x="1739" y="1469"/>
                        <a:pt x="1772" y="1456"/>
                        <a:pt x="1814" y="1445"/>
                      </a:cubicBezTo>
                      <a:cubicBezTo>
                        <a:pt x="1779" y="1469"/>
                        <a:pt x="1750" y="1485"/>
                        <a:pt x="1725" y="1493"/>
                      </a:cubicBezTo>
                      <a:cubicBezTo>
                        <a:pt x="1722" y="1492"/>
                        <a:pt x="1718" y="1492"/>
                        <a:pt x="1715" y="1491"/>
                      </a:cubicBezTo>
                      <a:moveTo>
                        <a:pt x="1156" y="849"/>
                      </a:moveTo>
                      <a:lnTo>
                        <a:pt x="1156" y="849"/>
                      </a:lnTo>
                      <a:cubicBezTo>
                        <a:pt x="1066" y="653"/>
                        <a:pt x="1000" y="460"/>
                        <a:pt x="970" y="306"/>
                      </a:cubicBezTo>
                      <a:cubicBezTo>
                        <a:pt x="939" y="144"/>
                        <a:pt x="958" y="73"/>
                        <a:pt x="984" y="61"/>
                      </a:cubicBezTo>
                      <a:cubicBezTo>
                        <a:pt x="987" y="60"/>
                        <a:pt x="991" y="59"/>
                        <a:pt x="995" y="59"/>
                      </a:cubicBezTo>
                      <a:cubicBezTo>
                        <a:pt x="1027" y="59"/>
                        <a:pt x="1089" y="97"/>
                        <a:pt x="1179" y="210"/>
                      </a:cubicBezTo>
                      <a:cubicBezTo>
                        <a:pt x="1277" y="332"/>
                        <a:pt x="1381" y="508"/>
                        <a:pt x="1471" y="703"/>
                      </a:cubicBezTo>
                      <a:cubicBezTo>
                        <a:pt x="1566" y="909"/>
                        <a:pt x="1623" y="1086"/>
                        <a:pt x="1652" y="1221"/>
                      </a:cubicBezTo>
                      <a:cubicBezTo>
                        <a:pt x="1625" y="1288"/>
                        <a:pt x="1608" y="1349"/>
                        <a:pt x="1602" y="1400"/>
                      </a:cubicBezTo>
                      <a:cubicBezTo>
                        <a:pt x="1562" y="1374"/>
                        <a:pt x="1509" y="1349"/>
                        <a:pt x="1440" y="1325"/>
                      </a:cubicBezTo>
                      <a:cubicBezTo>
                        <a:pt x="1438" y="1325"/>
                        <a:pt x="1436" y="1323"/>
                        <a:pt x="1433" y="1323"/>
                      </a:cubicBezTo>
                      <a:cubicBezTo>
                        <a:pt x="1340" y="1202"/>
                        <a:pt x="1242" y="1035"/>
                        <a:pt x="1156" y="849"/>
                      </a:cubicBezTo>
                      <a:moveTo>
                        <a:pt x="827" y="1616"/>
                      </a:moveTo>
                      <a:lnTo>
                        <a:pt x="827" y="1616"/>
                      </a:lnTo>
                      <a:cubicBezTo>
                        <a:pt x="611" y="1597"/>
                        <a:pt x="412" y="1557"/>
                        <a:pt x="264" y="1506"/>
                      </a:cubicBezTo>
                      <a:cubicBezTo>
                        <a:pt x="108" y="1451"/>
                        <a:pt x="56" y="1399"/>
                        <a:pt x="59" y="1371"/>
                      </a:cubicBezTo>
                      <a:cubicBezTo>
                        <a:pt x="64" y="1314"/>
                        <a:pt x="256" y="1257"/>
                        <a:pt x="574" y="1257"/>
                      </a:cubicBezTo>
                      <a:cubicBezTo>
                        <a:pt x="660" y="1257"/>
                        <a:pt x="755" y="1261"/>
                        <a:pt x="858" y="1270"/>
                      </a:cubicBezTo>
                      <a:cubicBezTo>
                        <a:pt x="1062" y="1289"/>
                        <a:pt x="1252" y="1326"/>
                        <a:pt x="1397" y="1373"/>
                      </a:cubicBezTo>
                      <a:cubicBezTo>
                        <a:pt x="1399" y="1375"/>
                        <a:pt x="1401" y="1377"/>
                        <a:pt x="1402" y="1380"/>
                      </a:cubicBezTo>
                      <a:cubicBezTo>
                        <a:pt x="1447" y="1435"/>
                        <a:pt x="1488" y="1477"/>
                        <a:pt x="1525" y="1506"/>
                      </a:cubicBezTo>
                      <a:cubicBezTo>
                        <a:pt x="1483" y="1528"/>
                        <a:pt x="1435" y="1561"/>
                        <a:pt x="1381" y="1608"/>
                      </a:cubicBezTo>
                      <a:cubicBezTo>
                        <a:pt x="1379" y="1610"/>
                        <a:pt x="1377" y="1612"/>
                        <a:pt x="1376" y="1613"/>
                      </a:cubicBezTo>
                      <a:cubicBezTo>
                        <a:pt x="1224" y="1634"/>
                        <a:pt x="1031" y="1635"/>
                        <a:pt x="827" y="1616"/>
                      </a:cubicBezTo>
                      <a:moveTo>
                        <a:pt x="1326" y="2285"/>
                      </a:moveTo>
                      <a:lnTo>
                        <a:pt x="1326" y="2285"/>
                      </a:lnTo>
                      <a:cubicBezTo>
                        <a:pt x="1044" y="2684"/>
                        <a:pt x="789" y="2870"/>
                        <a:pt x="730" y="2828"/>
                      </a:cubicBezTo>
                      <a:cubicBezTo>
                        <a:pt x="671" y="2786"/>
                        <a:pt x="761" y="2483"/>
                        <a:pt x="1043" y="2085"/>
                      </a:cubicBezTo>
                      <a:cubicBezTo>
                        <a:pt x="1161" y="1917"/>
                        <a:pt x="1288" y="1771"/>
                        <a:pt x="1401" y="1669"/>
                      </a:cubicBezTo>
                      <a:cubicBezTo>
                        <a:pt x="1404" y="1669"/>
                        <a:pt x="1406" y="1669"/>
                        <a:pt x="1409" y="1668"/>
                      </a:cubicBezTo>
                      <a:cubicBezTo>
                        <a:pt x="1480" y="1657"/>
                        <a:pt x="1537" y="1642"/>
                        <a:pt x="1581" y="1625"/>
                      </a:cubicBezTo>
                      <a:cubicBezTo>
                        <a:pt x="1578" y="1676"/>
                        <a:pt x="1584" y="1738"/>
                        <a:pt x="1598" y="1809"/>
                      </a:cubicBezTo>
                      <a:cubicBezTo>
                        <a:pt x="1539" y="1950"/>
                        <a:pt x="1444" y="2118"/>
                        <a:pt x="1326" y="2285"/>
                      </a:cubicBezTo>
                      <a:moveTo>
                        <a:pt x="2155" y="2187"/>
                      </a:moveTo>
                      <a:lnTo>
                        <a:pt x="2155" y="2187"/>
                      </a:lnTo>
                      <a:lnTo>
                        <a:pt x="2155" y="2187"/>
                      </a:lnTo>
                      <a:cubicBezTo>
                        <a:pt x="2246" y="2383"/>
                        <a:pt x="2311" y="2575"/>
                        <a:pt x="2341" y="2730"/>
                      </a:cubicBezTo>
                      <a:cubicBezTo>
                        <a:pt x="2372" y="2892"/>
                        <a:pt x="2353" y="2963"/>
                        <a:pt x="2327" y="2975"/>
                      </a:cubicBezTo>
                      <a:cubicBezTo>
                        <a:pt x="2262" y="3005"/>
                        <a:pt x="2044" y="2776"/>
                        <a:pt x="1840" y="2332"/>
                      </a:cubicBezTo>
                      <a:cubicBezTo>
                        <a:pt x="1745" y="2127"/>
                        <a:pt x="1687" y="1949"/>
                        <a:pt x="1659" y="1815"/>
                      </a:cubicBezTo>
                      <a:cubicBezTo>
                        <a:pt x="1660" y="1812"/>
                        <a:pt x="1662" y="1810"/>
                        <a:pt x="1662" y="1807"/>
                      </a:cubicBezTo>
                      <a:cubicBezTo>
                        <a:pt x="1689" y="1740"/>
                        <a:pt x="1704" y="1683"/>
                        <a:pt x="1710" y="1636"/>
                      </a:cubicBezTo>
                      <a:cubicBezTo>
                        <a:pt x="1754" y="1665"/>
                        <a:pt x="1811" y="1691"/>
                        <a:pt x="1879" y="1714"/>
                      </a:cubicBezTo>
                      <a:cubicBezTo>
                        <a:pt x="1972" y="1835"/>
                        <a:pt x="2070" y="2001"/>
                        <a:pt x="2155" y="2187"/>
                      </a:cubicBezTo>
                      <a:moveTo>
                        <a:pt x="2453" y="1766"/>
                      </a:moveTo>
                      <a:lnTo>
                        <a:pt x="2453" y="1766"/>
                      </a:lnTo>
                      <a:cubicBezTo>
                        <a:pt x="2228" y="1745"/>
                        <a:pt x="2045" y="1706"/>
                        <a:pt x="1914" y="1663"/>
                      </a:cubicBezTo>
                      <a:cubicBezTo>
                        <a:pt x="1913" y="1661"/>
                        <a:pt x="1911" y="1659"/>
                        <a:pt x="1909" y="1656"/>
                      </a:cubicBezTo>
                      <a:cubicBezTo>
                        <a:pt x="1865" y="1600"/>
                        <a:pt x="1823" y="1559"/>
                        <a:pt x="1786" y="1530"/>
                      </a:cubicBezTo>
                      <a:cubicBezTo>
                        <a:pt x="1832" y="1507"/>
                        <a:pt x="1883" y="1469"/>
                        <a:pt x="1937" y="1422"/>
                      </a:cubicBezTo>
                      <a:cubicBezTo>
                        <a:pt x="2011" y="1412"/>
                        <a:pt x="2100" y="1406"/>
                        <a:pt x="2202" y="1406"/>
                      </a:cubicBezTo>
                      <a:cubicBezTo>
                        <a:pt x="2287" y="1406"/>
                        <a:pt x="2382" y="1410"/>
                        <a:pt x="2485" y="1420"/>
                      </a:cubicBezTo>
                      <a:cubicBezTo>
                        <a:pt x="2700" y="1440"/>
                        <a:pt x="2900" y="1479"/>
                        <a:pt x="3048" y="1530"/>
                      </a:cubicBezTo>
                      <a:cubicBezTo>
                        <a:pt x="3203" y="1585"/>
                        <a:pt x="3256" y="1637"/>
                        <a:pt x="3253" y="1665"/>
                      </a:cubicBezTo>
                      <a:cubicBezTo>
                        <a:pt x="3246" y="1737"/>
                        <a:pt x="2939" y="1810"/>
                        <a:pt x="2453" y="176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3" name="Google Shape;353;p9"/>
                <p:cNvSpPr/>
                <p:nvPr/>
              </p:nvSpPr>
              <p:spPr>
                <a:xfrm>
                  <a:off x="7253280" y="367920"/>
                  <a:ext cx="1071720" cy="1171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7" h="3253" extrusionOk="0">
                      <a:moveTo>
                        <a:pt x="2972" y="942"/>
                      </a:moveTo>
                      <a:lnTo>
                        <a:pt x="2972" y="942"/>
                      </a:lnTo>
                      <a:cubicBezTo>
                        <a:pt x="2925" y="841"/>
                        <a:pt x="2555" y="911"/>
                        <a:pt x="2146" y="1100"/>
                      </a:cubicBezTo>
                      <a:cubicBezTo>
                        <a:pt x="1948" y="1191"/>
                        <a:pt x="1777" y="1293"/>
                        <a:pt x="1658" y="1386"/>
                      </a:cubicBezTo>
                      <a:cubicBezTo>
                        <a:pt x="1707" y="1243"/>
                        <a:pt x="1746" y="1048"/>
                        <a:pt x="1766" y="831"/>
                      </a:cubicBezTo>
                      <a:cubicBezTo>
                        <a:pt x="1807" y="382"/>
                        <a:pt x="1750" y="10"/>
                        <a:pt x="1638" y="0"/>
                      </a:cubicBezTo>
                      <a:cubicBezTo>
                        <a:pt x="1527" y="-11"/>
                        <a:pt x="1403" y="345"/>
                        <a:pt x="1361" y="794"/>
                      </a:cubicBezTo>
                      <a:cubicBezTo>
                        <a:pt x="1341" y="1011"/>
                        <a:pt x="1344" y="1210"/>
                        <a:pt x="1366" y="1359"/>
                      </a:cubicBezTo>
                      <a:cubicBezTo>
                        <a:pt x="1266" y="1246"/>
                        <a:pt x="1117" y="1115"/>
                        <a:pt x="939" y="989"/>
                      </a:cubicBezTo>
                      <a:cubicBezTo>
                        <a:pt x="571" y="728"/>
                        <a:pt x="220" y="592"/>
                        <a:pt x="155" y="683"/>
                      </a:cubicBezTo>
                      <a:cubicBezTo>
                        <a:pt x="90" y="775"/>
                        <a:pt x="336" y="1060"/>
                        <a:pt x="705" y="1320"/>
                      </a:cubicBezTo>
                      <a:cubicBezTo>
                        <a:pt x="882" y="1446"/>
                        <a:pt x="1056" y="1543"/>
                        <a:pt x="1196" y="1599"/>
                      </a:cubicBezTo>
                      <a:cubicBezTo>
                        <a:pt x="1048" y="1629"/>
                        <a:pt x="860" y="1692"/>
                        <a:pt x="662" y="1784"/>
                      </a:cubicBezTo>
                      <a:cubicBezTo>
                        <a:pt x="252" y="1973"/>
                        <a:pt x="-42" y="2208"/>
                        <a:pt x="5" y="2310"/>
                      </a:cubicBezTo>
                      <a:cubicBezTo>
                        <a:pt x="52" y="2412"/>
                        <a:pt x="423" y="2341"/>
                        <a:pt x="832" y="2153"/>
                      </a:cubicBezTo>
                      <a:cubicBezTo>
                        <a:pt x="1030" y="2061"/>
                        <a:pt x="1200" y="1959"/>
                        <a:pt x="1319" y="1867"/>
                      </a:cubicBezTo>
                      <a:cubicBezTo>
                        <a:pt x="1271" y="2009"/>
                        <a:pt x="1232" y="2204"/>
                        <a:pt x="1211" y="2421"/>
                      </a:cubicBezTo>
                      <a:cubicBezTo>
                        <a:pt x="1171" y="2870"/>
                        <a:pt x="1228" y="3242"/>
                        <a:pt x="1339" y="3253"/>
                      </a:cubicBezTo>
                      <a:cubicBezTo>
                        <a:pt x="1451" y="3263"/>
                        <a:pt x="1575" y="2907"/>
                        <a:pt x="1616" y="2458"/>
                      </a:cubicBezTo>
                      <a:cubicBezTo>
                        <a:pt x="1636" y="2241"/>
                        <a:pt x="1633" y="2042"/>
                        <a:pt x="1612" y="1893"/>
                      </a:cubicBezTo>
                      <a:cubicBezTo>
                        <a:pt x="1712" y="2006"/>
                        <a:pt x="1861" y="2137"/>
                        <a:pt x="2038" y="2263"/>
                      </a:cubicBezTo>
                      <a:cubicBezTo>
                        <a:pt x="2407" y="2524"/>
                        <a:pt x="2758" y="2660"/>
                        <a:pt x="2823" y="2569"/>
                      </a:cubicBezTo>
                      <a:cubicBezTo>
                        <a:pt x="2887" y="2477"/>
                        <a:pt x="2641" y="2192"/>
                        <a:pt x="2273" y="1932"/>
                      </a:cubicBezTo>
                      <a:cubicBezTo>
                        <a:pt x="2095" y="1805"/>
                        <a:pt x="1921" y="1709"/>
                        <a:pt x="1782" y="1653"/>
                      </a:cubicBezTo>
                      <a:cubicBezTo>
                        <a:pt x="1929" y="1623"/>
                        <a:pt x="2117" y="1560"/>
                        <a:pt x="2315" y="1468"/>
                      </a:cubicBezTo>
                      <a:cubicBezTo>
                        <a:pt x="2725" y="1280"/>
                        <a:pt x="3019" y="1044"/>
                        <a:pt x="2972" y="9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" name="Google Shape;354;p9"/>
                <p:cNvSpPr/>
                <p:nvPr/>
              </p:nvSpPr>
              <p:spPr>
                <a:xfrm>
                  <a:off x="7242840" y="357120"/>
                  <a:ext cx="1092960" cy="1192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3312" extrusionOk="0">
                      <a:moveTo>
                        <a:pt x="3028" y="960"/>
                      </a:moveTo>
                      <a:lnTo>
                        <a:pt x="3028" y="960"/>
                      </a:lnTo>
                      <a:cubicBezTo>
                        <a:pt x="2998" y="895"/>
                        <a:pt x="2894" y="879"/>
                        <a:pt x="2718" y="913"/>
                      </a:cubicBezTo>
                      <a:cubicBezTo>
                        <a:pt x="2560" y="943"/>
                        <a:pt x="2362" y="1011"/>
                        <a:pt x="2162" y="1103"/>
                      </a:cubicBezTo>
                      <a:cubicBezTo>
                        <a:pt x="2004" y="1176"/>
                        <a:pt x="1858" y="1258"/>
                        <a:pt x="1742" y="1339"/>
                      </a:cubicBezTo>
                      <a:cubicBezTo>
                        <a:pt x="1780" y="1199"/>
                        <a:pt x="1808" y="1032"/>
                        <a:pt x="1824" y="864"/>
                      </a:cubicBezTo>
                      <a:cubicBezTo>
                        <a:pt x="1862" y="446"/>
                        <a:pt x="1822" y="14"/>
                        <a:pt x="1670" y="0"/>
                      </a:cubicBezTo>
                      <a:cubicBezTo>
                        <a:pt x="1599" y="-6"/>
                        <a:pt x="1533" y="76"/>
                        <a:pt x="1474" y="245"/>
                      </a:cubicBezTo>
                      <a:cubicBezTo>
                        <a:pt x="1422" y="397"/>
                        <a:pt x="1381" y="602"/>
                        <a:pt x="1361" y="821"/>
                      </a:cubicBezTo>
                      <a:cubicBezTo>
                        <a:pt x="1345" y="989"/>
                        <a:pt x="1342" y="1159"/>
                        <a:pt x="1355" y="1303"/>
                      </a:cubicBezTo>
                      <a:cubicBezTo>
                        <a:pt x="1255" y="1202"/>
                        <a:pt x="1127" y="1095"/>
                        <a:pt x="985" y="994"/>
                      </a:cubicBezTo>
                      <a:cubicBezTo>
                        <a:pt x="642" y="752"/>
                        <a:pt x="248" y="571"/>
                        <a:pt x="159" y="696"/>
                      </a:cubicBezTo>
                      <a:cubicBezTo>
                        <a:pt x="71" y="821"/>
                        <a:pt x="373" y="1132"/>
                        <a:pt x="716" y="1375"/>
                      </a:cubicBezTo>
                      <a:cubicBezTo>
                        <a:pt x="859" y="1475"/>
                        <a:pt x="1003" y="1560"/>
                        <a:pt x="1131" y="1620"/>
                      </a:cubicBezTo>
                      <a:cubicBezTo>
                        <a:pt x="991" y="1657"/>
                        <a:pt x="832" y="1716"/>
                        <a:pt x="679" y="1787"/>
                      </a:cubicBezTo>
                      <a:cubicBezTo>
                        <a:pt x="297" y="1963"/>
                        <a:pt x="-56" y="2213"/>
                        <a:pt x="7" y="2352"/>
                      </a:cubicBezTo>
                      <a:cubicBezTo>
                        <a:pt x="27" y="2395"/>
                        <a:pt x="79" y="2416"/>
                        <a:pt x="163" y="2416"/>
                      </a:cubicBezTo>
                      <a:cubicBezTo>
                        <a:pt x="205" y="2416"/>
                        <a:pt x="257" y="2411"/>
                        <a:pt x="317" y="2399"/>
                      </a:cubicBezTo>
                      <a:cubicBezTo>
                        <a:pt x="476" y="2369"/>
                        <a:pt x="673" y="2301"/>
                        <a:pt x="873" y="2209"/>
                      </a:cubicBezTo>
                      <a:cubicBezTo>
                        <a:pt x="1036" y="2134"/>
                        <a:pt x="1180" y="2052"/>
                        <a:pt x="1294" y="1973"/>
                      </a:cubicBezTo>
                      <a:cubicBezTo>
                        <a:pt x="1256" y="2110"/>
                        <a:pt x="1228" y="2274"/>
                        <a:pt x="1211" y="2448"/>
                      </a:cubicBezTo>
                      <a:cubicBezTo>
                        <a:pt x="1191" y="2667"/>
                        <a:pt x="1193" y="2876"/>
                        <a:pt x="1218" y="3036"/>
                      </a:cubicBezTo>
                      <a:cubicBezTo>
                        <a:pt x="1245" y="3212"/>
                        <a:pt x="1295" y="3306"/>
                        <a:pt x="1365" y="3312"/>
                      </a:cubicBezTo>
                      <a:cubicBezTo>
                        <a:pt x="1368" y="3312"/>
                        <a:pt x="1371" y="3312"/>
                        <a:pt x="1373" y="3312"/>
                      </a:cubicBezTo>
                      <a:cubicBezTo>
                        <a:pt x="1441" y="3312"/>
                        <a:pt x="1504" y="3230"/>
                        <a:pt x="1561" y="3067"/>
                      </a:cubicBezTo>
                      <a:cubicBezTo>
                        <a:pt x="1614" y="2915"/>
                        <a:pt x="1654" y="2710"/>
                        <a:pt x="1674" y="2490"/>
                      </a:cubicBezTo>
                      <a:cubicBezTo>
                        <a:pt x="1691" y="2316"/>
                        <a:pt x="1692" y="2150"/>
                        <a:pt x="1680" y="2009"/>
                      </a:cubicBezTo>
                      <a:cubicBezTo>
                        <a:pt x="1782" y="2111"/>
                        <a:pt x="1913" y="2220"/>
                        <a:pt x="2051" y="2317"/>
                      </a:cubicBezTo>
                      <a:cubicBezTo>
                        <a:pt x="2231" y="2444"/>
                        <a:pt x="2412" y="2547"/>
                        <a:pt x="2563" y="2605"/>
                      </a:cubicBezTo>
                      <a:cubicBezTo>
                        <a:pt x="2651" y="2640"/>
                        <a:pt x="2722" y="2657"/>
                        <a:pt x="2775" y="2657"/>
                      </a:cubicBezTo>
                      <a:cubicBezTo>
                        <a:pt x="2823" y="2657"/>
                        <a:pt x="2856" y="2643"/>
                        <a:pt x="2876" y="2616"/>
                      </a:cubicBezTo>
                      <a:cubicBezTo>
                        <a:pt x="2964" y="2491"/>
                        <a:pt x="2662" y="2180"/>
                        <a:pt x="2319" y="1938"/>
                      </a:cubicBezTo>
                      <a:cubicBezTo>
                        <a:pt x="2181" y="1840"/>
                        <a:pt x="2035" y="1753"/>
                        <a:pt x="1905" y="1691"/>
                      </a:cubicBezTo>
                      <a:cubicBezTo>
                        <a:pt x="2044" y="1655"/>
                        <a:pt x="2204" y="1596"/>
                        <a:pt x="2357" y="1525"/>
                      </a:cubicBezTo>
                      <a:cubicBezTo>
                        <a:pt x="2739" y="1349"/>
                        <a:pt x="3092" y="1098"/>
                        <a:pt x="3028" y="960"/>
                      </a:cubicBezTo>
                      <a:moveTo>
                        <a:pt x="1490" y="1597"/>
                      </a:moveTo>
                      <a:lnTo>
                        <a:pt x="1490" y="1597"/>
                      </a:lnTo>
                      <a:cubicBezTo>
                        <a:pt x="1487" y="1596"/>
                        <a:pt x="1484" y="1594"/>
                        <a:pt x="1482" y="1594"/>
                      </a:cubicBezTo>
                      <a:cubicBezTo>
                        <a:pt x="1469" y="1572"/>
                        <a:pt x="1456" y="1541"/>
                        <a:pt x="1446" y="1500"/>
                      </a:cubicBezTo>
                      <a:cubicBezTo>
                        <a:pt x="1470" y="1537"/>
                        <a:pt x="1485" y="1566"/>
                        <a:pt x="1493" y="1588"/>
                      </a:cubicBezTo>
                      <a:cubicBezTo>
                        <a:pt x="1491" y="1591"/>
                        <a:pt x="1491" y="1594"/>
                        <a:pt x="1490" y="1597"/>
                      </a:cubicBezTo>
                      <a:moveTo>
                        <a:pt x="1452" y="1650"/>
                      </a:moveTo>
                      <a:lnTo>
                        <a:pt x="1452" y="1650"/>
                      </a:lnTo>
                      <a:cubicBezTo>
                        <a:pt x="1450" y="1652"/>
                        <a:pt x="1448" y="1653"/>
                        <a:pt x="1446" y="1655"/>
                      </a:cubicBezTo>
                      <a:cubicBezTo>
                        <a:pt x="1422" y="1655"/>
                        <a:pt x="1390" y="1652"/>
                        <a:pt x="1347" y="1640"/>
                      </a:cubicBezTo>
                      <a:cubicBezTo>
                        <a:pt x="1388" y="1636"/>
                        <a:pt x="1422" y="1638"/>
                        <a:pt x="1446" y="1643"/>
                      </a:cubicBezTo>
                      <a:cubicBezTo>
                        <a:pt x="1448" y="1645"/>
                        <a:pt x="1450" y="1648"/>
                        <a:pt x="1452" y="1650"/>
                      </a:cubicBezTo>
                      <a:moveTo>
                        <a:pt x="1471" y="1712"/>
                      </a:moveTo>
                      <a:lnTo>
                        <a:pt x="1471" y="1712"/>
                      </a:lnTo>
                      <a:cubicBezTo>
                        <a:pt x="1474" y="1712"/>
                        <a:pt x="1477" y="1710"/>
                        <a:pt x="1480" y="1710"/>
                      </a:cubicBezTo>
                      <a:cubicBezTo>
                        <a:pt x="1480" y="1712"/>
                        <a:pt x="1481" y="1714"/>
                        <a:pt x="1482" y="1717"/>
                      </a:cubicBezTo>
                      <a:cubicBezTo>
                        <a:pt x="1469" y="1739"/>
                        <a:pt x="1448" y="1765"/>
                        <a:pt x="1420" y="1794"/>
                      </a:cubicBezTo>
                      <a:cubicBezTo>
                        <a:pt x="1438" y="1756"/>
                        <a:pt x="1456" y="1729"/>
                        <a:pt x="1471" y="1712"/>
                      </a:cubicBezTo>
                      <a:moveTo>
                        <a:pt x="1544" y="1721"/>
                      </a:moveTo>
                      <a:lnTo>
                        <a:pt x="1544" y="1721"/>
                      </a:lnTo>
                      <a:cubicBezTo>
                        <a:pt x="1545" y="1719"/>
                        <a:pt x="1545" y="1718"/>
                        <a:pt x="1545" y="1716"/>
                      </a:cubicBezTo>
                      <a:cubicBezTo>
                        <a:pt x="1548" y="1717"/>
                        <a:pt x="1550" y="1718"/>
                        <a:pt x="1553" y="1718"/>
                      </a:cubicBezTo>
                      <a:cubicBezTo>
                        <a:pt x="1565" y="1739"/>
                        <a:pt x="1578" y="1769"/>
                        <a:pt x="1589" y="1812"/>
                      </a:cubicBezTo>
                      <a:cubicBezTo>
                        <a:pt x="1566" y="1778"/>
                        <a:pt x="1550" y="1749"/>
                        <a:pt x="1542" y="1726"/>
                      </a:cubicBezTo>
                      <a:cubicBezTo>
                        <a:pt x="1543" y="1724"/>
                        <a:pt x="1544" y="1722"/>
                        <a:pt x="1544" y="1721"/>
                      </a:cubicBezTo>
                      <a:moveTo>
                        <a:pt x="1583" y="1662"/>
                      </a:moveTo>
                      <a:lnTo>
                        <a:pt x="1583" y="1662"/>
                      </a:lnTo>
                      <a:cubicBezTo>
                        <a:pt x="1586" y="1660"/>
                        <a:pt x="1588" y="1658"/>
                        <a:pt x="1591" y="1656"/>
                      </a:cubicBezTo>
                      <a:cubicBezTo>
                        <a:pt x="1592" y="1656"/>
                        <a:pt x="1593" y="1656"/>
                        <a:pt x="1594" y="1656"/>
                      </a:cubicBezTo>
                      <a:cubicBezTo>
                        <a:pt x="1619" y="1656"/>
                        <a:pt x="1651" y="1661"/>
                        <a:pt x="1690" y="1672"/>
                      </a:cubicBezTo>
                      <a:cubicBezTo>
                        <a:pt x="1649" y="1676"/>
                        <a:pt x="1615" y="1675"/>
                        <a:pt x="1590" y="1669"/>
                      </a:cubicBezTo>
                      <a:cubicBezTo>
                        <a:pt x="1588" y="1667"/>
                        <a:pt x="1586" y="1665"/>
                        <a:pt x="1583" y="1662"/>
                      </a:cubicBezTo>
                      <a:moveTo>
                        <a:pt x="1565" y="1601"/>
                      </a:moveTo>
                      <a:lnTo>
                        <a:pt x="1565" y="1601"/>
                      </a:lnTo>
                      <a:cubicBezTo>
                        <a:pt x="1562" y="1602"/>
                        <a:pt x="1558" y="1602"/>
                        <a:pt x="1556" y="1603"/>
                      </a:cubicBezTo>
                      <a:cubicBezTo>
                        <a:pt x="1556" y="1600"/>
                        <a:pt x="1556" y="1597"/>
                        <a:pt x="1555" y="1594"/>
                      </a:cubicBezTo>
                      <a:cubicBezTo>
                        <a:pt x="1566" y="1573"/>
                        <a:pt x="1586" y="1547"/>
                        <a:pt x="1617" y="1516"/>
                      </a:cubicBezTo>
                      <a:cubicBezTo>
                        <a:pt x="1599" y="1554"/>
                        <a:pt x="1581" y="1583"/>
                        <a:pt x="1565" y="1601"/>
                      </a:cubicBezTo>
                      <a:moveTo>
                        <a:pt x="1419" y="827"/>
                      </a:moveTo>
                      <a:lnTo>
                        <a:pt x="1419" y="827"/>
                      </a:lnTo>
                      <a:cubicBezTo>
                        <a:pt x="1439" y="612"/>
                        <a:pt x="1479" y="412"/>
                        <a:pt x="1530" y="264"/>
                      </a:cubicBezTo>
                      <a:cubicBezTo>
                        <a:pt x="1583" y="112"/>
                        <a:pt x="1634" y="59"/>
                        <a:pt x="1663" y="59"/>
                      </a:cubicBezTo>
                      <a:lnTo>
                        <a:pt x="1664" y="59"/>
                      </a:lnTo>
                      <a:cubicBezTo>
                        <a:pt x="1737" y="65"/>
                        <a:pt x="1810" y="373"/>
                        <a:pt x="1765" y="859"/>
                      </a:cubicBezTo>
                      <a:cubicBezTo>
                        <a:pt x="1745" y="1084"/>
                        <a:pt x="1706" y="1266"/>
                        <a:pt x="1663" y="1398"/>
                      </a:cubicBezTo>
                      <a:cubicBezTo>
                        <a:pt x="1661" y="1399"/>
                        <a:pt x="1659" y="1401"/>
                        <a:pt x="1656" y="1403"/>
                      </a:cubicBezTo>
                      <a:cubicBezTo>
                        <a:pt x="1600" y="1447"/>
                        <a:pt x="1558" y="1488"/>
                        <a:pt x="1530" y="1526"/>
                      </a:cubicBezTo>
                      <a:cubicBezTo>
                        <a:pt x="1508" y="1484"/>
                        <a:pt x="1474" y="1436"/>
                        <a:pt x="1428" y="1381"/>
                      </a:cubicBezTo>
                      <a:cubicBezTo>
                        <a:pt x="1426" y="1379"/>
                        <a:pt x="1424" y="1377"/>
                        <a:pt x="1422" y="1375"/>
                      </a:cubicBezTo>
                      <a:cubicBezTo>
                        <a:pt x="1404" y="1239"/>
                        <a:pt x="1399" y="1052"/>
                        <a:pt x="1419" y="827"/>
                      </a:cubicBezTo>
                      <a:moveTo>
                        <a:pt x="750" y="1326"/>
                      </a:moveTo>
                      <a:lnTo>
                        <a:pt x="750" y="1326"/>
                      </a:lnTo>
                      <a:cubicBezTo>
                        <a:pt x="352" y="1045"/>
                        <a:pt x="166" y="789"/>
                        <a:pt x="208" y="730"/>
                      </a:cubicBezTo>
                      <a:cubicBezTo>
                        <a:pt x="216" y="719"/>
                        <a:pt x="233" y="713"/>
                        <a:pt x="260" y="713"/>
                      </a:cubicBezTo>
                      <a:cubicBezTo>
                        <a:pt x="370" y="713"/>
                        <a:pt x="629" y="816"/>
                        <a:pt x="951" y="1043"/>
                      </a:cubicBezTo>
                      <a:lnTo>
                        <a:pt x="951" y="1043"/>
                      </a:lnTo>
                      <a:cubicBezTo>
                        <a:pt x="1118" y="1161"/>
                        <a:pt x="1264" y="1287"/>
                        <a:pt x="1366" y="1401"/>
                      </a:cubicBezTo>
                      <a:cubicBezTo>
                        <a:pt x="1376" y="1472"/>
                        <a:pt x="1391" y="1534"/>
                        <a:pt x="1411" y="1581"/>
                      </a:cubicBezTo>
                      <a:cubicBezTo>
                        <a:pt x="1360" y="1578"/>
                        <a:pt x="1298" y="1584"/>
                        <a:pt x="1227" y="1598"/>
                      </a:cubicBezTo>
                      <a:cubicBezTo>
                        <a:pt x="1086" y="1540"/>
                        <a:pt x="917" y="1445"/>
                        <a:pt x="750" y="1326"/>
                      </a:cubicBezTo>
                      <a:moveTo>
                        <a:pt x="849" y="2156"/>
                      </a:moveTo>
                      <a:lnTo>
                        <a:pt x="849" y="2156"/>
                      </a:lnTo>
                      <a:cubicBezTo>
                        <a:pt x="653" y="2246"/>
                        <a:pt x="460" y="2312"/>
                        <a:pt x="306" y="2341"/>
                      </a:cubicBezTo>
                      <a:cubicBezTo>
                        <a:pt x="144" y="2372"/>
                        <a:pt x="72" y="2353"/>
                        <a:pt x="61" y="2328"/>
                      </a:cubicBezTo>
                      <a:cubicBezTo>
                        <a:pt x="30" y="2262"/>
                        <a:pt x="260" y="2045"/>
                        <a:pt x="703" y="1840"/>
                      </a:cubicBezTo>
                      <a:cubicBezTo>
                        <a:pt x="909" y="1745"/>
                        <a:pt x="1086" y="1688"/>
                        <a:pt x="1221" y="1659"/>
                      </a:cubicBezTo>
                      <a:cubicBezTo>
                        <a:pt x="1224" y="1661"/>
                        <a:pt x="1226" y="1662"/>
                        <a:pt x="1229" y="1663"/>
                      </a:cubicBezTo>
                      <a:cubicBezTo>
                        <a:pt x="1295" y="1689"/>
                        <a:pt x="1352" y="1705"/>
                        <a:pt x="1399" y="1711"/>
                      </a:cubicBezTo>
                      <a:cubicBezTo>
                        <a:pt x="1373" y="1751"/>
                        <a:pt x="1349" y="1803"/>
                        <a:pt x="1325" y="1871"/>
                      </a:cubicBezTo>
                      <a:cubicBezTo>
                        <a:pt x="1324" y="1874"/>
                        <a:pt x="1323" y="1876"/>
                        <a:pt x="1322" y="1879"/>
                      </a:cubicBezTo>
                      <a:cubicBezTo>
                        <a:pt x="1212" y="1964"/>
                        <a:pt x="1051" y="2062"/>
                        <a:pt x="849" y="2156"/>
                      </a:cubicBezTo>
                      <a:moveTo>
                        <a:pt x="1616" y="2485"/>
                      </a:moveTo>
                      <a:lnTo>
                        <a:pt x="1616" y="2485"/>
                      </a:lnTo>
                      <a:cubicBezTo>
                        <a:pt x="1596" y="2700"/>
                        <a:pt x="1557" y="2900"/>
                        <a:pt x="1505" y="3048"/>
                      </a:cubicBezTo>
                      <a:cubicBezTo>
                        <a:pt x="1451" y="3203"/>
                        <a:pt x="1399" y="3255"/>
                        <a:pt x="1371" y="3253"/>
                      </a:cubicBezTo>
                      <a:cubicBezTo>
                        <a:pt x="1343" y="3251"/>
                        <a:pt x="1301" y="3190"/>
                        <a:pt x="1276" y="3027"/>
                      </a:cubicBezTo>
                      <a:cubicBezTo>
                        <a:pt x="1252" y="2872"/>
                        <a:pt x="1251" y="2668"/>
                        <a:pt x="1270" y="2453"/>
                      </a:cubicBezTo>
                      <a:cubicBezTo>
                        <a:pt x="1289" y="2250"/>
                        <a:pt x="1325" y="2060"/>
                        <a:pt x="1373" y="1914"/>
                      </a:cubicBezTo>
                      <a:cubicBezTo>
                        <a:pt x="1430" y="1869"/>
                        <a:pt x="1475" y="1825"/>
                        <a:pt x="1506" y="1786"/>
                      </a:cubicBezTo>
                      <a:cubicBezTo>
                        <a:pt x="1529" y="1832"/>
                        <a:pt x="1566" y="1883"/>
                        <a:pt x="1613" y="1937"/>
                      </a:cubicBezTo>
                      <a:cubicBezTo>
                        <a:pt x="1633" y="2088"/>
                        <a:pt x="1635" y="2282"/>
                        <a:pt x="1616" y="2485"/>
                      </a:cubicBezTo>
                      <a:moveTo>
                        <a:pt x="2285" y="1986"/>
                      </a:moveTo>
                      <a:lnTo>
                        <a:pt x="2285" y="1986"/>
                      </a:lnTo>
                      <a:cubicBezTo>
                        <a:pt x="2683" y="2267"/>
                        <a:pt x="2869" y="2523"/>
                        <a:pt x="2828" y="2582"/>
                      </a:cubicBezTo>
                      <a:cubicBezTo>
                        <a:pt x="2812" y="2605"/>
                        <a:pt x="2738" y="2610"/>
                        <a:pt x="2584" y="2550"/>
                      </a:cubicBezTo>
                      <a:cubicBezTo>
                        <a:pt x="2438" y="2494"/>
                        <a:pt x="2261" y="2394"/>
                        <a:pt x="2084" y="2269"/>
                      </a:cubicBezTo>
                      <a:cubicBezTo>
                        <a:pt x="1900" y="2138"/>
                        <a:pt x="1761" y="2014"/>
                        <a:pt x="1669" y="1911"/>
                      </a:cubicBezTo>
                      <a:cubicBezTo>
                        <a:pt x="1669" y="1908"/>
                        <a:pt x="1668" y="1906"/>
                        <a:pt x="1668" y="1903"/>
                      </a:cubicBezTo>
                      <a:cubicBezTo>
                        <a:pt x="1657" y="1832"/>
                        <a:pt x="1642" y="1775"/>
                        <a:pt x="1624" y="1731"/>
                      </a:cubicBezTo>
                      <a:cubicBezTo>
                        <a:pt x="1632" y="1732"/>
                        <a:pt x="1640" y="1732"/>
                        <a:pt x="1649" y="1732"/>
                      </a:cubicBezTo>
                      <a:cubicBezTo>
                        <a:pt x="1695" y="1732"/>
                        <a:pt x="1750" y="1726"/>
                        <a:pt x="1810" y="1714"/>
                      </a:cubicBezTo>
                      <a:cubicBezTo>
                        <a:pt x="1937" y="1766"/>
                        <a:pt x="2101" y="1855"/>
                        <a:pt x="2285" y="1986"/>
                      </a:cubicBezTo>
                      <a:moveTo>
                        <a:pt x="1815" y="1652"/>
                      </a:moveTo>
                      <a:lnTo>
                        <a:pt x="1815" y="1652"/>
                      </a:lnTo>
                      <a:cubicBezTo>
                        <a:pt x="1748" y="1626"/>
                        <a:pt x="1687" y="1608"/>
                        <a:pt x="1636" y="1602"/>
                      </a:cubicBezTo>
                      <a:cubicBezTo>
                        <a:pt x="1664" y="1559"/>
                        <a:pt x="1690" y="1501"/>
                        <a:pt x="1714" y="1433"/>
                      </a:cubicBezTo>
                      <a:cubicBezTo>
                        <a:pt x="1834" y="1340"/>
                        <a:pt x="2001" y="1242"/>
                        <a:pt x="2187" y="1156"/>
                      </a:cubicBezTo>
                      <a:cubicBezTo>
                        <a:pt x="2383" y="1066"/>
                        <a:pt x="2575" y="1000"/>
                        <a:pt x="2729" y="971"/>
                      </a:cubicBezTo>
                      <a:cubicBezTo>
                        <a:pt x="2789" y="960"/>
                        <a:pt x="2837" y="955"/>
                        <a:pt x="2873" y="955"/>
                      </a:cubicBezTo>
                      <a:cubicBezTo>
                        <a:pt x="2936" y="955"/>
                        <a:pt x="2967" y="968"/>
                        <a:pt x="2975" y="984"/>
                      </a:cubicBezTo>
                      <a:cubicBezTo>
                        <a:pt x="3005" y="1050"/>
                        <a:pt x="2775" y="1267"/>
                        <a:pt x="2332" y="1472"/>
                      </a:cubicBezTo>
                      <a:cubicBezTo>
                        <a:pt x="2127" y="1566"/>
                        <a:pt x="1950" y="1624"/>
                        <a:pt x="1815" y="165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" name="Google Shape;355;p9"/>
                <p:cNvSpPr/>
                <p:nvPr/>
              </p:nvSpPr>
              <p:spPr>
                <a:xfrm>
                  <a:off x="7665840" y="829800"/>
                  <a:ext cx="246600" cy="2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" h="685" extrusionOk="0">
                      <a:moveTo>
                        <a:pt x="224" y="664"/>
                      </a:moveTo>
                      <a:lnTo>
                        <a:pt x="224" y="664"/>
                      </a:lnTo>
                      <a:cubicBezTo>
                        <a:pt x="47" y="599"/>
                        <a:pt x="-44" y="402"/>
                        <a:pt x="21" y="225"/>
                      </a:cubicBezTo>
                      <a:cubicBezTo>
                        <a:pt x="87" y="47"/>
                        <a:pt x="284" y="-44"/>
                        <a:pt x="461" y="22"/>
                      </a:cubicBezTo>
                      <a:cubicBezTo>
                        <a:pt x="638" y="87"/>
                        <a:pt x="729" y="284"/>
                        <a:pt x="664" y="461"/>
                      </a:cubicBezTo>
                      <a:cubicBezTo>
                        <a:pt x="599" y="639"/>
                        <a:pt x="402" y="730"/>
                        <a:pt x="224" y="66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56" name="Google Shape;356;p9"/>
              <p:cNvSpPr/>
              <p:nvPr/>
            </p:nvSpPr>
            <p:spPr>
              <a:xfrm rot="2679291">
                <a:off x="8779764" y="2915497"/>
                <a:ext cx="70429" cy="70429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357" name="Google Shape;357;p9"/>
              <p:cNvSpPr/>
              <p:nvPr/>
            </p:nvSpPr>
            <p:spPr>
              <a:xfrm rot="2674307">
                <a:off x="8759556" y="3044325"/>
                <a:ext cx="141920" cy="14192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358" name="Google Shape;358;p9"/>
              <p:cNvSpPr/>
              <p:nvPr/>
            </p:nvSpPr>
            <p:spPr>
              <a:xfrm rot="2679291">
                <a:off x="8385778" y="3741982"/>
                <a:ext cx="70429" cy="70429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359" name="Google Shape;359;p9"/>
              <p:cNvSpPr/>
              <p:nvPr/>
            </p:nvSpPr>
            <p:spPr>
              <a:xfrm rot="2679291">
                <a:off x="8438395" y="3046352"/>
                <a:ext cx="70429" cy="70429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</p:grpSp>
        <p:grpSp>
          <p:nvGrpSpPr>
            <p:cNvPr id="360" name="Google Shape;360;p9"/>
            <p:cNvGrpSpPr/>
            <p:nvPr/>
          </p:nvGrpSpPr>
          <p:grpSpPr>
            <a:xfrm rot="-8846772">
              <a:off x="7736005" y="3350577"/>
              <a:ext cx="1909331" cy="1981100"/>
              <a:chOff x="-263945" y="-190993"/>
              <a:chExt cx="1909300" cy="1981069"/>
            </a:xfrm>
          </p:grpSpPr>
          <p:sp>
            <p:nvSpPr>
              <p:cNvPr id="361" name="Google Shape;361;p9"/>
              <p:cNvSpPr/>
              <p:nvPr/>
            </p:nvSpPr>
            <p:spPr>
              <a:xfrm rot="9527792">
                <a:off x="24051" y="-71765"/>
                <a:ext cx="531799" cy="1204102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9324" extrusionOk="0">
                    <a:moveTo>
                      <a:pt x="4118" y="5690"/>
                    </a:moveTo>
                    <a:lnTo>
                      <a:pt x="4118" y="5690"/>
                    </a:lnTo>
                    <a:cubicBezTo>
                      <a:pt x="2555" y="6818"/>
                      <a:pt x="2417" y="7956"/>
                      <a:pt x="2443" y="8446"/>
                    </a:cubicBezTo>
                    <a:cubicBezTo>
                      <a:pt x="2334" y="8157"/>
                      <a:pt x="2219" y="7796"/>
                      <a:pt x="2125" y="7369"/>
                    </a:cubicBezTo>
                    <a:cubicBezTo>
                      <a:pt x="2039" y="6978"/>
                      <a:pt x="1965" y="6502"/>
                      <a:pt x="1936" y="5952"/>
                    </a:cubicBezTo>
                    <a:cubicBezTo>
                      <a:pt x="2166" y="5855"/>
                      <a:pt x="3355" y="5264"/>
                      <a:pt x="3645" y="3392"/>
                    </a:cubicBezTo>
                    <a:cubicBezTo>
                      <a:pt x="2345" y="4066"/>
                      <a:pt x="2011" y="5217"/>
                      <a:pt x="1926" y="5720"/>
                    </a:cubicBezTo>
                    <a:cubicBezTo>
                      <a:pt x="1902" y="4915"/>
                      <a:pt x="1974" y="3965"/>
                      <a:pt x="2233" y="2898"/>
                    </a:cubicBezTo>
                    <a:cubicBezTo>
                      <a:pt x="2484" y="2775"/>
                      <a:pt x="3704" y="2064"/>
                      <a:pt x="3266" y="0"/>
                    </a:cubicBezTo>
                    <a:cubicBezTo>
                      <a:pt x="2107" y="1149"/>
                      <a:pt x="2137" y="2444"/>
                      <a:pt x="2174" y="2814"/>
                    </a:cubicBezTo>
                    <a:cubicBezTo>
                      <a:pt x="2074" y="3215"/>
                      <a:pt x="2001" y="3601"/>
                      <a:pt x="1949" y="3969"/>
                    </a:cubicBezTo>
                    <a:cubicBezTo>
                      <a:pt x="1905" y="3467"/>
                      <a:pt x="1657" y="2642"/>
                      <a:pt x="656" y="1793"/>
                    </a:cubicBezTo>
                    <a:cubicBezTo>
                      <a:pt x="721" y="3262"/>
                      <a:pt x="1701" y="4250"/>
                      <a:pt x="1894" y="4431"/>
                    </a:cubicBezTo>
                    <a:cubicBezTo>
                      <a:pt x="1786" y="5547"/>
                      <a:pt x="1873" y="6479"/>
                      <a:pt x="2008" y="7181"/>
                    </a:cubicBezTo>
                    <a:cubicBezTo>
                      <a:pt x="1821" y="6615"/>
                      <a:pt x="1314" y="5545"/>
                      <a:pt x="0" y="4591"/>
                    </a:cubicBezTo>
                    <a:cubicBezTo>
                      <a:pt x="352" y="6890"/>
                      <a:pt x="1923" y="7517"/>
                      <a:pt x="2095" y="7580"/>
                    </a:cubicBezTo>
                    <a:cubicBezTo>
                      <a:pt x="2365" y="8680"/>
                      <a:pt x="2759" y="9300"/>
                      <a:pt x="2763" y="9306"/>
                    </a:cubicBezTo>
                    <a:cubicBezTo>
                      <a:pt x="2770" y="9318"/>
                      <a:pt x="2783" y="9324"/>
                      <a:pt x="2795" y="9324"/>
                    </a:cubicBezTo>
                    <a:cubicBezTo>
                      <a:pt x="2802" y="9324"/>
                      <a:pt x="2810" y="9322"/>
                      <a:pt x="2816" y="9318"/>
                    </a:cubicBezTo>
                    <a:cubicBezTo>
                      <a:pt x="2834" y="9307"/>
                      <a:pt x="2839" y="9283"/>
                      <a:pt x="2828" y="9265"/>
                    </a:cubicBezTo>
                    <a:cubicBezTo>
                      <a:pt x="2825" y="9262"/>
                      <a:pt x="2696" y="9059"/>
                      <a:pt x="2537" y="8682"/>
                    </a:cubicBezTo>
                    <a:cubicBezTo>
                      <a:pt x="2811" y="8604"/>
                      <a:pt x="3939" y="8138"/>
                      <a:pt x="4118" y="56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9"/>
              <p:cNvSpPr/>
              <p:nvPr/>
            </p:nvSpPr>
            <p:spPr>
              <a:xfrm rot="6316527">
                <a:off x="913544" y="241763"/>
                <a:ext cx="310343" cy="702686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9324" extrusionOk="0">
                    <a:moveTo>
                      <a:pt x="4118" y="5690"/>
                    </a:moveTo>
                    <a:lnTo>
                      <a:pt x="4118" y="5690"/>
                    </a:lnTo>
                    <a:cubicBezTo>
                      <a:pt x="2555" y="6818"/>
                      <a:pt x="2417" y="7956"/>
                      <a:pt x="2443" y="8446"/>
                    </a:cubicBezTo>
                    <a:cubicBezTo>
                      <a:pt x="2334" y="8157"/>
                      <a:pt x="2219" y="7796"/>
                      <a:pt x="2125" y="7369"/>
                    </a:cubicBezTo>
                    <a:cubicBezTo>
                      <a:pt x="2039" y="6978"/>
                      <a:pt x="1965" y="6502"/>
                      <a:pt x="1936" y="5952"/>
                    </a:cubicBezTo>
                    <a:cubicBezTo>
                      <a:pt x="2166" y="5855"/>
                      <a:pt x="3355" y="5264"/>
                      <a:pt x="3645" y="3392"/>
                    </a:cubicBezTo>
                    <a:cubicBezTo>
                      <a:pt x="2345" y="4066"/>
                      <a:pt x="2011" y="5217"/>
                      <a:pt x="1926" y="5720"/>
                    </a:cubicBezTo>
                    <a:cubicBezTo>
                      <a:pt x="1902" y="4915"/>
                      <a:pt x="1974" y="3965"/>
                      <a:pt x="2233" y="2898"/>
                    </a:cubicBezTo>
                    <a:cubicBezTo>
                      <a:pt x="2484" y="2775"/>
                      <a:pt x="3704" y="2064"/>
                      <a:pt x="3266" y="0"/>
                    </a:cubicBezTo>
                    <a:cubicBezTo>
                      <a:pt x="2107" y="1149"/>
                      <a:pt x="2137" y="2444"/>
                      <a:pt x="2174" y="2814"/>
                    </a:cubicBezTo>
                    <a:cubicBezTo>
                      <a:pt x="2074" y="3215"/>
                      <a:pt x="2001" y="3601"/>
                      <a:pt x="1949" y="3969"/>
                    </a:cubicBezTo>
                    <a:cubicBezTo>
                      <a:pt x="1905" y="3467"/>
                      <a:pt x="1657" y="2642"/>
                      <a:pt x="656" y="1793"/>
                    </a:cubicBezTo>
                    <a:cubicBezTo>
                      <a:pt x="721" y="3262"/>
                      <a:pt x="1701" y="4250"/>
                      <a:pt x="1894" y="4431"/>
                    </a:cubicBezTo>
                    <a:cubicBezTo>
                      <a:pt x="1786" y="5547"/>
                      <a:pt x="1873" y="6479"/>
                      <a:pt x="2008" y="7181"/>
                    </a:cubicBezTo>
                    <a:cubicBezTo>
                      <a:pt x="1821" y="6615"/>
                      <a:pt x="1314" y="5545"/>
                      <a:pt x="0" y="4591"/>
                    </a:cubicBezTo>
                    <a:cubicBezTo>
                      <a:pt x="352" y="6890"/>
                      <a:pt x="1923" y="7517"/>
                      <a:pt x="2095" y="7580"/>
                    </a:cubicBezTo>
                    <a:cubicBezTo>
                      <a:pt x="2365" y="8680"/>
                      <a:pt x="2759" y="9300"/>
                      <a:pt x="2763" y="9306"/>
                    </a:cubicBezTo>
                    <a:cubicBezTo>
                      <a:pt x="2770" y="9318"/>
                      <a:pt x="2783" y="9324"/>
                      <a:pt x="2795" y="9324"/>
                    </a:cubicBezTo>
                    <a:cubicBezTo>
                      <a:pt x="2802" y="9324"/>
                      <a:pt x="2810" y="9322"/>
                      <a:pt x="2816" y="9318"/>
                    </a:cubicBezTo>
                    <a:cubicBezTo>
                      <a:pt x="2834" y="9307"/>
                      <a:pt x="2839" y="9283"/>
                      <a:pt x="2828" y="9265"/>
                    </a:cubicBezTo>
                    <a:cubicBezTo>
                      <a:pt x="2825" y="9262"/>
                      <a:pt x="2696" y="9059"/>
                      <a:pt x="2537" y="8682"/>
                    </a:cubicBezTo>
                    <a:cubicBezTo>
                      <a:pt x="2811" y="8604"/>
                      <a:pt x="3939" y="8138"/>
                      <a:pt x="4118" y="56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9"/>
              <p:cNvSpPr/>
              <p:nvPr/>
            </p:nvSpPr>
            <p:spPr>
              <a:xfrm rot="5837613">
                <a:off x="383225" y="-452869"/>
                <a:ext cx="531808" cy="1204124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9324" extrusionOk="0">
                    <a:moveTo>
                      <a:pt x="4118" y="5690"/>
                    </a:moveTo>
                    <a:lnTo>
                      <a:pt x="4118" y="5690"/>
                    </a:lnTo>
                    <a:cubicBezTo>
                      <a:pt x="2555" y="6818"/>
                      <a:pt x="2417" y="7956"/>
                      <a:pt x="2443" y="8446"/>
                    </a:cubicBezTo>
                    <a:cubicBezTo>
                      <a:pt x="2334" y="8157"/>
                      <a:pt x="2219" y="7796"/>
                      <a:pt x="2125" y="7369"/>
                    </a:cubicBezTo>
                    <a:cubicBezTo>
                      <a:pt x="2039" y="6978"/>
                      <a:pt x="1965" y="6502"/>
                      <a:pt x="1936" y="5952"/>
                    </a:cubicBezTo>
                    <a:cubicBezTo>
                      <a:pt x="2166" y="5855"/>
                      <a:pt x="3355" y="5264"/>
                      <a:pt x="3645" y="3392"/>
                    </a:cubicBezTo>
                    <a:cubicBezTo>
                      <a:pt x="2345" y="4066"/>
                      <a:pt x="2011" y="5217"/>
                      <a:pt x="1926" y="5720"/>
                    </a:cubicBezTo>
                    <a:cubicBezTo>
                      <a:pt x="1902" y="4915"/>
                      <a:pt x="1974" y="3965"/>
                      <a:pt x="2233" y="2898"/>
                    </a:cubicBezTo>
                    <a:cubicBezTo>
                      <a:pt x="2484" y="2775"/>
                      <a:pt x="3704" y="2064"/>
                      <a:pt x="3266" y="0"/>
                    </a:cubicBezTo>
                    <a:cubicBezTo>
                      <a:pt x="2107" y="1149"/>
                      <a:pt x="2137" y="2444"/>
                      <a:pt x="2174" y="2814"/>
                    </a:cubicBezTo>
                    <a:cubicBezTo>
                      <a:pt x="2074" y="3215"/>
                      <a:pt x="2001" y="3601"/>
                      <a:pt x="1949" y="3969"/>
                    </a:cubicBezTo>
                    <a:cubicBezTo>
                      <a:pt x="1905" y="3467"/>
                      <a:pt x="1657" y="2642"/>
                      <a:pt x="656" y="1793"/>
                    </a:cubicBezTo>
                    <a:cubicBezTo>
                      <a:pt x="721" y="3262"/>
                      <a:pt x="1701" y="4250"/>
                      <a:pt x="1894" y="4431"/>
                    </a:cubicBezTo>
                    <a:cubicBezTo>
                      <a:pt x="1786" y="5547"/>
                      <a:pt x="1873" y="6479"/>
                      <a:pt x="2008" y="7181"/>
                    </a:cubicBezTo>
                    <a:cubicBezTo>
                      <a:pt x="1821" y="6615"/>
                      <a:pt x="1314" y="5545"/>
                      <a:pt x="0" y="4591"/>
                    </a:cubicBezTo>
                    <a:cubicBezTo>
                      <a:pt x="352" y="6890"/>
                      <a:pt x="1923" y="7517"/>
                      <a:pt x="2095" y="7580"/>
                    </a:cubicBezTo>
                    <a:cubicBezTo>
                      <a:pt x="2365" y="8680"/>
                      <a:pt x="2759" y="9300"/>
                      <a:pt x="2763" y="9306"/>
                    </a:cubicBezTo>
                    <a:cubicBezTo>
                      <a:pt x="2770" y="9318"/>
                      <a:pt x="2783" y="9324"/>
                      <a:pt x="2795" y="9324"/>
                    </a:cubicBezTo>
                    <a:cubicBezTo>
                      <a:pt x="2802" y="9324"/>
                      <a:pt x="2810" y="9322"/>
                      <a:pt x="2816" y="9318"/>
                    </a:cubicBezTo>
                    <a:cubicBezTo>
                      <a:pt x="2834" y="9307"/>
                      <a:pt x="2839" y="9283"/>
                      <a:pt x="2828" y="9265"/>
                    </a:cubicBezTo>
                    <a:cubicBezTo>
                      <a:pt x="2825" y="9262"/>
                      <a:pt x="2696" y="9059"/>
                      <a:pt x="2537" y="8682"/>
                    </a:cubicBezTo>
                    <a:cubicBezTo>
                      <a:pt x="2811" y="8604"/>
                      <a:pt x="3939" y="8138"/>
                      <a:pt x="4118" y="56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64" name="Google Shape;364;p9"/>
              <p:cNvGrpSpPr/>
              <p:nvPr/>
            </p:nvGrpSpPr>
            <p:grpSpPr>
              <a:xfrm rot="9527590">
                <a:off x="1320081" y="217674"/>
                <a:ext cx="283584" cy="283584"/>
                <a:chOff x="7314840" y="1753920"/>
                <a:chExt cx="948960" cy="948960"/>
              </a:xfrm>
            </p:grpSpPr>
            <p:sp>
              <p:nvSpPr>
                <p:cNvPr id="365" name="Google Shape;365;p9"/>
                <p:cNvSpPr/>
                <p:nvPr/>
              </p:nvSpPr>
              <p:spPr>
                <a:xfrm>
                  <a:off x="7314840" y="1753920"/>
                  <a:ext cx="948960" cy="94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6" h="2636" extrusionOk="0">
                      <a:moveTo>
                        <a:pt x="2636" y="1439"/>
                      </a:moveTo>
                      <a:lnTo>
                        <a:pt x="2636" y="1439"/>
                      </a:lnTo>
                      <a:cubicBezTo>
                        <a:pt x="2644" y="1349"/>
                        <a:pt x="2356" y="1248"/>
                        <a:pt x="1992" y="1215"/>
                      </a:cubicBezTo>
                      <a:cubicBezTo>
                        <a:pt x="1975" y="1214"/>
                        <a:pt x="1958" y="1212"/>
                        <a:pt x="1942" y="1211"/>
                      </a:cubicBezTo>
                      <a:cubicBezTo>
                        <a:pt x="1957" y="1204"/>
                        <a:pt x="1972" y="1198"/>
                        <a:pt x="1987" y="1191"/>
                      </a:cubicBezTo>
                      <a:cubicBezTo>
                        <a:pt x="2319" y="1037"/>
                        <a:pt x="2558" y="846"/>
                        <a:pt x="2520" y="764"/>
                      </a:cubicBezTo>
                      <a:cubicBezTo>
                        <a:pt x="2481" y="681"/>
                        <a:pt x="2181" y="739"/>
                        <a:pt x="1849" y="892"/>
                      </a:cubicBezTo>
                      <a:cubicBezTo>
                        <a:pt x="1834" y="898"/>
                        <a:pt x="1819" y="906"/>
                        <a:pt x="1805" y="913"/>
                      </a:cubicBezTo>
                      <a:cubicBezTo>
                        <a:pt x="1814" y="900"/>
                        <a:pt x="1824" y="887"/>
                        <a:pt x="1834" y="873"/>
                      </a:cubicBezTo>
                      <a:cubicBezTo>
                        <a:pt x="2045" y="574"/>
                        <a:pt x="2156" y="290"/>
                        <a:pt x="2082" y="237"/>
                      </a:cubicBezTo>
                      <a:cubicBezTo>
                        <a:pt x="2008" y="185"/>
                        <a:pt x="1776" y="384"/>
                        <a:pt x="1565" y="683"/>
                      </a:cubicBezTo>
                      <a:cubicBezTo>
                        <a:pt x="1556" y="697"/>
                        <a:pt x="1546" y="710"/>
                        <a:pt x="1537" y="724"/>
                      </a:cubicBezTo>
                      <a:cubicBezTo>
                        <a:pt x="1539" y="707"/>
                        <a:pt x="1541" y="691"/>
                        <a:pt x="1542" y="674"/>
                      </a:cubicBezTo>
                      <a:cubicBezTo>
                        <a:pt x="1575" y="310"/>
                        <a:pt x="1529" y="9"/>
                        <a:pt x="1439" y="0"/>
                      </a:cubicBezTo>
                      <a:cubicBezTo>
                        <a:pt x="1348" y="-8"/>
                        <a:pt x="1248" y="280"/>
                        <a:pt x="1214" y="644"/>
                      </a:cubicBezTo>
                      <a:cubicBezTo>
                        <a:pt x="1213" y="661"/>
                        <a:pt x="1211" y="678"/>
                        <a:pt x="1210" y="694"/>
                      </a:cubicBezTo>
                      <a:cubicBezTo>
                        <a:pt x="1204" y="679"/>
                        <a:pt x="1197" y="663"/>
                        <a:pt x="1190" y="648"/>
                      </a:cubicBezTo>
                      <a:cubicBezTo>
                        <a:pt x="1037" y="316"/>
                        <a:pt x="846" y="78"/>
                        <a:pt x="763" y="116"/>
                      </a:cubicBezTo>
                      <a:cubicBezTo>
                        <a:pt x="681" y="154"/>
                        <a:pt x="738" y="454"/>
                        <a:pt x="891" y="786"/>
                      </a:cubicBezTo>
                      <a:cubicBezTo>
                        <a:pt x="898" y="801"/>
                        <a:pt x="905" y="816"/>
                        <a:pt x="913" y="831"/>
                      </a:cubicBezTo>
                      <a:cubicBezTo>
                        <a:pt x="899" y="822"/>
                        <a:pt x="886" y="812"/>
                        <a:pt x="872" y="802"/>
                      </a:cubicBezTo>
                      <a:cubicBezTo>
                        <a:pt x="574" y="591"/>
                        <a:pt x="289" y="480"/>
                        <a:pt x="237" y="554"/>
                      </a:cubicBezTo>
                      <a:cubicBezTo>
                        <a:pt x="184" y="628"/>
                        <a:pt x="384" y="860"/>
                        <a:pt x="682" y="1071"/>
                      </a:cubicBezTo>
                      <a:cubicBezTo>
                        <a:pt x="696" y="1080"/>
                        <a:pt x="710" y="1090"/>
                        <a:pt x="724" y="1099"/>
                      </a:cubicBezTo>
                      <a:cubicBezTo>
                        <a:pt x="707" y="1097"/>
                        <a:pt x="691" y="1095"/>
                        <a:pt x="674" y="1094"/>
                      </a:cubicBezTo>
                      <a:cubicBezTo>
                        <a:pt x="310" y="1060"/>
                        <a:pt x="8" y="1106"/>
                        <a:pt x="0" y="1197"/>
                      </a:cubicBezTo>
                      <a:cubicBezTo>
                        <a:pt x="-9" y="1288"/>
                        <a:pt x="280" y="1388"/>
                        <a:pt x="643" y="1422"/>
                      </a:cubicBezTo>
                      <a:cubicBezTo>
                        <a:pt x="660" y="1423"/>
                        <a:pt x="677" y="1424"/>
                        <a:pt x="693" y="1425"/>
                      </a:cubicBezTo>
                      <a:cubicBezTo>
                        <a:pt x="678" y="1432"/>
                        <a:pt x="663" y="1438"/>
                        <a:pt x="648" y="1446"/>
                      </a:cubicBezTo>
                      <a:cubicBezTo>
                        <a:pt x="316" y="1599"/>
                        <a:pt x="78" y="1789"/>
                        <a:pt x="116" y="1872"/>
                      </a:cubicBezTo>
                      <a:cubicBezTo>
                        <a:pt x="154" y="1955"/>
                        <a:pt x="453" y="1898"/>
                        <a:pt x="785" y="1745"/>
                      </a:cubicBezTo>
                      <a:cubicBezTo>
                        <a:pt x="801" y="1737"/>
                        <a:pt x="816" y="1730"/>
                        <a:pt x="831" y="1723"/>
                      </a:cubicBezTo>
                      <a:cubicBezTo>
                        <a:pt x="821" y="1736"/>
                        <a:pt x="811" y="1750"/>
                        <a:pt x="802" y="1764"/>
                      </a:cubicBezTo>
                      <a:cubicBezTo>
                        <a:pt x="590" y="2062"/>
                        <a:pt x="479" y="2347"/>
                        <a:pt x="554" y="2399"/>
                      </a:cubicBezTo>
                      <a:cubicBezTo>
                        <a:pt x="628" y="2452"/>
                        <a:pt x="859" y="2252"/>
                        <a:pt x="1070" y="1954"/>
                      </a:cubicBezTo>
                      <a:cubicBezTo>
                        <a:pt x="1080" y="1940"/>
                        <a:pt x="1089" y="1926"/>
                        <a:pt x="1099" y="1912"/>
                      </a:cubicBezTo>
                      <a:cubicBezTo>
                        <a:pt x="1097" y="1929"/>
                        <a:pt x="1095" y="1945"/>
                        <a:pt x="1093" y="1962"/>
                      </a:cubicBezTo>
                      <a:cubicBezTo>
                        <a:pt x="1060" y="2326"/>
                        <a:pt x="1106" y="2628"/>
                        <a:pt x="1196" y="2636"/>
                      </a:cubicBezTo>
                      <a:cubicBezTo>
                        <a:pt x="1287" y="2644"/>
                        <a:pt x="1387" y="2356"/>
                        <a:pt x="1421" y="1992"/>
                      </a:cubicBezTo>
                      <a:cubicBezTo>
                        <a:pt x="1422" y="1975"/>
                        <a:pt x="1424" y="1959"/>
                        <a:pt x="1425" y="1942"/>
                      </a:cubicBezTo>
                      <a:cubicBezTo>
                        <a:pt x="1432" y="1958"/>
                        <a:pt x="1438" y="1973"/>
                        <a:pt x="1445" y="1988"/>
                      </a:cubicBezTo>
                      <a:cubicBezTo>
                        <a:pt x="1598" y="2320"/>
                        <a:pt x="1789" y="2558"/>
                        <a:pt x="1871" y="2520"/>
                      </a:cubicBezTo>
                      <a:cubicBezTo>
                        <a:pt x="1954" y="2482"/>
                        <a:pt x="1897" y="2182"/>
                        <a:pt x="1744" y="1850"/>
                      </a:cubicBezTo>
                      <a:cubicBezTo>
                        <a:pt x="1737" y="1835"/>
                        <a:pt x="1730" y="1820"/>
                        <a:pt x="1723" y="1805"/>
                      </a:cubicBezTo>
                      <a:cubicBezTo>
                        <a:pt x="1736" y="1815"/>
                        <a:pt x="1749" y="1825"/>
                        <a:pt x="1763" y="1834"/>
                      </a:cubicBezTo>
                      <a:cubicBezTo>
                        <a:pt x="2061" y="2045"/>
                        <a:pt x="2346" y="2156"/>
                        <a:pt x="2398" y="2082"/>
                      </a:cubicBezTo>
                      <a:cubicBezTo>
                        <a:pt x="2451" y="2007"/>
                        <a:pt x="2252" y="1776"/>
                        <a:pt x="1953" y="1566"/>
                      </a:cubicBezTo>
                      <a:cubicBezTo>
                        <a:pt x="1939" y="1556"/>
                        <a:pt x="1926" y="1547"/>
                        <a:pt x="1912" y="1538"/>
                      </a:cubicBezTo>
                      <a:cubicBezTo>
                        <a:pt x="1928" y="1539"/>
                        <a:pt x="1945" y="1541"/>
                        <a:pt x="1962" y="1543"/>
                      </a:cubicBezTo>
                      <a:cubicBezTo>
                        <a:pt x="2326" y="1576"/>
                        <a:pt x="2627" y="1530"/>
                        <a:pt x="2636" y="143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6" name="Google Shape;366;p9"/>
                <p:cNvSpPr/>
                <p:nvPr/>
              </p:nvSpPr>
              <p:spPr>
                <a:xfrm>
                  <a:off x="7689600" y="2128320"/>
                  <a:ext cx="199800" cy="19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" h="555" extrusionOk="0">
                      <a:moveTo>
                        <a:pt x="393" y="530"/>
                      </a:moveTo>
                      <a:lnTo>
                        <a:pt x="393" y="530"/>
                      </a:lnTo>
                      <a:cubicBezTo>
                        <a:pt x="253" y="594"/>
                        <a:pt x="89" y="533"/>
                        <a:pt x="25" y="394"/>
                      </a:cubicBezTo>
                      <a:cubicBezTo>
                        <a:pt x="-39" y="255"/>
                        <a:pt x="21" y="91"/>
                        <a:pt x="160" y="26"/>
                      </a:cubicBezTo>
                      <a:cubicBezTo>
                        <a:pt x="299" y="-38"/>
                        <a:pt x="464" y="23"/>
                        <a:pt x="529" y="162"/>
                      </a:cubicBezTo>
                      <a:cubicBezTo>
                        <a:pt x="593" y="301"/>
                        <a:pt x="532" y="466"/>
                        <a:pt x="393" y="53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67" name="Google Shape;367;p9"/>
              <p:cNvSpPr/>
              <p:nvPr/>
            </p:nvSpPr>
            <p:spPr>
              <a:xfrm rot="9527243">
                <a:off x="354129" y="1703231"/>
                <a:ext cx="70475" cy="70475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368" name="Google Shape;368;p9"/>
              <p:cNvSpPr/>
              <p:nvPr/>
            </p:nvSpPr>
            <p:spPr>
              <a:xfrm rot="9528357">
                <a:off x="426030" y="1570555"/>
                <a:ext cx="141898" cy="141898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369" name="Google Shape;369;p9"/>
              <p:cNvSpPr/>
              <p:nvPr/>
            </p:nvSpPr>
            <p:spPr>
              <a:xfrm rot="9527243">
                <a:off x="677930" y="754549"/>
                <a:ext cx="70475" cy="70475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370" name="Google Shape;370;p9"/>
              <p:cNvSpPr/>
              <p:nvPr/>
            </p:nvSpPr>
            <p:spPr>
              <a:xfrm rot="9527243">
                <a:off x="1119149" y="186331"/>
                <a:ext cx="70475" cy="70475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grpSp>
            <p:nvGrpSpPr>
              <p:cNvPr id="371" name="Google Shape;371;p9"/>
              <p:cNvGrpSpPr/>
              <p:nvPr/>
            </p:nvGrpSpPr>
            <p:grpSpPr>
              <a:xfrm rot="9527590">
                <a:off x="874713" y="-149298"/>
                <a:ext cx="283584" cy="283584"/>
                <a:chOff x="7314840" y="1753920"/>
                <a:chExt cx="948960" cy="948960"/>
              </a:xfrm>
            </p:grpSpPr>
            <p:sp>
              <p:nvSpPr>
                <p:cNvPr id="372" name="Google Shape;372;p9"/>
                <p:cNvSpPr/>
                <p:nvPr/>
              </p:nvSpPr>
              <p:spPr>
                <a:xfrm>
                  <a:off x="7314840" y="1753920"/>
                  <a:ext cx="948960" cy="94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6" h="2636" extrusionOk="0">
                      <a:moveTo>
                        <a:pt x="2636" y="1439"/>
                      </a:moveTo>
                      <a:lnTo>
                        <a:pt x="2636" y="1439"/>
                      </a:lnTo>
                      <a:cubicBezTo>
                        <a:pt x="2644" y="1349"/>
                        <a:pt x="2356" y="1248"/>
                        <a:pt x="1992" y="1215"/>
                      </a:cubicBezTo>
                      <a:cubicBezTo>
                        <a:pt x="1975" y="1214"/>
                        <a:pt x="1958" y="1212"/>
                        <a:pt x="1942" y="1211"/>
                      </a:cubicBezTo>
                      <a:cubicBezTo>
                        <a:pt x="1957" y="1204"/>
                        <a:pt x="1972" y="1198"/>
                        <a:pt x="1987" y="1191"/>
                      </a:cubicBezTo>
                      <a:cubicBezTo>
                        <a:pt x="2319" y="1037"/>
                        <a:pt x="2558" y="846"/>
                        <a:pt x="2520" y="764"/>
                      </a:cubicBezTo>
                      <a:cubicBezTo>
                        <a:pt x="2481" y="681"/>
                        <a:pt x="2181" y="739"/>
                        <a:pt x="1849" y="892"/>
                      </a:cubicBezTo>
                      <a:cubicBezTo>
                        <a:pt x="1834" y="898"/>
                        <a:pt x="1819" y="906"/>
                        <a:pt x="1805" y="913"/>
                      </a:cubicBezTo>
                      <a:cubicBezTo>
                        <a:pt x="1814" y="900"/>
                        <a:pt x="1824" y="887"/>
                        <a:pt x="1834" y="873"/>
                      </a:cubicBezTo>
                      <a:cubicBezTo>
                        <a:pt x="2045" y="574"/>
                        <a:pt x="2156" y="290"/>
                        <a:pt x="2082" y="237"/>
                      </a:cubicBezTo>
                      <a:cubicBezTo>
                        <a:pt x="2008" y="185"/>
                        <a:pt x="1776" y="384"/>
                        <a:pt x="1565" y="683"/>
                      </a:cubicBezTo>
                      <a:cubicBezTo>
                        <a:pt x="1556" y="697"/>
                        <a:pt x="1546" y="710"/>
                        <a:pt x="1537" y="724"/>
                      </a:cubicBezTo>
                      <a:cubicBezTo>
                        <a:pt x="1539" y="707"/>
                        <a:pt x="1541" y="691"/>
                        <a:pt x="1542" y="674"/>
                      </a:cubicBezTo>
                      <a:cubicBezTo>
                        <a:pt x="1575" y="310"/>
                        <a:pt x="1529" y="9"/>
                        <a:pt x="1439" y="0"/>
                      </a:cubicBezTo>
                      <a:cubicBezTo>
                        <a:pt x="1348" y="-8"/>
                        <a:pt x="1248" y="280"/>
                        <a:pt x="1214" y="644"/>
                      </a:cubicBezTo>
                      <a:cubicBezTo>
                        <a:pt x="1213" y="661"/>
                        <a:pt x="1211" y="678"/>
                        <a:pt x="1210" y="694"/>
                      </a:cubicBezTo>
                      <a:cubicBezTo>
                        <a:pt x="1204" y="679"/>
                        <a:pt x="1197" y="663"/>
                        <a:pt x="1190" y="648"/>
                      </a:cubicBezTo>
                      <a:cubicBezTo>
                        <a:pt x="1037" y="316"/>
                        <a:pt x="846" y="78"/>
                        <a:pt x="763" y="116"/>
                      </a:cubicBezTo>
                      <a:cubicBezTo>
                        <a:pt x="681" y="154"/>
                        <a:pt x="738" y="454"/>
                        <a:pt x="891" y="786"/>
                      </a:cubicBezTo>
                      <a:cubicBezTo>
                        <a:pt x="898" y="801"/>
                        <a:pt x="905" y="816"/>
                        <a:pt x="913" y="831"/>
                      </a:cubicBezTo>
                      <a:cubicBezTo>
                        <a:pt x="899" y="822"/>
                        <a:pt x="886" y="812"/>
                        <a:pt x="872" y="802"/>
                      </a:cubicBezTo>
                      <a:cubicBezTo>
                        <a:pt x="574" y="591"/>
                        <a:pt x="289" y="480"/>
                        <a:pt x="237" y="554"/>
                      </a:cubicBezTo>
                      <a:cubicBezTo>
                        <a:pt x="184" y="628"/>
                        <a:pt x="384" y="860"/>
                        <a:pt x="682" y="1071"/>
                      </a:cubicBezTo>
                      <a:cubicBezTo>
                        <a:pt x="696" y="1080"/>
                        <a:pt x="710" y="1090"/>
                        <a:pt x="724" y="1099"/>
                      </a:cubicBezTo>
                      <a:cubicBezTo>
                        <a:pt x="707" y="1097"/>
                        <a:pt x="691" y="1095"/>
                        <a:pt x="674" y="1094"/>
                      </a:cubicBezTo>
                      <a:cubicBezTo>
                        <a:pt x="310" y="1060"/>
                        <a:pt x="8" y="1106"/>
                        <a:pt x="0" y="1197"/>
                      </a:cubicBezTo>
                      <a:cubicBezTo>
                        <a:pt x="-9" y="1288"/>
                        <a:pt x="280" y="1388"/>
                        <a:pt x="643" y="1422"/>
                      </a:cubicBezTo>
                      <a:cubicBezTo>
                        <a:pt x="660" y="1423"/>
                        <a:pt x="677" y="1424"/>
                        <a:pt x="693" y="1425"/>
                      </a:cubicBezTo>
                      <a:cubicBezTo>
                        <a:pt x="678" y="1432"/>
                        <a:pt x="663" y="1438"/>
                        <a:pt x="648" y="1446"/>
                      </a:cubicBezTo>
                      <a:cubicBezTo>
                        <a:pt x="316" y="1599"/>
                        <a:pt x="78" y="1789"/>
                        <a:pt x="116" y="1872"/>
                      </a:cubicBezTo>
                      <a:cubicBezTo>
                        <a:pt x="154" y="1955"/>
                        <a:pt x="453" y="1898"/>
                        <a:pt x="785" y="1745"/>
                      </a:cubicBezTo>
                      <a:cubicBezTo>
                        <a:pt x="801" y="1737"/>
                        <a:pt x="816" y="1730"/>
                        <a:pt x="831" y="1723"/>
                      </a:cubicBezTo>
                      <a:cubicBezTo>
                        <a:pt x="821" y="1736"/>
                        <a:pt x="811" y="1750"/>
                        <a:pt x="802" y="1764"/>
                      </a:cubicBezTo>
                      <a:cubicBezTo>
                        <a:pt x="590" y="2062"/>
                        <a:pt x="479" y="2347"/>
                        <a:pt x="554" y="2399"/>
                      </a:cubicBezTo>
                      <a:cubicBezTo>
                        <a:pt x="628" y="2452"/>
                        <a:pt x="859" y="2252"/>
                        <a:pt x="1070" y="1954"/>
                      </a:cubicBezTo>
                      <a:cubicBezTo>
                        <a:pt x="1080" y="1940"/>
                        <a:pt x="1089" y="1926"/>
                        <a:pt x="1099" y="1912"/>
                      </a:cubicBezTo>
                      <a:cubicBezTo>
                        <a:pt x="1097" y="1929"/>
                        <a:pt x="1095" y="1945"/>
                        <a:pt x="1093" y="1962"/>
                      </a:cubicBezTo>
                      <a:cubicBezTo>
                        <a:pt x="1060" y="2326"/>
                        <a:pt x="1106" y="2628"/>
                        <a:pt x="1196" y="2636"/>
                      </a:cubicBezTo>
                      <a:cubicBezTo>
                        <a:pt x="1287" y="2644"/>
                        <a:pt x="1387" y="2356"/>
                        <a:pt x="1421" y="1992"/>
                      </a:cubicBezTo>
                      <a:cubicBezTo>
                        <a:pt x="1422" y="1975"/>
                        <a:pt x="1424" y="1959"/>
                        <a:pt x="1425" y="1942"/>
                      </a:cubicBezTo>
                      <a:cubicBezTo>
                        <a:pt x="1432" y="1958"/>
                        <a:pt x="1438" y="1973"/>
                        <a:pt x="1445" y="1988"/>
                      </a:cubicBezTo>
                      <a:cubicBezTo>
                        <a:pt x="1598" y="2320"/>
                        <a:pt x="1789" y="2558"/>
                        <a:pt x="1871" y="2520"/>
                      </a:cubicBezTo>
                      <a:cubicBezTo>
                        <a:pt x="1954" y="2482"/>
                        <a:pt x="1897" y="2182"/>
                        <a:pt x="1744" y="1850"/>
                      </a:cubicBezTo>
                      <a:cubicBezTo>
                        <a:pt x="1737" y="1835"/>
                        <a:pt x="1730" y="1820"/>
                        <a:pt x="1723" y="1805"/>
                      </a:cubicBezTo>
                      <a:cubicBezTo>
                        <a:pt x="1736" y="1815"/>
                        <a:pt x="1749" y="1825"/>
                        <a:pt x="1763" y="1834"/>
                      </a:cubicBezTo>
                      <a:cubicBezTo>
                        <a:pt x="2061" y="2045"/>
                        <a:pt x="2346" y="2156"/>
                        <a:pt x="2398" y="2082"/>
                      </a:cubicBezTo>
                      <a:cubicBezTo>
                        <a:pt x="2451" y="2007"/>
                        <a:pt x="2252" y="1776"/>
                        <a:pt x="1953" y="1566"/>
                      </a:cubicBezTo>
                      <a:cubicBezTo>
                        <a:pt x="1939" y="1556"/>
                        <a:pt x="1926" y="1547"/>
                        <a:pt x="1912" y="1538"/>
                      </a:cubicBezTo>
                      <a:cubicBezTo>
                        <a:pt x="1928" y="1539"/>
                        <a:pt x="1945" y="1541"/>
                        <a:pt x="1962" y="1543"/>
                      </a:cubicBezTo>
                      <a:cubicBezTo>
                        <a:pt x="2326" y="1576"/>
                        <a:pt x="2627" y="1530"/>
                        <a:pt x="2636" y="143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3" name="Google Shape;373;p9"/>
                <p:cNvSpPr/>
                <p:nvPr/>
              </p:nvSpPr>
              <p:spPr>
                <a:xfrm>
                  <a:off x="7689600" y="2128320"/>
                  <a:ext cx="199800" cy="19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" h="555" extrusionOk="0">
                      <a:moveTo>
                        <a:pt x="393" y="530"/>
                      </a:moveTo>
                      <a:lnTo>
                        <a:pt x="393" y="530"/>
                      </a:lnTo>
                      <a:cubicBezTo>
                        <a:pt x="253" y="594"/>
                        <a:pt x="89" y="533"/>
                        <a:pt x="25" y="394"/>
                      </a:cubicBezTo>
                      <a:cubicBezTo>
                        <a:pt x="-39" y="255"/>
                        <a:pt x="21" y="91"/>
                        <a:pt x="160" y="26"/>
                      </a:cubicBezTo>
                      <a:cubicBezTo>
                        <a:pt x="299" y="-38"/>
                        <a:pt x="464" y="23"/>
                        <a:pt x="529" y="162"/>
                      </a:cubicBezTo>
                      <a:cubicBezTo>
                        <a:pt x="593" y="301"/>
                        <a:pt x="532" y="466"/>
                        <a:pt x="393" y="53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74" name="Google Shape;374;p9"/>
              <p:cNvSpPr/>
              <p:nvPr/>
            </p:nvSpPr>
            <p:spPr>
              <a:xfrm rot="9528357">
                <a:off x="1220835" y="20860"/>
                <a:ext cx="141898" cy="141898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375" name="Google Shape;375;p9"/>
              <p:cNvSpPr/>
              <p:nvPr/>
            </p:nvSpPr>
            <p:spPr>
              <a:xfrm rot="7891121" flipH="1">
                <a:off x="520525" y="263298"/>
                <a:ext cx="531800" cy="120410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9324" extrusionOk="0">
                    <a:moveTo>
                      <a:pt x="4118" y="5690"/>
                    </a:moveTo>
                    <a:lnTo>
                      <a:pt x="4118" y="5690"/>
                    </a:lnTo>
                    <a:cubicBezTo>
                      <a:pt x="2555" y="6818"/>
                      <a:pt x="2417" y="7956"/>
                      <a:pt x="2443" y="8446"/>
                    </a:cubicBezTo>
                    <a:cubicBezTo>
                      <a:pt x="2334" y="8157"/>
                      <a:pt x="2219" y="7796"/>
                      <a:pt x="2125" y="7369"/>
                    </a:cubicBezTo>
                    <a:cubicBezTo>
                      <a:pt x="2039" y="6978"/>
                      <a:pt x="1965" y="6502"/>
                      <a:pt x="1936" y="5952"/>
                    </a:cubicBezTo>
                    <a:cubicBezTo>
                      <a:pt x="2166" y="5855"/>
                      <a:pt x="3355" y="5264"/>
                      <a:pt x="3645" y="3392"/>
                    </a:cubicBezTo>
                    <a:cubicBezTo>
                      <a:pt x="2345" y="4066"/>
                      <a:pt x="2011" y="5217"/>
                      <a:pt x="1926" y="5720"/>
                    </a:cubicBezTo>
                    <a:cubicBezTo>
                      <a:pt x="1902" y="4915"/>
                      <a:pt x="1974" y="3965"/>
                      <a:pt x="2233" y="2898"/>
                    </a:cubicBezTo>
                    <a:cubicBezTo>
                      <a:pt x="2484" y="2775"/>
                      <a:pt x="3704" y="2064"/>
                      <a:pt x="3266" y="0"/>
                    </a:cubicBezTo>
                    <a:cubicBezTo>
                      <a:pt x="2107" y="1149"/>
                      <a:pt x="2137" y="2444"/>
                      <a:pt x="2174" y="2814"/>
                    </a:cubicBezTo>
                    <a:cubicBezTo>
                      <a:pt x="2074" y="3215"/>
                      <a:pt x="2001" y="3601"/>
                      <a:pt x="1949" y="3969"/>
                    </a:cubicBezTo>
                    <a:cubicBezTo>
                      <a:pt x="1905" y="3467"/>
                      <a:pt x="1657" y="2642"/>
                      <a:pt x="656" y="1793"/>
                    </a:cubicBezTo>
                    <a:cubicBezTo>
                      <a:pt x="721" y="3262"/>
                      <a:pt x="1701" y="4250"/>
                      <a:pt x="1894" y="4431"/>
                    </a:cubicBezTo>
                    <a:cubicBezTo>
                      <a:pt x="1786" y="5547"/>
                      <a:pt x="1873" y="6479"/>
                      <a:pt x="2008" y="7181"/>
                    </a:cubicBezTo>
                    <a:cubicBezTo>
                      <a:pt x="1821" y="6615"/>
                      <a:pt x="1314" y="5545"/>
                      <a:pt x="0" y="4591"/>
                    </a:cubicBezTo>
                    <a:cubicBezTo>
                      <a:pt x="352" y="6890"/>
                      <a:pt x="1923" y="7517"/>
                      <a:pt x="2095" y="7580"/>
                    </a:cubicBezTo>
                    <a:cubicBezTo>
                      <a:pt x="2365" y="8680"/>
                      <a:pt x="2759" y="9300"/>
                      <a:pt x="2763" y="9306"/>
                    </a:cubicBezTo>
                    <a:cubicBezTo>
                      <a:pt x="2770" y="9318"/>
                      <a:pt x="2783" y="9324"/>
                      <a:pt x="2795" y="9324"/>
                    </a:cubicBezTo>
                    <a:cubicBezTo>
                      <a:pt x="2802" y="9324"/>
                      <a:pt x="2810" y="9322"/>
                      <a:pt x="2816" y="9318"/>
                    </a:cubicBezTo>
                    <a:cubicBezTo>
                      <a:pt x="2834" y="9307"/>
                      <a:pt x="2839" y="9283"/>
                      <a:pt x="2828" y="9265"/>
                    </a:cubicBezTo>
                    <a:cubicBezTo>
                      <a:pt x="2825" y="9262"/>
                      <a:pt x="2696" y="9059"/>
                      <a:pt x="2537" y="8682"/>
                    </a:cubicBezTo>
                    <a:cubicBezTo>
                      <a:pt x="2811" y="8604"/>
                      <a:pt x="3939" y="8138"/>
                      <a:pt x="4118" y="56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76" name="Google Shape;376;p9"/>
              <p:cNvGrpSpPr/>
              <p:nvPr/>
            </p:nvGrpSpPr>
            <p:grpSpPr>
              <a:xfrm rot="9528225">
                <a:off x="654195" y="292361"/>
                <a:ext cx="475855" cy="475855"/>
                <a:chOff x="7193160" y="357120"/>
                <a:chExt cx="1192320" cy="1192320"/>
              </a:xfrm>
            </p:grpSpPr>
            <p:sp>
              <p:nvSpPr>
                <p:cNvPr id="377" name="Google Shape;377;p9"/>
                <p:cNvSpPr/>
                <p:nvPr/>
              </p:nvSpPr>
              <p:spPr>
                <a:xfrm>
                  <a:off x="7203600" y="417240"/>
                  <a:ext cx="1171440" cy="1072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4" h="2978" extrusionOk="0">
                      <a:moveTo>
                        <a:pt x="2458" y="1362"/>
                      </a:moveTo>
                      <a:lnTo>
                        <a:pt x="2458" y="1362"/>
                      </a:lnTo>
                      <a:cubicBezTo>
                        <a:pt x="2241" y="1342"/>
                        <a:pt x="2043" y="1345"/>
                        <a:pt x="1894" y="1366"/>
                      </a:cubicBezTo>
                      <a:cubicBezTo>
                        <a:pt x="2007" y="1266"/>
                        <a:pt x="2138" y="1117"/>
                        <a:pt x="2264" y="939"/>
                      </a:cubicBezTo>
                      <a:cubicBezTo>
                        <a:pt x="2524" y="571"/>
                        <a:pt x="2661" y="220"/>
                        <a:pt x="2570" y="155"/>
                      </a:cubicBezTo>
                      <a:cubicBezTo>
                        <a:pt x="2478" y="90"/>
                        <a:pt x="2193" y="336"/>
                        <a:pt x="1933" y="705"/>
                      </a:cubicBezTo>
                      <a:cubicBezTo>
                        <a:pt x="1806" y="883"/>
                        <a:pt x="1710" y="1056"/>
                        <a:pt x="1653" y="1196"/>
                      </a:cubicBezTo>
                      <a:cubicBezTo>
                        <a:pt x="1624" y="1048"/>
                        <a:pt x="1560" y="860"/>
                        <a:pt x="1469" y="662"/>
                      </a:cubicBezTo>
                      <a:cubicBezTo>
                        <a:pt x="1280" y="253"/>
                        <a:pt x="1044" y="-42"/>
                        <a:pt x="943" y="5"/>
                      </a:cubicBezTo>
                      <a:cubicBezTo>
                        <a:pt x="841" y="53"/>
                        <a:pt x="912" y="423"/>
                        <a:pt x="1100" y="832"/>
                      </a:cubicBezTo>
                      <a:cubicBezTo>
                        <a:pt x="1191" y="1030"/>
                        <a:pt x="1293" y="1201"/>
                        <a:pt x="1386" y="1319"/>
                      </a:cubicBezTo>
                      <a:cubicBezTo>
                        <a:pt x="1243" y="1271"/>
                        <a:pt x="1049" y="1232"/>
                        <a:pt x="832" y="1212"/>
                      </a:cubicBezTo>
                      <a:cubicBezTo>
                        <a:pt x="383" y="1171"/>
                        <a:pt x="10" y="1228"/>
                        <a:pt x="0" y="1339"/>
                      </a:cubicBezTo>
                      <a:cubicBezTo>
                        <a:pt x="-10" y="1451"/>
                        <a:pt x="346" y="1575"/>
                        <a:pt x="795" y="1616"/>
                      </a:cubicBezTo>
                      <a:cubicBezTo>
                        <a:pt x="1012" y="1636"/>
                        <a:pt x="1210" y="1633"/>
                        <a:pt x="1360" y="1612"/>
                      </a:cubicBezTo>
                      <a:cubicBezTo>
                        <a:pt x="1247" y="1712"/>
                        <a:pt x="1115" y="1861"/>
                        <a:pt x="989" y="2039"/>
                      </a:cubicBezTo>
                      <a:cubicBezTo>
                        <a:pt x="729" y="2407"/>
                        <a:pt x="593" y="2758"/>
                        <a:pt x="684" y="2823"/>
                      </a:cubicBezTo>
                      <a:cubicBezTo>
                        <a:pt x="775" y="2888"/>
                        <a:pt x="1061" y="2642"/>
                        <a:pt x="1321" y="2273"/>
                      </a:cubicBezTo>
                      <a:cubicBezTo>
                        <a:pt x="1447" y="2095"/>
                        <a:pt x="1543" y="1922"/>
                        <a:pt x="1599" y="1782"/>
                      </a:cubicBezTo>
                      <a:cubicBezTo>
                        <a:pt x="1630" y="1930"/>
                        <a:pt x="1693" y="2118"/>
                        <a:pt x="1784" y="2315"/>
                      </a:cubicBezTo>
                      <a:cubicBezTo>
                        <a:pt x="1973" y="2725"/>
                        <a:pt x="2209" y="3020"/>
                        <a:pt x="2310" y="2973"/>
                      </a:cubicBezTo>
                      <a:cubicBezTo>
                        <a:pt x="2412" y="2925"/>
                        <a:pt x="2342" y="2555"/>
                        <a:pt x="2153" y="2146"/>
                      </a:cubicBezTo>
                      <a:cubicBezTo>
                        <a:pt x="2062" y="1948"/>
                        <a:pt x="1959" y="1777"/>
                        <a:pt x="1867" y="1659"/>
                      </a:cubicBezTo>
                      <a:cubicBezTo>
                        <a:pt x="2010" y="1707"/>
                        <a:pt x="2205" y="1746"/>
                        <a:pt x="2421" y="1766"/>
                      </a:cubicBezTo>
                      <a:cubicBezTo>
                        <a:pt x="2871" y="1807"/>
                        <a:pt x="3243" y="1750"/>
                        <a:pt x="3254" y="1639"/>
                      </a:cubicBezTo>
                      <a:cubicBezTo>
                        <a:pt x="3264" y="1527"/>
                        <a:pt x="2908" y="1403"/>
                        <a:pt x="2458" y="136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8" name="Google Shape;378;p9"/>
                <p:cNvSpPr/>
                <p:nvPr/>
              </p:nvSpPr>
              <p:spPr>
                <a:xfrm>
                  <a:off x="7193160" y="406800"/>
                  <a:ext cx="1192320" cy="1092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" h="3036" extrusionOk="0">
                      <a:moveTo>
                        <a:pt x="3067" y="1475"/>
                      </a:moveTo>
                      <a:lnTo>
                        <a:pt x="3067" y="1475"/>
                      </a:lnTo>
                      <a:cubicBezTo>
                        <a:pt x="2915" y="1422"/>
                        <a:pt x="2710" y="1381"/>
                        <a:pt x="2490" y="1361"/>
                      </a:cubicBezTo>
                      <a:cubicBezTo>
                        <a:pt x="2323" y="1346"/>
                        <a:pt x="2153" y="1343"/>
                        <a:pt x="2009" y="1355"/>
                      </a:cubicBezTo>
                      <a:cubicBezTo>
                        <a:pt x="2112" y="1253"/>
                        <a:pt x="2219" y="1123"/>
                        <a:pt x="2317" y="985"/>
                      </a:cubicBezTo>
                      <a:cubicBezTo>
                        <a:pt x="2560" y="642"/>
                        <a:pt x="2740" y="248"/>
                        <a:pt x="2615" y="160"/>
                      </a:cubicBezTo>
                      <a:cubicBezTo>
                        <a:pt x="2491" y="72"/>
                        <a:pt x="2180" y="373"/>
                        <a:pt x="1937" y="717"/>
                      </a:cubicBezTo>
                      <a:cubicBezTo>
                        <a:pt x="1840" y="855"/>
                        <a:pt x="1753" y="1000"/>
                        <a:pt x="1691" y="1131"/>
                      </a:cubicBezTo>
                      <a:cubicBezTo>
                        <a:pt x="1654" y="991"/>
                        <a:pt x="1595" y="832"/>
                        <a:pt x="1525" y="679"/>
                      </a:cubicBezTo>
                      <a:cubicBezTo>
                        <a:pt x="1433" y="479"/>
                        <a:pt x="1326" y="299"/>
                        <a:pt x="1225" y="173"/>
                      </a:cubicBezTo>
                      <a:cubicBezTo>
                        <a:pt x="1113" y="33"/>
                        <a:pt x="1024" y="-22"/>
                        <a:pt x="960" y="8"/>
                      </a:cubicBezTo>
                      <a:cubicBezTo>
                        <a:pt x="895" y="37"/>
                        <a:pt x="879" y="142"/>
                        <a:pt x="912" y="318"/>
                      </a:cubicBezTo>
                      <a:cubicBezTo>
                        <a:pt x="943" y="476"/>
                        <a:pt x="1010" y="674"/>
                        <a:pt x="1103" y="874"/>
                      </a:cubicBezTo>
                      <a:cubicBezTo>
                        <a:pt x="1176" y="1032"/>
                        <a:pt x="1258" y="1178"/>
                        <a:pt x="1339" y="1294"/>
                      </a:cubicBezTo>
                      <a:cubicBezTo>
                        <a:pt x="1202" y="1256"/>
                        <a:pt x="1038" y="1228"/>
                        <a:pt x="864" y="1211"/>
                      </a:cubicBezTo>
                      <a:cubicBezTo>
                        <a:pt x="445" y="1173"/>
                        <a:pt x="14" y="1214"/>
                        <a:pt x="0" y="1366"/>
                      </a:cubicBezTo>
                      <a:cubicBezTo>
                        <a:pt x="-7" y="1437"/>
                        <a:pt x="75" y="1502"/>
                        <a:pt x="244" y="1561"/>
                      </a:cubicBezTo>
                      <a:cubicBezTo>
                        <a:pt x="397" y="1614"/>
                        <a:pt x="601" y="1655"/>
                        <a:pt x="821" y="1675"/>
                      </a:cubicBezTo>
                      <a:cubicBezTo>
                        <a:pt x="920" y="1684"/>
                        <a:pt x="1017" y="1688"/>
                        <a:pt x="1108" y="1688"/>
                      </a:cubicBezTo>
                      <a:cubicBezTo>
                        <a:pt x="1177" y="1688"/>
                        <a:pt x="1242" y="1686"/>
                        <a:pt x="1304" y="1680"/>
                      </a:cubicBezTo>
                      <a:cubicBezTo>
                        <a:pt x="1202" y="1780"/>
                        <a:pt x="1095" y="1908"/>
                        <a:pt x="994" y="2051"/>
                      </a:cubicBezTo>
                      <a:cubicBezTo>
                        <a:pt x="752" y="2394"/>
                        <a:pt x="571" y="2788"/>
                        <a:pt x="696" y="2876"/>
                      </a:cubicBezTo>
                      <a:cubicBezTo>
                        <a:pt x="711" y="2887"/>
                        <a:pt x="728" y="2892"/>
                        <a:pt x="748" y="2892"/>
                      </a:cubicBezTo>
                      <a:cubicBezTo>
                        <a:pt x="894" y="2892"/>
                        <a:pt x="1160" y="2621"/>
                        <a:pt x="1374" y="2319"/>
                      </a:cubicBezTo>
                      <a:cubicBezTo>
                        <a:pt x="1475" y="2176"/>
                        <a:pt x="1560" y="2033"/>
                        <a:pt x="1620" y="1904"/>
                      </a:cubicBezTo>
                      <a:cubicBezTo>
                        <a:pt x="1657" y="2045"/>
                        <a:pt x="1716" y="2204"/>
                        <a:pt x="1787" y="2357"/>
                      </a:cubicBezTo>
                      <a:cubicBezTo>
                        <a:pt x="1949" y="2708"/>
                        <a:pt x="2174" y="3036"/>
                        <a:pt x="2317" y="3036"/>
                      </a:cubicBezTo>
                      <a:cubicBezTo>
                        <a:pt x="2329" y="3036"/>
                        <a:pt x="2341" y="3034"/>
                        <a:pt x="2352" y="3028"/>
                      </a:cubicBezTo>
                      <a:cubicBezTo>
                        <a:pt x="2416" y="2999"/>
                        <a:pt x="2432" y="2894"/>
                        <a:pt x="2399" y="2718"/>
                      </a:cubicBezTo>
                      <a:cubicBezTo>
                        <a:pt x="2369" y="2560"/>
                        <a:pt x="2301" y="2362"/>
                        <a:pt x="2209" y="2162"/>
                      </a:cubicBezTo>
                      <a:lnTo>
                        <a:pt x="2209" y="2162"/>
                      </a:lnTo>
                      <a:cubicBezTo>
                        <a:pt x="2136" y="2004"/>
                        <a:pt x="2054" y="1858"/>
                        <a:pt x="1973" y="1742"/>
                      </a:cubicBezTo>
                      <a:cubicBezTo>
                        <a:pt x="2112" y="1780"/>
                        <a:pt x="2280" y="1809"/>
                        <a:pt x="2448" y="1824"/>
                      </a:cubicBezTo>
                      <a:cubicBezTo>
                        <a:pt x="2545" y="1833"/>
                        <a:pt x="2643" y="1838"/>
                        <a:pt x="2736" y="1838"/>
                      </a:cubicBezTo>
                      <a:cubicBezTo>
                        <a:pt x="3044" y="1838"/>
                        <a:pt x="3301" y="1787"/>
                        <a:pt x="3312" y="1670"/>
                      </a:cubicBezTo>
                      <a:cubicBezTo>
                        <a:pt x="3318" y="1599"/>
                        <a:pt x="3236" y="1534"/>
                        <a:pt x="3067" y="1475"/>
                      </a:cubicBezTo>
                      <a:moveTo>
                        <a:pt x="1985" y="751"/>
                      </a:moveTo>
                      <a:lnTo>
                        <a:pt x="1985" y="751"/>
                      </a:lnTo>
                      <a:cubicBezTo>
                        <a:pt x="2241" y="389"/>
                        <a:pt x="2475" y="202"/>
                        <a:pt x="2560" y="202"/>
                      </a:cubicBezTo>
                      <a:cubicBezTo>
                        <a:pt x="2569" y="202"/>
                        <a:pt x="2576" y="204"/>
                        <a:pt x="2582" y="208"/>
                      </a:cubicBezTo>
                      <a:cubicBezTo>
                        <a:pt x="2641" y="250"/>
                        <a:pt x="2550" y="553"/>
                        <a:pt x="2269" y="951"/>
                      </a:cubicBezTo>
                      <a:cubicBezTo>
                        <a:pt x="2138" y="1136"/>
                        <a:pt x="2014" y="1274"/>
                        <a:pt x="1912" y="1366"/>
                      </a:cubicBezTo>
                      <a:cubicBezTo>
                        <a:pt x="1840" y="1377"/>
                        <a:pt x="1778" y="1392"/>
                        <a:pt x="1731" y="1411"/>
                      </a:cubicBezTo>
                      <a:cubicBezTo>
                        <a:pt x="1733" y="1360"/>
                        <a:pt x="1727" y="1297"/>
                        <a:pt x="1713" y="1226"/>
                      </a:cubicBezTo>
                      <a:cubicBezTo>
                        <a:pt x="1766" y="1099"/>
                        <a:pt x="1855" y="935"/>
                        <a:pt x="1985" y="751"/>
                      </a:cubicBezTo>
                      <a:moveTo>
                        <a:pt x="1642" y="1591"/>
                      </a:moveTo>
                      <a:lnTo>
                        <a:pt x="1642" y="1591"/>
                      </a:lnTo>
                      <a:cubicBezTo>
                        <a:pt x="1645" y="1589"/>
                        <a:pt x="1647" y="1586"/>
                        <a:pt x="1649" y="1584"/>
                      </a:cubicBezTo>
                      <a:cubicBezTo>
                        <a:pt x="1651" y="1586"/>
                        <a:pt x="1653" y="1588"/>
                        <a:pt x="1654" y="1590"/>
                      </a:cubicBezTo>
                      <a:cubicBezTo>
                        <a:pt x="1655" y="1613"/>
                        <a:pt x="1651" y="1646"/>
                        <a:pt x="1640" y="1689"/>
                      </a:cubicBezTo>
                      <a:cubicBezTo>
                        <a:pt x="1636" y="1648"/>
                        <a:pt x="1637" y="1615"/>
                        <a:pt x="1642" y="1591"/>
                      </a:cubicBezTo>
                      <a:moveTo>
                        <a:pt x="1601" y="1473"/>
                      </a:moveTo>
                      <a:lnTo>
                        <a:pt x="1601" y="1473"/>
                      </a:lnTo>
                      <a:cubicBezTo>
                        <a:pt x="1602" y="1475"/>
                        <a:pt x="1602" y="1478"/>
                        <a:pt x="1603" y="1480"/>
                      </a:cubicBezTo>
                      <a:cubicBezTo>
                        <a:pt x="1599" y="1480"/>
                        <a:pt x="1597" y="1480"/>
                        <a:pt x="1594" y="1481"/>
                      </a:cubicBezTo>
                      <a:cubicBezTo>
                        <a:pt x="1573" y="1470"/>
                        <a:pt x="1547" y="1450"/>
                        <a:pt x="1517" y="1420"/>
                      </a:cubicBezTo>
                      <a:cubicBezTo>
                        <a:pt x="1556" y="1439"/>
                        <a:pt x="1584" y="1457"/>
                        <a:pt x="1601" y="1473"/>
                      </a:cubicBezTo>
                      <a:moveTo>
                        <a:pt x="1669" y="1446"/>
                      </a:moveTo>
                      <a:lnTo>
                        <a:pt x="1669" y="1446"/>
                      </a:lnTo>
                      <a:cubicBezTo>
                        <a:pt x="1667" y="1449"/>
                        <a:pt x="1664" y="1450"/>
                        <a:pt x="1662" y="1452"/>
                      </a:cubicBezTo>
                      <a:cubicBezTo>
                        <a:pt x="1659" y="1450"/>
                        <a:pt x="1658" y="1447"/>
                        <a:pt x="1655" y="1444"/>
                      </a:cubicBezTo>
                      <a:cubicBezTo>
                        <a:pt x="1655" y="1419"/>
                        <a:pt x="1660" y="1385"/>
                        <a:pt x="1672" y="1345"/>
                      </a:cubicBezTo>
                      <a:cubicBezTo>
                        <a:pt x="1675" y="1387"/>
                        <a:pt x="1674" y="1422"/>
                        <a:pt x="1669" y="1446"/>
                      </a:cubicBezTo>
                      <a:moveTo>
                        <a:pt x="1597" y="1546"/>
                      </a:moveTo>
                      <a:lnTo>
                        <a:pt x="1597" y="1546"/>
                      </a:lnTo>
                      <a:cubicBezTo>
                        <a:pt x="1595" y="1548"/>
                        <a:pt x="1595" y="1551"/>
                        <a:pt x="1594" y="1553"/>
                      </a:cubicBezTo>
                      <a:cubicBezTo>
                        <a:pt x="1574" y="1565"/>
                        <a:pt x="1544" y="1577"/>
                        <a:pt x="1502" y="1589"/>
                      </a:cubicBezTo>
                      <a:cubicBezTo>
                        <a:pt x="1537" y="1565"/>
                        <a:pt x="1566" y="1551"/>
                        <a:pt x="1588" y="1543"/>
                      </a:cubicBezTo>
                      <a:cubicBezTo>
                        <a:pt x="1590" y="1544"/>
                        <a:pt x="1594" y="1545"/>
                        <a:pt x="1597" y="1546"/>
                      </a:cubicBezTo>
                      <a:moveTo>
                        <a:pt x="1712" y="1566"/>
                      </a:moveTo>
                      <a:lnTo>
                        <a:pt x="1712" y="1566"/>
                      </a:lnTo>
                      <a:cubicBezTo>
                        <a:pt x="1712" y="1562"/>
                        <a:pt x="1710" y="1559"/>
                        <a:pt x="1709" y="1556"/>
                      </a:cubicBezTo>
                      <a:cubicBezTo>
                        <a:pt x="1712" y="1555"/>
                        <a:pt x="1714" y="1555"/>
                        <a:pt x="1717" y="1554"/>
                      </a:cubicBezTo>
                      <a:cubicBezTo>
                        <a:pt x="1738" y="1566"/>
                        <a:pt x="1764" y="1586"/>
                        <a:pt x="1796" y="1617"/>
                      </a:cubicBezTo>
                      <a:cubicBezTo>
                        <a:pt x="1759" y="1600"/>
                        <a:pt x="1731" y="1582"/>
                        <a:pt x="1712" y="1566"/>
                      </a:cubicBezTo>
                      <a:moveTo>
                        <a:pt x="1715" y="1491"/>
                      </a:moveTo>
                      <a:lnTo>
                        <a:pt x="1715" y="1491"/>
                      </a:lnTo>
                      <a:cubicBezTo>
                        <a:pt x="1716" y="1488"/>
                        <a:pt x="1717" y="1485"/>
                        <a:pt x="1718" y="1482"/>
                      </a:cubicBezTo>
                      <a:cubicBezTo>
                        <a:pt x="1739" y="1469"/>
                        <a:pt x="1772" y="1456"/>
                        <a:pt x="1814" y="1445"/>
                      </a:cubicBezTo>
                      <a:cubicBezTo>
                        <a:pt x="1779" y="1469"/>
                        <a:pt x="1750" y="1485"/>
                        <a:pt x="1725" y="1493"/>
                      </a:cubicBezTo>
                      <a:cubicBezTo>
                        <a:pt x="1722" y="1492"/>
                        <a:pt x="1718" y="1492"/>
                        <a:pt x="1715" y="1491"/>
                      </a:cubicBezTo>
                      <a:moveTo>
                        <a:pt x="1156" y="849"/>
                      </a:moveTo>
                      <a:lnTo>
                        <a:pt x="1156" y="849"/>
                      </a:lnTo>
                      <a:cubicBezTo>
                        <a:pt x="1066" y="653"/>
                        <a:pt x="1000" y="460"/>
                        <a:pt x="970" y="306"/>
                      </a:cubicBezTo>
                      <a:cubicBezTo>
                        <a:pt x="939" y="144"/>
                        <a:pt x="958" y="73"/>
                        <a:pt x="984" y="61"/>
                      </a:cubicBezTo>
                      <a:cubicBezTo>
                        <a:pt x="987" y="60"/>
                        <a:pt x="991" y="59"/>
                        <a:pt x="995" y="59"/>
                      </a:cubicBezTo>
                      <a:cubicBezTo>
                        <a:pt x="1027" y="59"/>
                        <a:pt x="1089" y="97"/>
                        <a:pt x="1179" y="210"/>
                      </a:cubicBezTo>
                      <a:cubicBezTo>
                        <a:pt x="1277" y="332"/>
                        <a:pt x="1381" y="508"/>
                        <a:pt x="1471" y="703"/>
                      </a:cubicBezTo>
                      <a:cubicBezTo>
                        <a:pt x="1566" y="909"/>
                        <a:pt x="1623" y="1086"/>
                        <a:pt x="1652" y="1221"/>
                      </a:cubicBezTo>
                      <a:cubicBezTo>
                        <a:pt x="1625" y="1288"/>
                        <a:pt x="1608" y="1349"/>
                        <a:pt x="1602" y="1400"/>
                      </a:cubicBezTo>
                      <a:cubicBezTo>
                        <a:pt x="1562" y="1374"/>
                        <a:pt x="1509" y="1349"/>
                        <a:pt x="1440" y="1325"/>
                      </a:cubicBezTo>
                      <a:cubicBezTo>
                        <a:pt x="1438" y="1325"/>
                        <a:pt x="1436" y="1323"/>
                        <a:pt x="1433" y="1323"/>
                      </a:cubicBezTo>
                      <a:cubicBezTo>
                        <a:pt x="1340" y="1202"/>
                        <a:pt x="1242" y="1035"/>
                        <a:pt x="1156" y="849"/>
                      </a:cubicBezTo>
                      <a:moveTo>
                        <a:pt x="827" y="1616"/>
                      </a:moveTo>
                      <a:lnTo>
                        <a:pt x="827" y="1616"/>
                      </a:lnTo>
                      <a:cubicBezTo>
                        <a:pt x="611" y="1597"/>
                        <a:pt x="412" y="1557"/>
                        <a:pt x="264" y="1506"/>
                      </a:cubicBezTo>
                      <a:cubicBezTo>
                        <a:pt x="108" y="1451"/>
                        <a:pt x="56" y="1399"/>
                        <a:pt x="59" y="1371"/>
                      </a:cubicBezTo>
                      <a:cubicBezTo>
                        <a:pt x="64" y="1314"/>
                        <a:pt x="256" y="1257"/>
                        <a:pt x="574" y="1257"/>
                      </a:cubicBezTo>
                      <a:cubicBezTo>
                        <a:pt x="660" y="1257"/>
                        <a:pt x="755" y="1261"/>
                        <a:pt x="858" y="1270"/>
                      </a:cubicBezTo>
                      <a:cubicBezTo>
                        <a:pt x="1062" y="1289"/>
                        <a:pt x="1252" y="1326"/>
                        <a:pt x="1397" y="1373"/>
                      </a:cubicBezTo>
                      <a:cubicBezTo>
                        <a:pt x="1399" y="1375"/>
                        <a:pt x="1401" y="1377"/>
                        <a:pt x="1402" y="1380"/>
                      </a:cubicBezTo>
                      <a:cubicBezTo>
                        <a:pt x="1447" y="1435"/>
                        <a:pt x="1488" y="1477"/>
                        <a:pt x="1525" y="1506"/>
                      </a:cubicBezTo>
                      <a:cubicBezTo>
                        <a:pt x="1483" y="1528"/>
                        <a:pt x="1435" y="1561"/>
                        <a:pt x="1381" y="1608"/>
                      </a:cubicBezTo>
                      <a:cubicBezTo>
                        <a:pt x="1379" y="1610"/>
                        <a:pt x="1377" y="1612"/>
                        <a:pt x="1376" y="1613"/>
                      </a:cubicBezTo>
                      <a:cubicBezTo>
                        <a:pt x="1224" y="1634"/>
                        <a:pt x="1031" y="1635"/>
                        <a:pt x="827" y="1616"/>
                      </a:cubicBezTo>
                      <a:moveTo>
                        <a:pt x="1326" y="2285"/>
                      </a:moveTo>
                      <a:lnTo>
                        <a:pt x="1326" y="2285"/>
                      </a:lnTo>
                      <a:cubicBezTo>
                        <a:pt x="1044" y="2684"/>
                        <a:pt x="789" y="2870"/>
                        <a:pt x="730" y="2828"/>
                      </a:cubicBezTo>
                      <a:cubicBezTo>
                        <a:pt x="671" y="2786"/>
                        <a:pt x="761" y="2483"/>
                        <a:pt x="1043" y="2085"/>
                      </a:cubicBezTo>
                      <a:cubicBezTo>
                        <a:pt x="1161" y="1917"/>
                        <a:pt x="1288" y="1771"/>
                        <a:pt x="1401" y="1669"/>
                      </a:cubicBezTo>
                      <a:cubicBezTo>
                        <a:pt x="1404" y="1669"/>
                        <a:pt x="1406" y="1669"/>
                        <a:pt x="1409" y="1668"/>
                      </a:cubicBezTo>
                      <a:cubicBezTo>
                        <a:pt x="1480" y="1657"/>
                        <a:pt x="1537" y="1642"/>
                        <a:pt x="1581" y="1625"/>
                      </a:cubicBezTo>
                      <a:cubicBezTo>
                        <a:pt x="1578" y="1676"/>
                        <a:pt x="1584" y="1738"/>
                        <a:pt x="1598" y="1809"/>
                      </a:cubicBezTo>
                      <a:cubicBezTo>
                        <a:pt x="1539" y="1950"/>
                        <a:pt x="1444" y="2118"/>
                        <a:pt x="1326" y="2285"/>
                      </a:cubicBezTo>
                      <a:moveTo>
                        <a:pt x="2155" y="2187"/>
                      </a:moveTo>
                      <a:lnTo>
                        <a:pt x="2155" y="2187"/>
                      </a:lnTo>
                      <a:lnTo>
                        <a:pt x="2155" y="2187"/>
                      </a:lnTo>
                      <a:cubicBezTo>
                        <a:pt x="2246" y="2383"/>
                        <a:pt x="2311" y="2575"/>
                        <a:pt x="2341" y="2730"/>
                      </a:cubicBezTo>
                      <a:cubicBezTo>
                        <a:pt x="2372" y="2892"/>
                        <a:pt x="2353" y="2963"/>
                        <a:pt x="2327" y="2975"/>
                      </a:cubicBezTo>
                      <a:cubicBezTo>
                        <a:pt x="2262" y="3005"/>
                        <a:pt x="2044" y="2776"/>
                        <a:pt x="1840" y="2332"/>
                      </a:cubicBezTo>
                      <a:cubicBezTo>
                        <a:pt x="1745" y="2127"/>
                        <a:pt x="1687" y="1949"/>
                        <a:pt x="1659" y="1815"/>
                      </a:cubicBezTo>
                      <a:cubicBezTo>
                        <a:pt x="1660" y="1812"/>
                        <a:pt x="1662" y="1810"/>
                        <a:pt x="1662" y="1807"/>
                      </a:cubicBezTo>
                      <a:cubicBezTo>
                        <a:pt x="1689" y="1740"/>
                        <a:pt x="1704" y="1683"/>
                        <a:pt x="1710" y="1636"/>
                      </a:cubicBezTo>
                      <a:cubicBezTo>
                        <a:pt x="1754" y="1665"/>
                        <a:pt x="1811" y="1691"/>
                        <a:pt x="1879" y="1714"/>
                      </a:cubicBezTo>
                      <a:cubicBezTo>
                        <a:pt x="1972" y="1835"/>
                        <a:pt x="2070" y="2001"/>
                        <a:pt x="2155" y="2187"/>
                      </a:cubicBezTo>
                      <a:moveTo>
                        <a:pt x="2453" y="1766"/>
                      </a:moveTo>
                      <a:lnTo>
                        <a:pt x="2453" y="1766"/>
                      </a:lnTo>
                      <a:cubicBezTo>
                        <a:pt x="2228" y="1745"/>
                        <a:pt x="2045" y="1706"/>
                        <a:pt x="1914" y="1663"/>
                      </a:cubicBezTo>
                      <a:cubicBezTo>
                        <a:pt x="1913" y="1661"/>
                        <a:pt x="1911" y="1659"/>
                        <a:pt x="1909" y="1656"/>
                      </a:cubicBezTo>
                      <a:cubicBezTo>
                        <a:pt x="1865" y="1600"/>
                        <a:pt x="1823" y="1559"/>
                        <a:pt x="1786" y="1530"/>
                      </a:cubicBezTo>
                      <a:cubicBezTo>
                        <a:pt x="1832" y="1507"/>
                        <a:pt x="1883" y="1469"/>
                        <a:pt x="1937" y="1422"/>
                      </a:cubicBezTo>
                      <a:cubicBezTo>
                        <a:pt x="2011" y="1412"/>
                        <a:pt x="2100" y="1406"/>
                        <a:pt x="2202" y="1406"/>
                      </a:cubicBezTo>
                      <a:cubicBezTo>
                        <a:pt x="2287" y="1406"/>
                        <a:pt x="2382" y="1410"/>
                        <a:pt x="2485" y="1420"/>
                      </a:cubicBezTo>
                      <a:cubicBezTo>
                        <a:pt x="2700" y="1440"/>
                        <a:pt x="2900" y="1479"/>
                        <a:pt x="3048" y="1530"/>
                      </a:cubicBezTo>
                      <a:cubicBezTo>
                        <a:pt x="3203" y="1585"/>
                        <a:pt x="3256" y="1637"/>
                        <a:pt x="3253" y="1665"/>
                      </a:cubicBezTo>
                      <a:cubicBezTo>
                        <a:pt x="3246" y="1737"/>
                        <a:pt x="2939" y="1810"/>
                        <a:pt x="2453" y="176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9" name="Google Shape;379;p9"/>
                <p:cNvSpPr/>
                <p:nvPr/>
              </p:nvSpPr>
              <p:spPr>
                <a:xfrm>
                  <a:off x="7253280" y="367920"/>
                  <a:ext cx="1071720" cy="1171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7" h="3253" extrusionOk="0">
                      <a:moveTo>
                        <a:pt x="2972" y="942"/>
                      </a:moveTo>
                      <a:lnTo>
                        <a:pt x="2972" y="942"/>
                      </a:lnTo>
                      <a:cubicBezTo>
                        <a:pt x="2925" y="841"/>
                        <a:pt x="2555" y="911"/>
                        <a:pt x="2146" y="1100"/>
                      </a:cubicBezTo>
                      <a:cubicBezTo>
                        <a:pt x="1948" y="1191"/>
                        <a:pt x="1777" y="1293"/>
                        <a:pt x="1658" y="1386"/>
                      </a:cubicBezTo>
                      <a:cubicBezTo>
                        <a:pt x="1707" y="1243"/>
                        <a:pt x="1746" y="1048"/>
                        <a:pt x="1766" y="831"/>
                      </a:cubicBezTo>
                      <a:cubicBezTo>
                        <a:pt x="1807" y="382"/>
                        <a:pt x="1750" y="10"/>
                        <a:pt x="1638" y="0"/>
                      </a:cubicBezTo>
                      <a:cubicBezTo>
                        <a:pt x="1527" y="-11"/>
                        <a:pt x="1403" y="345"/>
                        <a:pt x="1361" y="794"/>
                      </a:cubicBezTo>
                      <a:cubicBezTo>
                        <a:pt x="1341" y="1011"/>
                        <a:pt x="1344" y="1210"/>
                        <a:pt x="1366" y="1359"/>
                      </a:cubicBezTo>
                      <a:cubicBezTo>
                        <a:pt x="1266" y="1246"/>
                        <a:pt x="1117" y="1115"/>
                        <a:pt x="939" y="989"/>
                      </a:cubicBezTo>
                      <a:cubicBezTo>
                        <a:pt x="571" y="728"/>
                        <a:pt x="220" y="592"/>
                        <a:pt x="155" y="683"/>
                      </a:cubicBezTo>
                      <a:cubicBezTo>
                        <a:pt x="90" y="775"/>
                        <a:pt x="336" y="1060"/>
                        <a:pt x="705" y="1320"/>
                      </a:cubicBezTo>
                      <a:cubicBezTo>
                        <a:pt x="882" y="1446"/>
                        <a:pt x="1056" y="1543"/>
                        <a:pt x="1196" y="1599"/>
                      </a:cubicBezTo>
                      <a:cubicBezTo>
                        <a:pt x="1048" y="1629"/>
                        <a:pt x="860" y="1692"/>
                        <a:pt x="662" y="1784"/>
                      </a:cubicBezTo>
                      <a:cubicBezTo>
                        <a:pt x="252" y="1973"/>
                        <a:pt x="-42" y="2208"/>
                        <a:pt x="5" y="2310"/>
                      </a:cubicBezTo>
                      <a:cubicBezTo>
                        <a:pt x="52" y="2412"/>
                        <a:pt x="423" y="2341"/>
                        <a:pt x="832" y="2153"/>
                      </a:cubicBezTo>
                      <a:cubicBezTo>
                        <a:pt x="1030" y="2061"/>
                        <a:pt x="1200" y="1959"/>
                        <a:pt x="1319" y="1867"/>
                      </a:cubicBezTo>
                      <a:cubicBezTo>
                        <a:pt x="1271" y="2009"/>
                        <a:pt x="1232" y="2204"/>
                        <a:pt x="1211" y="2421"/>
                      </a:cubicBezTo>
                      <a:cubicBezTo>
                        <a:pt x="1171" y="2870"/>
                        <a:pt x="1228" y="3242"/>
                        <a:pt x="1339" y="3253"/>
                      </a:cubicBezTo>
                      <a:cubicBezTo>
                        <a:pt x="1451" y="3263"/>
                        <a:pt x="1575" y="2907"/>
                        <a:pt x="1616" y="2458"/>
                      </a:cubicBezTo>
                      <a:cubicBezTo>
                        <a:pt x="1636" y="2241"/>
                        <a:pt x="1633" y="2042"/>
                        <a:pt x="1612" y="1893"/>
                      </a:cubicBezTo>
                      <a:cubicBezTo>
                        <a:pt x="1712" y="2006"/>
                        <a:pt x="1861" y="2137"/>
                        <a:pt x="2038" y="2263"/>
                      </a:cubicBezTo>
                      <a:cubicBezTo>
                        <a:pt x="2407" y="2524"/>
                        <a:pt x="2758" y="2660"/>
                        <a:pt x="2823" y="2569"/>
                      </a:cubicBezTo>
                      <a:cubicBezTo>
                        <a:pt x="2887" y="2477"/>
                        <a:pt x="2641" y="2192"/>
                        <a:pt x="2273" y="1932"/>
                      </a:cubicBezTo>
                      <a:cubicBezTo>
                        <a:pt x="2095" y="1805"/>
                        <a:pt x="1921" y="1709"/>
                        <a:pt x="1782" y="1653"/>
                      </a:cubicBezTo>
                      <a:cubicBezTo>
                        <a:pt x="1929" y="1623"/>
                        <a:pt x="2117" y="1560"/>
                        <a:pt x="2315" y="1468"/>
                      </a:cubicBezTo>
                      <a:cubicBezTo>
                        <a:pt x="2725" y="1280"/>
                        <a:pt x="3019" y="1044"/>
                        <a:pt x="2972" y="9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0" name="Google Shape;380;p9"/>
                <p:cNvSpPr/>
                <p:nvPr/>
              </p:nvSpPr>
              <p:spPr>
                <a:xfrm>
                  <a:off x="7242840" y="357120"/>
                  <a:ext cx="1092960" cy="1192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3312" extrusionOk="0">
                      <a:moveTo>
                        <a:pt x="3028" y="960"/>
                      </a:moveTo>
                      <a:lnTo>
                        <a:pt x="3028" y="960"/>
                      </a:lnTo>
                      <a:cubicBezTo>
                        <a:pt x="2998" y="895"/>
                        <a:pt x="2894" y="879"/>
                        <a:pt x="2718" y="913"/>
                      </a:cubicBezTo>
                      <a:cubicBezTo>
                        <a:pt x="2560" y="943"/>
                        <a:pt x="2362" y="1011"/>
                        <a:pt x="2162" y="1103"/>
                      </a:cubicBezTo>
                      <a:cubicBezTo>
                        <a:pt x="2004" y="1176"/>
                        <a:pt x="1858" y="1258"/>
                        <a:pt x="1742" y="1339"/>
                      </a:cubicBezTo>
                      <a:cubicBezTo>
                        <a:pt x="1780" y="1199"/>
                        <a:pt x="1808" y="1032"/>
                        <a:pt x="1824" y="864"/>
                      </a:cubicBezTo>
                      <a:cubicBezTo>
                        <a:pt x="1862" y="446"/>
                        <a:pt x="1822" y="14"/>
                        <a:pt x="1670" y="0"/>
                      </a:cubicBezTo>
                      <a:cubicBezTo>
                        <a:pt x="1599" y="-6"/>
                        <a:pt x="1533" y="76"/>
                        <a:pt x="1474" y="245"/>
                      </a:cubicBezTo>
                      <a:cubicBezTo>
                        <a:pt x="1422" y="397"/>
                        <a:pt x="1381" y="602"/>
                        <a:pt x="1361" y="821"/>
                      </a:cubicBezTo>
                      <a:cubicBezTo>
                        <a:pt x="1345" y="989"/>
                        <a:pt x="1342" y="1159"/>
                        <a:pt x="1355" y="1303"/>
                      </a:cubicBezTo>
                      <a:cubicBezTo>
                        <a:pt x="1255" y="1202"/>
                        <a:pt x="1127" y="1095"/>
                        <a:pt x="985" y="994"/>
                      </a:cubicBezTo>
                      <a:cubicBezTo>
                        <a:pt x="642" y="752"/>
                        <a:pt x="248" y="571"/>
                        <a:pt x="159" y="696"/>
                      </a:cubicBezTo>
                      <a:cubicBezTo>
                        <a:pt x="71" y="821"/>
                        <a:pt x="373" y="1132"/>
                        <a:pt x="716" y="1375"/>
                      </a:cubicBezTo>
                      <a:cubicBezTo>
                        <a:pt x="859" y="1475"/>
                        <a:pt x="1003" y="1560"/>
                        <a:pt x="1131" y="1620"/>
                      </a:cubicBezTo>
                      <a:cubicBezTo>
                        <a:pt x="991" y="1657"/>
                        <a:pt x="832" y="1716"/>
                        <a:pt x="679" y="1787"/>
                      </a:cubicBezTo>
                      <a:cubicBezTo>
                        <a:pt x="297" y="1963"/>
                        <a:pt x="-56" y="2213"/>
                        <a:pt x="7" y="2352"/>
                      </a:cubicBezTo>
                      <a:cubicBezTo>
                        <a:pt x="27" y="2395"/>
                        <a:pt x="79" y="2416"/>
                        <a:pt x="163" y="2416"/>
                      </a:cubicBezTo>
                      <a:cubicBezTo>
                        <a:pt x="205" y="2416"/>
                        <a:pt x="257" y="2411"/>
                        <a:pt x="317" y="2399"/>
                      </a:cubicBezTo>
                      <a:cubicBezTo>
                        <a:pt x="476" y="2369"/>
                        <a:pt x="673" y="2301"/>
                        <a:pt x="873" y="2209"/>
                      </a:cubicBezTo>
                      <a:cubicBezTo>
                        <a:pt x="1036" y="2134"/>
                        <a:pt x="1180" y="2052"/>
                        <a:pt x="1294" y="1973"/>
                      </a:cubicBezTo>
                      <a:cubicBezTo>
                        <a:pt x="1256" y="2110"/>
                        <a:pt x="1228" y="2274"/>
                        <a:pt x="1211" y="2448"/>
                      </a:cubicBezTo>
                      <a:cubicBezTo>
                        <a:pt x="1191" y="2667"/>
                        <a:pt x="1193" y="2876"/>
                        <a:pt x="1218" y="3036"/>
                      </a:cubicBezTo>
                      <a:cubicBezTo>
                        <a:pt x="1245" y="3212"/>
                        <a:pt x="1295" y="3306"/>
                        <a:pt x="1365" y="3312"/>
                      </a:cubicBezTo>
                      <a:cubicBezTo>
                        <a:pt x="1368" y="3312"/>
                        <a:pt x="1371" y="3312"/>
                        <a:pt x="1373" y="3312"/>
                      </a:cubicBezTo>
                      <a:cubicBezTo>
                        <a:pt x="1441" y="3312"/>
                        <a:pt x="1504" y="3230"/>
                        <a:pt x="1561" y="3067"/>
                      </a:cubicBezTo>
                      <a:cubicBezTo>
                        <a:pt x="1614" y="2915"/>
                        <a:pt x="1654" y="2710"/>
                        <a:pt x="1674" y="2490"/>
                      </a:cubicBezTo>
                      <a:cubicBezTo>
                        <a:pt x="1691" y="2316"/>
                        <a:pt x="1692" y="2150"/>
                        <a:pt x="1680" y="2009"/>
                      </a:cubicBezTo>
                      <a:cubicBezTo>
                        <a:pt x="1782" y="2111"/>
                        <a:pt x="1913" y="2220"/>
                        <a:pt x="2051" y="2317"/>
                      </a:cubicBezTo>
                      <a:cubicBezTo>
                        <a:pt x="2231" y="2444"/>
                        <a:pt x="2412" y="2547"/>
                        <a:pt x="2563" y="2605"/>
                      </a:cubicBezTo>
                      <a:cubicBezTo>
                        <a:pt x="2651" y="2640"/>
                        <a:pt x="2722" y="2657"/>
                        <a:pt x="2775" y="2657"/>
                      </a:cubicBezTo>
                      <a:cubicBezTo>
                        <a:pt x="2823" y="2657"/>
                        <a:pt x="2856" y="2643"/>
                        <a:pt x="2876" y="2616"/>
                      </a:cubicBezTo>
                      <a:cubicBezTo>
                        <a:pt x="2964" y="2491"/>
                        <a:pt x="2662" y="2180"/>
                        <a:pt x="2319" y="1938"/>
                      </a:cubicBezTo>
                      <a:cubicBezTo>
                        <a:pt x="2181" y="1840"/>
                        <a:pt x="2035" y="1753"/>
                        <a:pt x="1905" y="1691"/>
                      </a:cubicBezTo>
                      <a:cubicBezTo>
                        <a:pt x="2044" y="1655"/>
                        <a:pt x="2204" y="1596"/>
                        <a:pt x="2357" y="1525"/>
                      </a:cubicBezTo>
                      <a:cubicBezTo>
                        <a:pt x="2739" y="1349"/>
                        <a:pt x="3092" y="1098"/>
                        <a:pt x="3028" y="960"/>
                      </a:cubicBezTo>
                      <a:moveTo>
                        <a:pt x="1490" y="1597"/>
                      </a:moveTo>
                      <a:lnTo>
                        <a:pt x="1490" y="1597"/>
                      </a:lnTo>
                      <a:cubicBezTo>
                        <a:pt x="1487" y="1596"/>
                        <a:pt x="1484" y="1594"/>
                        <a:pt x="1482" y="1594"/>
                      </a:cubicBezTo>
                      <a:cubicBezTo>
                        <a:pt x="1469" y="1572"/>
                        <a:pt x="1456" y="1541"/>
                        <a:pt x="1446" y="1500"/>
                      </a:cubicBezTo>
                      <a:cubicBezTo>
                        <a:pt x="1470" y="1537"/>
                        <a:pt x="1485" y="1566"/>
                        <a:pt x="1493" y="1588"/>
                      </a:cubicBezTo>
                      <a:cubicBezTo>
                        <a:pt x="1491" y="1591"/>
                        <a:pt x="1491" y="1594"/>
                        <a:pt x="1490" y="1597"/>
                      </a:cubicBezTo>
                      <a:moveTo>
                        <a:pt x="1452" y="1650"/>
                      </a:moveTo>
                      <a:lnTo>
                        <a:pt x="1452" y="1650"/>
                      </a:lnTo>
                      <a:cubicBezTo>
                        <a:pt x="1450" y="1652"/>
                        <a:pt x="1448" y="1653"/>
                        <a:pt x="1446" y="1655"/>
                      </a:cubicBezTo>
                      <a:cubicBezTo>
                        <a:pt x="1422" y="1655"/>
                        <a:pt x="1390" y="1652"/>
                        <a:pt x="1347" y="1640"/>
                      </a:cubicBezTo>
                      <a:cubicBezTo>
                        <a:pt x="1388" y="1636"/>
                        <a:pt x="1422" y="1638"/>
                        <a:pt x="1446" y="1643"/>
                      </a:cubicBezTo>
                      <a:cubicBezTo>
                        <a:pt x="1448" y="1645"/>
                        <a:pt x="1450" y="1648"/>
                        <a:pt x="1452" y="1650"/>
                      </a:cubicBezTo>
                      <a:moveTo>
                        <a:pt x="1471" y="1712"/>
                      </a:moveTo>
                      <a:lnTo>
                        <a:pt x="1471" y="1712"/>
                      </a:lnTo>
                      <a:cubicBezTo>
                        <a:pt x="1474" y="1712"/>
                        <a:pt x="1477" y="1710"/>
                        <a:pt x="1480" y="1710"/>
                      </a:cubicBezTo>
                      <a:cubicBezTo>
                        <a:pt x="1480" y="1712"/>
                        <a:pt x="1481" y="1714"/>
                        <a:pt x="1482" y="1717"/>
                      </a:cubicBezTo>
                      <a:cubicBezTo>
                        <a:pt x="1469" y="1739"/>
                        <a:pt x="1448" y="1765"/>
                        <a:pt x="1420" y="1794"/>
                      </a:cubicBezTo>
                      <a:cubicBezTo>
                        <a:pt x="1438" y="1756"/>
                        <a:pt x="1456" y="1729"/>
                        <a:pt x="1471" y="1712"/>
                      </a:cubicBezTo>
                      <a:moveTo>
                        <a:pt x="1544" y="1721"/>
                      </a:moveTo>
                      <a:lnTo>
                        <a:pt x="1544" y="1721"/>
                      </a:lnTo>
                      <a:cubicBezTo>
                        <a:pt x="1545" y="1719"/>
                        <a:pt x="1545" y="1718"/>
                        <a:pt x="1545" y="1716"/>
                      </a:cubicBezTo>
                      <a:cubicBezTo>
                        <a:pt x="1548" y="1717"/>
                        <a:pt x="1550" y="1718"/>
                        <a:pt x="1553" y="1718"/>
                      </a:cubicBezTo>
                      <a:cubicBezTo>
                        <a:pt x="1565" y="1739"/>
                        <a:pt x="1578" y="1769"/>
                        <a:pt x="1589" y="1812"/>
                      </a:cubicBezTo>
                      <a:cubicBezTo>
                        <a:pt x="1566" y="1778"/>
                        <a:pt x="1550" y="1749"/>
                        <a:pt x="1542" y="1726"/>
                      </a:cubicBezTo>
                      <a:cubicBezTo>
                        <a:pt x="1543" y="1724"/>
                        <a:pt x="1544" y="1722"/>
                        <a:pt x="1544" y="1721"/>
                      </a:cubicBezTo>
                      <a:moveTo>
                        <a:pt x="1583" y="1662"/>
                      </a:moveTo>
                      <a:lnTo>
                        <a:pt x="1583" y="1662"/>
                      </a:lnTo>
                      <a:cubicBezTo>
                        <a:pt x="1586" y="1660"/>
                        <a:pt x="1588" y="1658"/>
                        <a:pt x="1591" y="1656"/>
                      </a:cubicBezTo>
                      <a:cubicBezTo>
                        <a:pt x="1592" y="1656"/>
                        <a:pt x="1593" y="1656"/>
                        <a:pt x="1594" y="1656"/>
                      </a:cubicBezTo>
                      <a:cubicBezTo>
                        <a:pt x="1619" y="1656"/>
                        <a:pt x="1651" y="1661"/>
                        <a:pt x="1690" y="1672"/>
                      </a:cubicBezTo>
                      <a:cubicBezTo>
                        <a:pt x="1649" y="1676"/>
                        <a:pt x="1615" y="1675"/>
                        <a:pt x="1590" y="1669"/>
                      </a:cubicBezTo>
                      <a:cubicBezTo>
                        <a:pt x="1588" y="1667"/>
                        <a:pt x="1586" y="1665"/>
                        <a:pt x="1583" y="1662"/>
                      </a:cubicBezTo>
                      <a:moveTo>
                        <a:pt x="1565" y="1601"/>
                      </a:moveTo>
                      <a:lnTo>
                        <a:pt x="1565" y="1601"/>
                      </a:lnTo>
                      <a:cubicBezTo>
                        <a:pt x="1562" y="1602"/>
                        <a:pt x="1558" y="1602"/>
                        <a:pt x="1556" y="1603"/>
                      </a:cubicBezTo>
                      <a:cubicBezTo>
                        <a:pt x="1556" y="1600"/>
                        <a:pt x="1556" y="1597"/>
                        <a:pt x="1555" y="1594"/>
                      </a:cubicBezTo>
                      <a:cubicBezTo>
                        <a:pt x="1566" y="1573"/>
                        <a:pt x="1586" y="1547"/>
                        <a:pt x="1617" y="1516"/>
                      </a:cubicBezTo>
                      <a:cubicBezTo>
                        <a:pt x="1599" y="1554"/>
                        <a:pt x="1581" y="1583"/>
                        <a:pt x="1565" y="1601"/>
                      </a:cubicBezTo>
                      <a:moveTo>
                        <a:pt x="1419" y="827"/>
                      </a:moveTo>
                      <a:lnTo>
                        <a:pt x="1419" y="827"/>
                      </a:lnTo>
                      <a:cubicBezTo>
                        <a:pt x="1439" y="612"/>
                        <a:pt x="1479" y="412"/>
                        <a:pt x="1530" y="264"/>
                      </a:cubicBezTo>
                      <a:cubicBezTo>
                        <a:pt x="1583" y="112"/>
                        <a:pt x="1634" y="59"/>
                        <a:pt x="1663" y="59"/>
                      </a:cubicBezTo>
                      <a:lnTo>
                        <a:pt x="1664" y="59"/>
                      </a:lnTo>
                      <a:cubicBezTo>
                        <a:pt x="1737" y="65"/>
                        <a:pt x="1810" y="373"/>
                        <a:pt x="1765" y="859"/>
                      </a:cubicBezTo>
                      <a:cubicBezTo>
                        <a:pt x="1745" y="1084"/>
                        <a:pt x="1706" y="1266"/>
                        <a:pt x="1663" y="1398"/>
                      </a:cubicBezTo>
                      <a:cubicBezTo>
                        <a:pt x="1661" y="1399"/>
                        <a:pt x="1659" y="1401"/>
                        <a:pt x="1656" y="1403"/>
                      </a:cubicBezTo>
                      <a:cubicBezTo>
                        <a:pt x="1600" y="1447"/>
                        <a:pt x="1558" y="1488"/>
                        <a:pt x="1530" y="1526"/>
                      </a:cubicBezTo>
                      <a:cubicBezTo>
                        <a:pt x="1508" y="1484"/>
                        <a:pt x="1474" y="1436"/>
                        <a:pt x="1428" y="1381"/>
                      </a:cubicBezTo>
                      <a:cubicBezTo>
                        <a:pt x="1426" y="1379"/>
                        <a:pt x="1424" y="1377"/>
                        <a:pt x="1422" y="1375"/>
                      </a:cubicBezTo>
                      <a:cubicBezTo>
                        <a:pt x="1404" y="1239"/>
                        <a:pt x="1399" y="1052"/>
                        <a:pt x="1419" y="827"/>
                      </a:cubicBezTo>
                      <a:moveTo>
                        <a:pt x="750" y="1326"/>
                      </a:moveTo>
                      <a:lnTo>
                        <a:pt x="750" y="1326"/>
                      </a:lnTo>
                      <a:cubicBezTo>
                        <a:pt x="352" y="1045"/>
                        <a:pt x="166" y="789"/>
                        <a:pt x="208" y="730"/>
                      </a:cubicBezTo>
                      <a:cubicBezTo>
                        <a:pt x="216" y="719"/>
                        <a:pt x="233" y="713"/>
                        <a:pt x="260" y="713"/>
                      </a:cubicBezTo>
                      <a:cubicBezTo>
                        <a:pt x="370" y="713"/>
                        <a:pt x="629" y="816"/>
                        <a:pt x="951" y="1043"/>
                      </a:cubicBezTo>
                      <a:lnTo>
                        <a:pt x="951" y="1043"/>
                      </a:lnTo>
                      <a:cubicBezTo>
                        <a:pt x="1118" y="1161"/>
                        <a:pt x="1264" y="1287"/>
                        <a:pt x="1366" y="1401"/>
                      </a:cubicBezTo>
                      <a:cubicBezTo>
                        <a:pt x="1376" y="1472"/>
                        <a:pt x="1391" y="1534"/>
                        <a:pt x="1411" y="1581"/>
                      </a:cubicBezTo>
                      <a:cubicBezTo>
                        <a:pt x="1360" y="1578"/>
                        <a:pt x="1298" y="1584"/>
                        <a:pt x="1227" y="1598"/>
                      </a:cubicBezTo>
                      <a:cubicBezTo>
                        <a:pt x="1086" y="1540"/>
                        <a:pt x="917" y="1445"/>
                        <a:pt x="750" y="1326"/>
                      </a:cubicBezTo>
                      <a:moveTo>
                        <a:pt x="849" y="2156"/>
                      </a:moveTo>
                      <a:lnTo>
                        <a:pt x="849" y="2156"/>
                      </a:lnTo>
                      <a:cubicBezTo>
                        <a:pt x="653" y="2246"/>
                        <a:pt x="460" y="2312"/>
                        <a:pt x="306" y="2341"/>
                      </a:cubicBezTo>
                      <a:cubicBezTo>
                        <a:pt x="144" y="2372"/>
                        <a:pt x="72" y="2353"/>
                        <a:pt x="61" y="2328"/>
                      </a:cubicBezTo>
                      <a:cubicBezTo>
                        <a:pt x="30" y="2262"/>
                        <a:pt x="260" y="2045"/>
                        <a:pt x="703" y="1840"/>
                      </a:cubicBezTo>
                      <a:cubicBezTo>
                        <a:pt x="909" y="1745"/>
                        <a:pt x="1086" y="1688"/>
                        <a:pt x="1221" y="1659"/>
                      </a:cubicBezTo>
                      <a:cubicBezTo>
                        <a:pt x="1224" y="1661"/>
                        <a:pt x="1226" y="1662"/>
                        <a:pt x="1229" y="1663"/>
                      </a:cubicBezTo>
                      <a:cubicBezTo>
                        <a:pt x="1295" y="1689"/>
                        <a:pt x="1352" y="1705"/>
                        <a:pt x="1399" y="1711"/>
                      </a:cubicBezTo>
                      <a:cubicBezTo>
                        <a:pt x="1373" y="1751"/>
                        <a:pt x="1349" y="1803"/>
                        <a:pt x="1325" y="1871"/>
                      </a:cubicBezTo>
                      <a:cubicBezTo>
                        <a:pt x="1324" y="1874"/>
                        <a:pt x="1323" y="1876"/>
                        <a:pt x="1322" y="1879"/>
                      </a:cubicBezTo>
                      <a:cubicBezTo>
                        <a:pt x="1212" y="1964"/>
                        <a:pt x="1051" y="2062"/>
                        <a:pt x="849" y="2156"/>
                      </a:cubicBezTo>
                      <a:moveTo>
                        <a:pt x="1616" y="2485"/>
                      </a:moveTo>
                      <a:lnTo>
                        <a:pt x="1616" y="2485"/>
                      </a:lnTo>
                      <a:cubicBezTo>
                        <a:pt x="1596" y="2700"/>
                        <a:pt x="1557" y="2900"/>
                        <a:pt x="1505" y="3048"/>
                      </a:cubicBezTo>
                      <a:cubicBezTo>
                        <a:pt x="1451" y="3203"/>
                        <a:pt x="1399" y="3255"/>
                        <a:pt x="1371" y="3253"/>
                      </a:cubicBezTo>
                      <a:cubicBezTo>
                        <a:pt x="1343" y="3251"/>
                        <a:pt x="1301" y="3190"/>
                        <a:pt x="1276" y="3027"/>
                      </a:cubicBezTo>
                      <a:cubicBezTo>
                        <a:pt x="1252" y="2872"/>
                        <a:pt x="1251" y="2668"/>
                        <a:pt x="1270" y="2453"/>
                      </a:cubicBezTo>
                      <a:cubicBezTo>
                        <a:pt x="1289" y="2250"/>
                        <a:pt x="1325" y="2060"/>
                        <a:pt x="1373" y="1914"/>
                      </a:cubicBezTo>
                      <a:cubicBezTo>
                        <a:pt x="1430" y="1869"/>
                        <a:pt x="1475" y="1825"/>
                        <a:pt x="1506" y="1786"/>
                      </a:cubicBezTo>
                      <a:cubicBezTo>
                        <a:pt x="1529" y="1832"/>
                        <a:pt x="1566" y="1883"/>
                        <a:pt x="1613" y="1937"/>
                      </a:cubicBezTo>
                      <a:cubicBezTo>
                        <a:pt x="1633" y="2088"/>
                        <a:pt x="1635" y="2282"/>
                        <a:pt x="1616" y="2485"/>
                      </a:cubicBezTo>
                      <a:moveTo>
                        <a:pt x="2285" y="1986"/>
                      </a:moveTo>
                      <a:lnTo>
                        <a:pt x="2285" y="1986"/>
                      </a:lnTo>
                      <a:cubicBezTo>
                        <a:pt x="2683" y="2267"/>
                        <a:pt x="2869" y="2523"/>
                        <a:pt x="2828" y="2582"/>
                      </a:cubicBezTo>
                      <a:cubicBezTo>
                        <a:pt x="2812" y="2605"/>
                        <a:pt x="2738" y="2610"/>
                        <a:pt x="2584" y="2550"/>
                      </a:cubicBezTo>
                      <a:cubicBezTo>
                        <a:pt x="2438" y="2494"/>
                        <a:pt x="2261" y="2394"/>
                        <a:pt x="2084" y="2269"/>
                      </a:cubicBezTo>
                      <a:cubicBezTo>
                        <a:pt x="1900" y="2138"/>
                        <a:pt x="1761" y="2014"/>
                        <a:pt x="1669" y="1911"/>
                      </a:cubicBezTo>
                      <a:cubicBezTo>
                        <a:pt x="1669" y="1908"/>
                        <a:pt x="1668" y="1906"/>
                        <a:pt x="1668" y="1903"/>
                      </a:cubicBezTo>
                      <a:cubicBezTo>
                        <a:pt x="1657" y="1832"/>
                        <a:pt x="1642" y="1775"/>
                        <a:pt x="1624" y="1731"/>
                      </a:cubicBezTo>
                      <a:cubicBezTo>
                        <a:pt x="1632" y="1732"/>
                        <a:pt x="1640" y="1732"/>
                        <a:pt x="1649" y="1732"/>
                      </a:cubicBezTo>
                      <a:cubicBezTo>
                        <a:pt x="1695" y="1732"/>
                        <a:pt x="1750" y="1726"/>
                        <a:pt x="1810" y="1714"/>
                      </a:cubicBezTo>
                      <a:cubicBezTo>
                        <a:pt x="1937" y="1766"/>
                        <a:pt x="2101" y="1855"/>
                        <a:pt x="2285" y="1986"/>
                      </a:cubicBezTo>
                      <a:moveTo>
                        <a:pt x="1815" y="1652"/>
                      </a:moveTo>
                      <a:lnTo>
                        <a:pt x="1815" y="1652"/>
                      </a:lnTo>
                      <a:cubicBezTo>
                        <a:pt x="1748" y="1626"/>
                        <a:pt x="1687" y="1608"/>
                        <a:pt x="1636" y="1602"/>
                      </a:cubicBezTo>
                      <a:cubicBezTo>
                        <a:pt x="1664" y="1559"/>
                        <a:pt x="1690" y="1501"/>
                        <a:pt x="1714" y="1433"/>
                      </a:cubicBezTo>
                      <a:cubicBezTo>
                        <a:pt x="1834" y="1340"/>
                        <a:pt x="2001" y="1242"/>
                        <a:pt x="2187" y="1156"/>
                      </a:cubicBezTo>
                      <a:cubicBezTo>
                        <a:pt x="2383" y="1066"/>
                        <a:pt x="2575" y="1000"/>
                        <a:pt x="2729" y="971"/>
                      </a:cubicBezTo>
                      <a:cubicBezTo>
                        <a:pt x="2789" y="960"/>
                        <a:pt x="2837" y="955"/>
                        <a:pt x="2873" y="955"/>
                      </a:cubicBezTo>
                      <a:cubicBezTo>
                        <a:pt x="2936" y="955"/>
                        <a:pt x="2967" y="968"/>
                        <a:pt x="2975" y="984"/>
                      </a:cubicBezTo>
                      <a:cubicBezTo>
                        <a:pt x="3005" y="1050"/>
                        <a:pt x="2775" y="1267"/>
                        <a:pt x="2332" y="1472"/>
                      </a:cubicBezTo>
                      <a:cubicBezTo>
                        <a:pt x="2127" y="1566"/>
                        <a:pt x="1950" y="1624"/>
                        <a:pt x="1815" y="165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1" name="Google Shape;381;p9"/>
                <p:cNvSpPr/>
                <p:nvPr/>
              </p:nvSpPr>
              <p:spPr>
                <a:xfrm>
                  <a:off x="7665840" y="829800"/>
                  <a:ext cx="246600" cy="2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" h="685" extrusionOk="0">
                      <a:moveTo>
                        <a:pt x="224" y="664"/>
                      </a:moveTo>
                      <a:lnTo>
                        <a:pt x="224" y="664"/>
                      </a:lnTo>
                      <a:cubicBezTo>
                        <a:pt x="47" y="599"/>
                        <a:pt x="-44" y="402"/>
                        <a:pt x="21" y="225"/>
                      </a:cubicBezTo>
                      <a:cubicBezTo>
                        <a:pt x="87" y="47"/>
                        <a:pt x="284" y="-44"/>
                        <a:pt x="461" y="22"/>
                      </a:cubicBezTo>
                      <a:cubicBezTo>
                        <a:pt x="638" y="87"/>
                        <a:pt x="729" y="284"/>
                        <a:pt x="664" y="461"/>
                      </a:cubicBezTo>
                      <a:cubicBezTo>
                        <a:pt x="599" y="639"/>
                        <a:pt x="402" y="730"/>
                        <a:pt x="224" y="66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82" name="Google Shape;382;p9"/>
              <p:cNvSpPr/>
              <p:nvPr/>
            </p:nvSpPr>
            <p:spPr>
              <a:xfrm rot="-10363418">
                <a:off x="134775" y="1070552"/>
                <a:ext cx="310340" cy="702700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9324" extrusionOk="0">
                    <a:moveTo>
                      <a:pt x="4118" y="5690"/>
                    </a:moveTo>
                    <a:lnTo>
                      <a:pt x="4118" y="5690"/>
                    </a:lnTo>
                    <a:cubicBezTo>
                      <a:pt x="2555" y="6818"/>
                      <a:pt x="2417" y="7956"/>
                      <a:pt x="2443" y="8446"/>
                    </a:cubicBezTo>
                    <a:cubicBezTo>
                      <a:pt x="2334" y="8157"/>
                      <a:pt x="2219" y="7796"/>
                      <a:pt x="2125" y="7369"/>
                    </a:cubicBezTo>
                    <a:cubicBezTo>
                      <a:pt x="2039" y="6978"/>
                      <a:pt x="1965" y="6502"/>
                      <a:pt x="1936" y="5952"/>
                    </a:cubicBezTo>
                    <a:cubicBezTo>
                      <a:pt x="2166" y="5855"/>
                      <a:pt x="3355" y="5264"/>
                      <a:pt x="3645" y="3392"/>
                    </a:cubicBezTo>
                    <a:cubicBezTo>
                      <a:pt x="2345" y="4066"/>
                      <a:pt x="2011" y="5217"/>
                      <a:pt x="1926" y="5720"/>
                    </a:cubicBezTo>
                    <a:cubicBezTo>
                      <a:pt x="1902" y="4915"/>
                      <a:pt x="1974" y="3965"/>
                      <a:pt x="2233" y="2898"/>
                    </a:cubicBezTo>
                    <a:cubicBezTo>
                      <a:pt x="2484" y="2775"/>
                      <a:pt x="3704" y="2064"/>
                      <a:pt x="3266" y="0"/>
                    </a:cubicBezTo>
                    <a:cubicBezTo>
                      <a:pt x="2107" y="1149"/>
                      <a:pt x="2137" y="2444"/>
                      <a:pt x="2174" y="2814"/>
                    </a:cubicBezTo>
                    <a:cubicBezTo>
                      <a:pt x="2074" y="3215"/>
                      <a:pt x="2001" y="3601"/>
                      <a:pt x="1949" y="3969"/>
                    </a:cubicBezTo>
                    <a:cubicBezTo>
                      <a:pt x="1905" y="3467"/>
                      <a:pt x="1657" y="2642"/>
                      <a:pt x="656" y="1793"/>
                    </a:cubicBezTo>
                    <a:cubicBezTo>
                      <a:pt x="721" y="3262"/>
                      <a:pt x="1701" y="4250"/>
                      <a:pt x="1894" y="4431"/>
                    </a:cubicBezTo>
                    <a:cubicBezTo>
                      <a:pt x="1786" y="5547"/>
                      <a:pt x="1873" y="6479"/>
                      <a:pt x="2008" y="7181"/>
                    </a:cubicBezTo>
                    <a:cubicBezTo>
                      <a:pt x="1821" y="6615"/>
                      <a:pt x="1314" y="5545"/>
                      <a:pt x="0" y="4591"/>
                    </a:cubicBezTo>
                    <a:cubicBezTo>
                      <a:pt x="352" y="6890"/>
                      <a:pt x="1923" y="7517"/>
                      <a:pt x="2095" y="7580"/>
                    </a:cubicBezTo>
                    <a:cubicBezTo>
                      <a:pt x="2365" y="8680"/>
                      <a:pt x="2759" y="9300"/>
                      <a:pt x="2763" y="9306"/>
                    </a:cubicBezTo>
                    <a:cubicBezTo>
                      <a:pt x="2770" y="9318"/>
                      <a:pt x="2783" y="9324"/>
                      <a:pt x="2795" y="9324"/>
                    </a:cubicBezTo>
                    <a:cubicBezTo>
                      <a:pt x="2802" y="9324"/>
                      <a:pt x="2810" y="9322"/>
                      <a:pt x="2816" y="9318"/>
                    </a:cubicBezTo>
                    <a:cubicBezTo>
                      <a:pt x="2834" y="9307"/>
                      <a:pt x="2839" y="9283"/>
                      <a:pt x="2828" y="9265"/>
                    </a:cubicBezTo>
                    <a:cubicBezTo>
                      <a:pt x="2825" y="9262"/>
                      <a:pt x="2696" y="9059"/>
                      <a:pt x="2537" y="8682"/>
                    </a:cubicBezTo>
                    <a:cubicBezTo>
                      <a:pt x="2811" y="8604"/>
                      <a:pt x="3939" y="8138"/>
                      <a:pt x="4118" y="56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9"/>
              <p:cNvSpPr/>
              <p:nvPr/>
            </p:nvSpPr>
            <p:spPr>
              <a:xfrm rot="-10067389" flipH="1">
                <a:off x="-169502" y="637317"/>
                <a:ext cx="414042" cy="93749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9324" extrusionOk="0">
                    <a:moveTo>
                      <a:pt x="4118" y="5690"/>
                    </a:moveTo>
                    <a:lnTo>
                      <a:pt x="4118" y="5690"/>
                    </a:lnTo>
                    <a:cubicBezTo>
                      <a:pt x="2555" y="6818"/>
                      <a:pt x="2417" y="7956"/>
                      <a:pt x="2443" y="8446"/>
                    </a:cubicBezTo>
                    <a:cubicBezTo>
                      <a:pt x="2334" y="8157"/>
                      <a:pt x="2219" y="7796"/>
                      <a:pt x="2125" y="7369"/>
                    </a:cubicBezTo>
                    <a:cubicBezTo>
                      <a:pt x="2039" y="6978"/>
                      <a:pt x="1965" y="6502"/>
                      <a:pt x="1936" y="5952"/>
                    </a:cubicBezTo>
                    <a:cubicBezTo>
                      <a:pt x="2166" y="5855"/>
                      <a:pt x="3355" y="5264"/>
                      <a:pt x="3645" y="3392"/>
                    </a:cubicBezTo>
                    <a:cubicBezTo>
                      <a:pt x="2345" y="4066"/>
                      <a:pt x="2011" y="5217"/>
                      <a:pt x="1926" y="5720"/>
                    </a:cubicBezTo>
                    <a:cubicBezTo>
                      <a:pt x="1902" y="4915"/>
                      <a:pt x="1974" y="3965"/>
                      <a:pt x="2233" y="2898"/>
                    </a:cubicBezTo>
                    <a:cubicBezTo>
                      <a:pt x="2484" y="2775"/>
                      <a:pt x="3704" y="2064"/>
                      <a:pt x="3266" y="0"/>
                    </a:cubicBezTo>
                    <a:cubicBezTo>
                      <a:pt x="2107" y="1149"/>
                      <a:pt x="2137" y="2444"/>
                      <a:pt x="2174" y="2814"/>
                    </a:cubicBezTo>
                    <a:cubicBezTo>
                      <a:pt x="2074" y="3215"/>
                      <a:pt x="2001" y="3601"/>
                      <a:pt x="1949" y="3969"/>
                    </a:cubicBezTo>
                    <a:cubicBezTo>
                      <a:pt x="1905" y="3467"/>
                      <a:pt x="1657" y="2642"/>
                      <a:pt x="656" y="1793"/>
                    </a:cubicBezTo>
                    <a:cubicBezTo>
                      <a:pt x="721" y="3262"/>
                      <a:pt x="1701" y="4250"/>
                      <a:pt x="1894" y="4431"/>
                    </a:cubicBezTo>
                    <a:cubicBezTo>
                      <a:pt x="1786" y="5547"/>
                      <a:pt x="1873" y="6479"/>
                      <a:pt x="2008" y="7181"/>
                    </a:cubicBezTo>
                    <a:cubicBezTo>
                      <a:pt x="1821" y="6615"/>
                      <a:pt x="1314" y="5545"/>
                      <a:pt x="0" y="4591"/>
                    </a:cubicBezTo>
                    <a:cubicBezTo>
                      <a:pt x="352" y="6890"/>
                      <a:pt x="1923" y="7517"/>
                      <a:pt x="2095" y="7580"/>
                    </a:cubicBezTo>
                    <a:cubicBezTo>
                      <a:pt x="2365" y="8680"/>
                      <a:pt x="2759" y="9300"/>
                      <a:pt x="2763" y="9306"/>
                    </a:cubicBezTo>
                    <a:cubicBezTo>
                      <a:pt x="2770" y="9318"/>
                      <a:pt x="2783" y="9324"/>
                      <a:pt x="2795" y="9324"/>
                    </a:cubicBezTo>
                    <a:cubicBezTo>
                      <a:pt x="2802" y="9324"/>
                      <a:pt x="2810" y="9322"/>
                      <a:pt x="2816" y="9318"/>
                    </a:cubicBezTo>
                    <a:cubicBezTo>
                      <a:pt x="2834" y="9307"/>
                      <a:pt x="2839" y="9283"/>
                      <a:pt x="2828" y="9265"/>
                    </a:cubicBezTo>
                    <a:cubicBezTo>
                      <a:pt x="2825" y="9262"/>
                      <a:pt x="2696" y="9059"/>
                      <a:pt x="2537" y="8682"/>
                    </a:cubicBezTo>
                    <a:cubicBezTo>
                      <a:pt x="2811" y="8604"/>
                      <a:pt x="3939" y="8138"/>
                      <a:pt x="4118" y="56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84" name="Google Shape;384;p9"/>
              <p:cNvGrpSpPr/>
              <p:nvPr/>
            </p:nvGrpSpPr>
            <p:grpSpPr>
              <a:xfrm rot="9527590">
                <a:off x="25313" y="1182389"/>
                <a:ext cx="283584" cy="283584"/>
                <a:chOff x="7314840" y="1753920"/>
                <a:chExt cx="948960" cy="948960"/>
              </a:xfrm>
            </p:grpSpPr>
            <p:sp>
              <p:nvSpPr>
                <p:cNvPr id="385" name="Google Shape;385;p9"/>
                <p:cNvSpPr/>
                <p:nvPr/>
              </p:nvSpPr>
              <p:spPr>
                <a:xfrm>
                  <a:off x="7314840" y="1753920"/>
                  <a:ext cx="948960" cy="94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6" h="2636" extrusionOk="0">
                      <a:moveTo>
                        <a:pt x="2636" y="1439"/>
                      </a:moveTo>
                      <a:lnTo>
                        <a:pt x="2636" y="1439"/>
                      </a:lnTo>
                      <a:cubicBezTo>
                        <a:pt x="2644" y="1349"/>
                        <a:pt x="2356" y="1248"/>
                        <a:pt x="1992" y="1215"/>
                      </a:cubicBezTo>
                      <a:cubicBezTo>
                        <a:pt x="1975" y="1214"/>
                        <a:pt x="1958" y="1212"/>
                        <a:pt x="1942" y="1211"/>
                      </a:cubicBezTo>
                      <a:cubicBezTo>
                        <a:pt x="1957" y="1204"/>
                        <a:pt x="1972" y="1198"/>
                        <a:pt x="1987" y="1191"/>
                      </a:cubicBezTo>
                      <a:cubicBezTo>
                        <a:pt x="2319" y="1037"/>
                        <a:pt x="2558" y="846"/>
                        <a:pt x="2520" y="764"/>
                      </a:cubicBezTo>
                      <a:cubicBezTo>
                        <a:pt x="2481" y="681"/>
                        <a:pt x="2181" y="739"/>
                        <a:pt x="1849" y="892"/>
                      </a:cubicBezTo>
                      <a:cubicBezTo>
                        <a:pt x="1834" y="898"/>
                        <a:pt x="1819" y="906"/>
                        <a:pt x="1805" y="913"/>
                      </a:cubicBezTo>
                      <a:cubicBezTo>
                        <a:pt x="1814" y="900"/>
                        <a:pt x="1824" y="887"/>
                        <a:pt x="1834" y="873"/>
                      </a:cubicBezTo>
                      <a:cubicBezTo>
                        <a:pt x="2045" y="574"/>
                        <a:pt x="2156" y="290"/>
                        <a:pt x="2082" y="237"/>
                      </a:cubicBezTo>
                      <a:cubicBezTo>
                        <a:pt x="2008" y="185"/>
                        <a:pt x="1776" y="384"/>
                        <a:pt x="1565" y="683"/>
                      </a:cubicBezTo>
                      <a:cubicBezTo>
                        <a:pt x="1556" y="697"/>
                        <a:pt x="1546" y="710"/>
                        <a:pt x="1537" y="724"/>
                      </a:cubicBezTo>
                      <a:cubicBezTo>
                        <a:pt x="1539" y="707"/>
                        <a:pt x="1541" y="691"/>
                        <a:pt x="1542" y="674"/>
                      </a:cubicBezTo>
                      <a:cubicBezTo>
                        <a:pt x="1575" y="310"/>
                        <a:pt x="1529" y="9"/>
                        <a:pt x="1439" y="0"/>
                      </a:cubicBezTo>
                      <a:cubicBezTo>
                        <a:pt x="1348" y="-8"/>
                        <a:pt x="1248" y="280"/>
                        <a:pt x="1214" y="644"/>
                      </a:cubicBezTo>
                      <a:cubicBezTo>
                        <a:pt x="1213" y="661"/>
                        <a:pt x="1211" y="678"/>
                        <a:pt x="1210" y="694"/>
                      </a:cubicBezTo>
                      <a:cubicBezTo>
                        <a:pt x="1204" y="679"/>
                        <a:pt x="1197" y="663"/>
                        <a:pt x="1190" y="648"/>
                      </a:cubicBezTo>
                      <a:cubicBezTo>
                        <a:pt x="1037" y="316"/>
                        <a:pt x="846" y="78"/>
                        <a:pt x="763" y="116"/>
                      </a:cubicBezTo>
                      <a:cubicBezTo>
                        <a:pt x="681" y="154"/>
                        <a:pt x="738" y="454"/>
                        <a:pt x="891" y="786"/>
                      </a:cubicBezTo>
                      <a:cubicBezTo>
                        <a:pt x="898" y="801"/>
                        <a:pt x="905" y="816"/>
                        <a:pt x="913" y="831"/>
                      </a:cubicBezTo>
                      <a:cubicBezTo>
                        <a:pt x="899" y="822"/>
                        <a:pt x="886" y="812"/>
                        <a:pt x="872" y="802"/>
                      </a:cubicBezTo>
                      <a:cubicBezTo>
                        <a:pt x="574" y="591"/>
                        <a:pt x="289" y="480"/>
                        <a:pt x="237" y="554"/>
                      </a:cubicBezTo>
                      <a:cubicBezTo>
                        <a:pt x="184" y="628"/>
                        <a:pt x="384" y="860"/>
                        <a:pt x="682" y="1071"/>
                      </a:cubicBezTo>
                      <a:cubicBezTo>
                        <a:pt x="696" y="1080"/>
                        <a:pt x="710" y="1090"/>
                        <a:pt x="724" y="1099"/>
                      </a:cubicBezTo>
                      <a:cubicBezTo>
                        <a:pt x="707" y="1097"/>
                        <a:pt x="691" y="1095"/>
                        <a:pt x="674" y="1094"/>
                      </a:cubicBezTo>
                      <a:cubicBezTo>
                        <a:pt x="310" y="1060"/>
                        <a:pt x="8" y="1106"/>
                        <a:pt x="0" y="1197"/>
                      </a:cubicBezTo>
                      <a:cubicBezTo>
                        <a:pt x="-9" y="1288"/>
                        <a:pt x="280" y="1388"/>
                        <a:pt x="643" y="1422"/>
                      </a:cubicBezTo>
                      <a:cubicBezTo>
                        <a:pt x="660" y="1423"/>
                        <a:pt x="677" y="1424"/>
                        <a:pt x="693" y="1425"/>
                      </a:cubicBezTo>
                      <a:cubicBezTo>
                        <a:pt x="678" y="1432"/>
                        <a:pt x="663" y="1438"/>
                        <a:pt x="648" y="1446"/>
                      </a:cubicBezTo>
                      <a:cubicBezTo>
                        <a:pt x="316" y="1599"/>
                        <a:pt x="78" y="1789"/>
                        <a:pt x="116" y="1872"/>
                      </a:cubicBezTo>
                      <a:cubicBezTo>
                        <a:pt x="154" y="1955"/>
                        <a:pt x="453" y="1898"/>
                        <a:pt x="785" y="1745"/>
                      </a:cubicBezTo>
                      <a:cubicBezTo>
                        <a:pt x="801" y="1737"/>
                        <a:pt x="816" y="1730"/>
                        <a:pt x="831" y="1723"/>
                      </a:cubicBezTo>
                      <a:cubicBezTo>
                        <a:pt x="821" y="1736"/>
                        <a:pt x="811" y="1750"/>
                        <a:pt x="802" y="1764"/>
                      </a:cubicBezTo>
                      <a:cubicBezTo>
                        <a:pt x="590" y="2062"/>
                        <a:pt x="479" y="2347"/>
                        <a:pt x="554" y="2399"/>
                      </a:cubicBezTo>
                      <a:cubicBezTo>
                        <a:pt x="628" y="2452"/>
                        <a:pt x="859" y="2252"/>
                        <a:pt x="1070" y="1954"/>
                      </a:cubicBezTo>
                      <a:cubicBezTo>
                        <a:pt x="1080" y="1940"/>
                        <a:pt x="1089" y="1926"/>
                        <a:pt x="1099" y="1912"/>
                      </a:cubicBezTo>
                      <a:cubicBezTo>
                        <a:pt x="1097" y="1929"/>
                        <a:pt x="1095" y="1945"/>
                        <a:pt x="1093" y="1962"/>
                      </a:cubicBezTo>
                      <a:cubicBezTo>
                        <a:pt x="1060" y="2326"/>
                        <a:pt x="1106" y="2628"/>
                        <a:pt x="1196" y="2636"/>
                      </a:cubicBezTo>
                      <a:cubicBezTo>
                        <a:pt x="1287" y="2644"/>
                        <a:pt x="1387" y="2356"/>
                        <a:pt x="1421" y="1992"/>
                      </a:cubicBezTo>
                      <a:cubicBezTo>
                        <a:pt x="1422" y="1975"/>
                        <a:pt x="1424" y="1959"/>
                        <a:pt x="1425" y="1942"/>
                      </a:cubicBezTo>
                      <a:cubicBezTo>
                        <a:pt x="1432" y="1958"/>
                        <a:pt x="1438" y="1973"/>
                        <a:pt x="1445" y="1988"/>
                      </a:cubicBezTo>
                      <a:cubicBezTo>
                        <a:pt x="1598" y="2320"/>
                        <a:pt x="1789" y="2558"/>
                        <a:pt x="1871" y="2520"/>
                      </a:cubicBezTo>
                      <a:cubicBezTo>
                        <a:pt x="1954" y="2482"/>
                        <a:pt x="1897" y="2182"/>
                        <a:pt x="1744" y="1850"/>
                      </a:cubicBezTo>
                      <a:cubicBezTo>
                        <a:pt x="1737" y="1835"/>
                        <a:pt x="1730" y="1820"/>
                        <a:pt x="1723" y="1805"/>
                      </a:cubicBezTo>
                      <a:cubicBezTo>
                        <a:pt x="1736" y="1815"/>
                        <a:pt x="1749" y="1825"/>
                        <a:pt x="1763" y="1834"/>
                      </a:cubicBezTo>
                      <a:cubicBezTo>
                        <a:pt x="2061" y="2045"/>
                        <a:pt x="2346" y="2156"/>
                        <a:pt x="2398" y="2082"/>
                      </a:cubicBezTo>
                      <a:cubicBezTo>
                        <a:pt x="2451" y="2007"/>
                        <a:pt x="2252" y="1776"/>
                        <a:pt x="1953" y="1566"/>
                      </a:cubicBezTo>
                      <a:cubicBezTo>
                        <a:pt x="1939" y="1556"/>
                        <a:pt x="1926" y="1547"/>
                        <a:pt x="1912" y="1538"/>
                      </a:cubicBezTo>
                      <a:cubicBezTo>
                        <a:pt x="1928" y="1539"/>
                        <a:pt x="1945" y="1541"/>
                        <a:pt x="1962" y="1543"/>
                      </a:cubicBezTo>
                      <a:cubicBezTo>
                        <a:pt x="2326" y="1576"/>
                        <a:pt x="2627" y="1530"/>
                        <a:pt x="2636" y="143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6" name="Google Shape;386;p9"/>
                <p:cNvSpPr/>
                <p:nvPr/>
              </p:nvSpPr>
              <p:spPr>
                <a:xfrm>
                  <a:off x="7689600" y="2128320"/>
                  <a:ext cx="199800" cy="19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" h="555" extrusionOk="0">
                      <a:moveTo>
                        <a:pt x="393" y="530"/>
                      </a:moveTo>
                      <a:lnTo>
                        <a:pt x="393" y="530"/>
                      </a:lnTo>
                      <a:cubicBezTo>
                        <a:pt x="253" y="594"/>
                        <a:pt x="89" y="533"/>
                        <a:pt x="25" y="394"/>
                      </a:cubicBezTo>
                      <a:cubicBezTo>
                        <a:pt x="-39" y="255"/>
                        <a:pt x="21" y="91"/>
                        <a:pt x="160" y="26"/>
                      </a:cubicBezTo>
                      <a:cubicBezTo>
                        <a:pt x="299" y="-38"/>
                        <a:pt x="464" y="23"/>
                        <a:pt x="529" y="162"/>
                      </a:cubicBezTo>
                      <a:cubicBezTo>
                        <a:pt x="593" y="301"/>
                        <a:pt x="532" y="466"/>
                        <a:pt x="393" y="53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87" name="Google Shape;387;p9"/>
              <p:cNvSpPr/>
              <p:nvPr/>
            </p:nvSpPr>
            <p:spPr>
              <a:xfrm rot="9631604" flipH="1">
                <a:off x="455186" y="776204"/>
                <a:ext cx="387876" cy="878204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9324" extrusionOk="0">
                    <a:moveTo>
                      <a:pt x="4118" y="5690"/>
                    </a:moveTo>
                    <a:lnTo>
                      <a:pt x="4118" y="5690"/>
                    </a:lnTo>
                    <a:cubicBezTo>
                      <a:pt x="2555" y="6818"/>
                      <a:pt x="2417" y="7956"/>
                      <a:pt x="2443" y="8446"/>
                    </a:cubicBezTo>
                    <a:cubicBezTo>
                      <a:pt x="2334" y="8157"/>
                      <a:pt x="2219" y="7796"/>
                      <a:pt x="2125" y="7369"/>
                    </a:cubicBezTo>
                    <a:cubicBezTo>
                      <a:pt x="2039" y="6978"/>
                      <a:pt x="1965" y="6502"/>
                      <a:pt x="1936" y="5952"/>
                    </a:cubicBezTo>
                    <a:cubicBezTo>
                      <a:pt x="2166" y="5855"/>
                      <a:pt x="3355" y="5264"/>
                      <a:pt x="3645" y="3392"/>
                    </a:cubicBezTo>
                    <a:cubicBezTo>
                      <a:pt x="2345" y="4066"/>
                      <a:pt x="2011" y="5217"/>
                      <a:pt x="1926" y="5720"/>
                    </a:cubicBezTo>
                    <a:cubicBezTo>
                      <a:pt x="1902" y="4915"/>
                      <a:pt x="1974" y="3965"/>
                      <a:pt x="2233" y="2898"/>
                    </a:cubicBezTo>
                    <a:cubicBezTo>
                      <a:pt x="2484" y="2775"/>
                      <a:pt x="3704" y="2064"/>
                      <a:pt x="3266" y="0"/>
                    </a:cubicBezTo>
                    <a:cubicBezTo>
                      <a:pt x="2107" y="1149"/>
                      <a:pt x="2137" y="2444"/>
                      <a:pt x="2174" y="2814"/>
                    </a:cubicBezTo>
                    <a:cubicBezTo>
                      <a:pt x="2074" y="3215"/>
                      <a:pt x="2001" y="3601"/>
                      <a:pt x="1949" y="3969"/>
                    </a:cubicBezTo>
                    <a:cubicBezTo>
                      <a:pt x="1905" y="3467"/>
                      <a:pt x="1657" y="2642"/>
                      <a:pt x="656" y="1793"/>
                    </a:cubicBezTo>
                    <a:cubicBezTo>
                      <a:pt x="721" y="3262"/>
                      <a:pt x="1701" y="4250"/>
                      <a:pt x="1894" y="4431"/>
                    </a:cubicBezTo>
                    <a:cubicBezTo>
                      <a:pt x="1786" y="5547"/>
                      <a:pt x="1873" y="6479"/>
                      <a:pt x="2008" y="7181"/>
                    </a:cubicBezTo>
                    <a:cubicBezTo>
                      <a:pt x="1821" y="6615"/>
                      <a:pt x="1314" y="5545"/>
                      <a:pt x="0" y="4591"/>
                    </a:cubicBezTo>
                    <a:cubicBezTo>
                      <a:pt x="352" y="6890"/>
                      <a:pt x="1923" y="7517"/>
                      <a:pt x="2095" y="7580"/>
                    </a:cubicBezTo>
                    <a:cubicBezTo>
                      <a:pt x="2365" y="8680"/>
                      <a:pt x="2759" y="9300"/>
                      <a:pt x="2763" y="9306"/>
                    </a:cubicBezTo>
                    <a:cubicBezTo>
                      <a:pt x="2770" y="9318"/>
                      <a:pt x="2783" y="9324"/>
                      <a:pt x="2795" y="9324"/>
                    </a:cubicBezTo>
                    <a:cubicBezTo>
                      <a:pt x="2802" y="9324"/>
                      <a:pt x="2810" y="9322"/>
                      <a:pt x="2816" y="9318"/>
                    </a:cubicBezTo>
                    <a:cubicBezTo>
                      <a:pt x="2834" y="9307"/>
                      <a:pt x="2839" y="9283"/>
                      <a:pt x="2828" y="9265"/>
                    </a:cubicBezTo>
                    <a:cubicBezTo>
                      <a:pt x="2825" y="9262"/>
                      <a:pt x="2696" y="9059"/>
                      <a:pt x="2537" y="8682"/>
                    </a:cubicBezTo>
                    <a:cubicBezTo>
                      <a:pt x="2811" y="8604"/>
                      <a:pt x="3939" y="8138"/>
                      <a:pt x="4118" y="56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88" name="Google Shape;388;p9"/>
              <p:cNvGrpSpPr/>
              <p:nvPr/>
            </p:nvGrpSpPr>
            <p:grpSpPr>
              <a:xfrm rot="9528556">
                <a:off x="166299" y="811456"/>
                <a:ext cx="508958" cy="508847"/>
                <a:chOff x="7193160" y="357120"/>
                <a:chExt cx="1192320" cy="1192320"/>
              </a:xfrm>
            </p:grpSpPr>
            <p:sp>
              <p:nvSpPr>
                <p:cNvPr id="389" name="Google Shape;389;p9"/>
                <p:cNvSpPr/>
                <p:nvPr/>
              </p:nvSpPr>
              <p:spPr>
                <a:xfrm>
                  <a:off x="7209720" y="373320"/>
                  <a:ext cx="1159560" cy="1159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1" h="3221" extrusionOk="0">
                      <a:moveTo>
                        <a:pt x="3220" y="1335"/>
                      </a:moveTo>
                      <a:lnTo>
                        <a:pt x="3220" y="1335"/>
                      </a:lnTo>
                      <a:cubicBezTo>
                        <a:pt x="3201" y="1224"/>
                        <a:pt x="2825" y="1196"/>
                        <a:pt x="2380" y="1272"/>
                      </a:cubicBezTo>
                      <a:cubicBezTo>
                        <a:pt x="2360" y="1276"/>
                        <a:pt x="2339" y="1280"/>
                        <a:pt x="2320" y="1284"/>
                      </a:cubicBezTo>
                      <a:cubicBezTo>
                        <a:pt x="2336" y="1271"/>
                        <a:pt x="2352" y="1258"/>
                        <a:pt x="2367" y="1245"/>
                      </a:cubicBezTo>
                      <a:cubicBezTo>
                        <a:pt x="2715" y="956"/>
                        <a:pt x="2937" y="653"/>
                        <a:pt x="2865" y="566"/>
                      </a:cubicBezTo>
                      <a:cubicBezTo>
                        <a:pt x="2794" y="480"/>
                        <a:pt x="2455" y="644"/>
                        <a:pt x="2108" y="933"/>
                      </a:cubicBezTo>
                      <a:cubicBezTo>
                        <a:pt x="2092" y="946"/>
                        <a:pt x="2076" y="960"/>
                        <a:pt x="2061" y="972"/>
                      </a:cubicBezTo>
                      <a:cubicBezTo>
                        <a:pt x="2068" y="953"/>
                        <a:pt x="2076" y="934"/>
                        <a:pt x="2083" y="915"/>
                      </a:cubicBezTo>
                      <a:cubicBezTo>
                        <a:pt x="2239" y="492"/>
                        <a:pt x="2281" y="117"/>
                        <a:pt x="2175" y="79"/>
                      </a:cubicBezTo>
                      <a:cubicBezTo>
                        <a:pt x="2070" y="39"/>
                        <a:pt x="1858" y="351"/>
                        <a:pt x="1702" y="775"/>
                      </a:cubicBezTo>
                      <a:cubicBezTo>
                        <a:pt x="1695" y="794"/>
                        <a:pt x="1688" y="813"/>
                        <a:pt x="1681" y="833"/>
                      </a:cubicBezTo>
                      <a:cubicBezTo>
                        <a:pt x="1678" y="813"/>
                        <a:pt x="1675" y="792"/>
                        <a:pt x="1672" y="772"/>
                      </a:cubicBezTo>
                      <a:cubicBezTo>
                        <a:pt x="1595" y="327"/>
                        <a:pt x="1443" y="-18"/>
                        <a:pt x="1333" y="1"/>
                      </a:cubicBezTo>
                      <a:cubicBezTo>
                        <a:pt x="1223" y="20"/>
                        <a:pt x="1195" y="396"/>
                        <a:pt x="1271" y="841"/>
                      </a:cubicBezTo>
                      <a:cubicBezTo>
                        <a:pt x="1275" y="861"/>
                        <a:pt x="1279" y="881"/>
                        <a:pt x="1283" y="901"/>
                      </a:cubicBezTo>
                      <a:cubicBezTo>
                        <a:pt x="1270" y="885"/>
                        <a:pt x="1257" y="869"/>
                        <a:pt x="1244" y="853"/>
                      </a:cubicBezTo>
                      <a:cubicBezTo>
                        <a:pt x="955" y="507"/>
                        <a:pt x="651" y="283"/>
                        <a:pt x="565" y="355"/>
                      </a:cubicBezTo>
                      <a:cubicBezTo>
                        <a:pt x="479" y="427"/>
                        <a:pt x="643" y="766"/>
                        <a:pt x="932" y="1113"/>
                      </a:cubicBezTo>
                      <a:cubicBezTo>
                        <a:pt x="944" y="1129"/>
                        <a:pt x="958" y="1145"/>
                        <a:pt x="971" y="1160"/>
                      </a:cubicBezTo>
                      <a:cubicBezTo>
                        <a:pt x="952" y="1152"/>
                        <a:pt x="933" y="1145"/>
                        <a:pt x="914" y="1138"/>
                      </a:cubicBezTo>
                      <a:cubicBezTo>
                        <a:pt x="490" y="981"/>
                        <a:pt x="116" y="940"/>
                        <a:pt x="77" y="1045"/>
                      </a:cubicBezTo>
                      <a:cubicBezTo>
                        <a:pt x="38" y="1151"/>
                        <a:pt x="350" y="1363"/>
                        <a:pt x="773" y="1519"/>
                      </a:cubicBezTo>
                      <a:cubicBezTo>
                        <a:pt x="792" y="1526"/>
                        <a:pt x="812" y="1533"/>
                        <a:pt x="831" y="1539"/>
                      </a:cubicBezTo>
                      <a:cubicBezTo>
                        <a:pt x="811" y="1543"/>
                        <a:pt x="791" y="1545"/>
                        <a:pt x="770" y="1549"/>
                      </a:cubicBezTo>
                      <a:cubicBezTo>
                        <a:pt x="326" y="1626"/>
                        <a:pt x="-19" y="1777"/>
                        <a:pt x="0" y="1887"/>
                      </a:cubicBezTo>
                      <a:cubicBezTo>
                        <a:pt x="19" y="1998"/>
                        <a:pt x="394" y="2026"/>
                        <a:pt x="839" y="1950"/>
                      </a:cubicBezTo>
                      <a:cubicBezTo>
                        <a:pt x="860" y="1946"/>
                        <a:pt x="879" y="1942"/>
                        <a:pt x="900" y="1938"/>
                      </a:cubicBezTo>
                      <a:cubicBezTo>
                        <a:pt x="884" y="1951"/>
                        <a:pt x="868" y="1964"/>
                        <a:pt x="852" y="1977"/>
                      </a:cubicBezTo>
                      <a:cubicBezTo>
                        <a:pt x="505" y="2265"/>
                        <a:pt x="282" y="2569"/>
                        <a:pt x="354" y="2656"/>
                      </a:cubicBezTo>
                      <a:cubicBezTo>
                        <a:pt x="425" y="2742"/>
                        <a:pt x="764" y="2578"/>
                        <a:pt x="1112" y="2289"/>
                      </a:cubicBezTo>
                      <a:cubicBezTo>
                        <a:pt x="1128" y="2276"/>
                        <a:pt x="1143" y="2263"/>
                        <a:pt x="1159" y="2249"/>
                      </a:cubicBezTo>
                      <a:cubicBezTo>
                        <a:pt x="1151" y="2268"/>
                        <a:pt x="1143" y="2287"/>
                        <a:pt x="1136" y="2307"/>
                      </a:cubicBezTo>
                      <a:cubicBezTo>
                        <a:pt x="980" y="2730"/>
                        <a:pt x="939" y="3105"/>
                        <a:pt x="1044" y="3143"/>
                      </a:cubicBezTo>
                      <a:cubicBezTo>
                        <a:pt x="1150" y="3182"/>
                        <a:pt x="1362" y="2871"/>
                        <a:pt x="1517" y="2448"/>
                      </a:cubicBezTo>
                      <a:cubicBezTo>
                        <a:pt x="1525" y="2428"/>
                        <a:pt x="1531" y="2409"/>
                        <a:pt x="1538" y="2389"/>
                      </a:cubicBezTo>
                      <a:cubicBezTo>
                        <a:pt x="1541" y="2409"/>
                        <a:pt x="1544" y="2430"/>
                        <a:pt x="1548" y="2450"/>
                      </a:cubicBezTo>
                      <a:cubicBezTo>
                        <a:pt x="1624" y="2895"/>
                        <a:pt x="1776" y="3240"/>
                        <a:pt x="1886" y="3221"/>
                      </a:cubicBezTo>
                      <a:cubicBezTo>
                        <a:pt x="1997" y="3202"/>
                        <a:pt x="2024" y="2826"/>
                        <a:pt x="1948" y="2381"/>
                      </a:cubicBezTo>
                      <a:cubicBezTo>
                        <a:pt x="1945" y="2361"/>
                        <a:pt x="1941" y="2341"/>
                        <a:pt x="1937" y="2321"/>
                      </a:cubicBezTo>
                      <a:cubicBezTo>
                        <a:pt x="1950" y="2337"/>
                        <a:pt x="1963" y="2353"/>
                        <a:pt x="1976" y="2369"/>
                      </a:cubicBezTo>
                      <a:cubicBezTo>
                        <a:pt x="2264" y="2716"/>
                        <a:pt x="2568" y="2939"/>
                        <a:pt x="2654" y="2867"/>
                      </a:cubicBezTo>
                      <a:cubicBezTo>
                        <a:pt x="2740" y="2795"/>
                        <a:pt x="2577" y="2456"/>
                        <a:pt x="2288" y="2109"/>
                      </a:cubicBezTo>
                      <a:cubicBezTo>
                        <a:pt x="2275" y="2093"/>
                        <a:pt x="2262" y="2078"/>
                        <a:pt x="2248" y="2062"/>
                      </a:cubicBezTo>
                      <a:cubicBezTo>
                        <a:pt x="2267" y="2070"/>
                        <a:pt x="2286" y="2077"/>
                        <a:pt x="2306" y="2084"/>
                      </a:cubicBezTo>
                      <a:cubicBezTo>
                        <a:pt x="2729" y="2240"/>
                        <a:pt x="3104" y="2282"/>
                        <a:pt x="3142" y="2176"/>
                      </a:cubicBezTo>
                      <a:cubicBezTo>
                        <a:pt x="3181" y="2071"/>
                        <a:pt x="2869" y="1859"/>
                        <a:pt x="2447" y="1703"/>
                      </a:cubicBezTo>
                      <a:cubicBezTo>
                        <a:pt x="2427" y="1696"/>
                        <a:pt x="2407" y="1690"/>
                        <a:pt x="2388" y="1683"/>
                      </a:cubicBezTo>
                      <a:cubicBezTo>
                        <a:pt x="2408" y="1679"/>
                        <a:pt x="2429" y="1677"/>
                        <a:pt x="2449" y="1673"/>
                      </a:cubicBezTo>
                      <a:cubicBezTo>
                        <a:pt x="2893" y="1596"/>
                        <a:pt x="3239" y="1445"/>
                        <a:pt x="3220" y="133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0" name="Google Shape;390;p9"/>
                <p:cNvSpPr/>
                <p:nvPr/>
              </p:nvSpPr>
              <p:spPr>
                <a:xfrm>
                  <a:off x="7198920" y="362880"/>
                  <a:ext cx="1180800" cy="118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0" h="3280" extrusionOk="0">
                      <a:moveTo>
                        <a:pt x="3279" y="1359"/>
                      </a:moveTo>
                      <a:lnTo>
                        <a:pt x="3279" y="1359"/>
                      </a:lnTo>
                      <a:cubicBezTo>
                        <a:pt x="3254" y="1214"/>
                        <a:pt x="2853" y="1202"/>
                        <a:pt x="2454" y="1264"/>
                      </a:cubicBezTo>
                      <a:cubicBezTo>
                        <a:pt x="2760" y="1001"/>
                        <a:pt x="3012" y="690"/>
                        <a:pt x="2918" y="576"/>
                      </a:cubicBezTo>
                      <a:cubicBezTo>
                        <a:pt x="2873" y="522"/>
                        <a:pt x="2768" y="534"/>
                        <a:pt x="2607" y="611"/>
                      </a:cubicBezTo>
                      <a:cubicBezTo>
                        <a:pt x="2473" y="676"/>
                        <a:pt x="2315" y="781"/>
                        <a:pt x="2157" y="908"/>
                      </a:cubicBezTo>
                      <a:cubicBezTo>
                        <a:pt x="2292" y="527"/>
                        <a:pt x="2353" y="131"/>
                        <a:pt x="2215" y="80"/>
                      </a:cubicBezTo>
                      <a:cubicBezTo>
                        <a:pt x="2149" y="55"/>
                        <a:pt x="2064" y="118"/>
                        <a:pt x="1964" y="266"/>
                      </a:cubicBezTo>
                      <a:cubicBezTo>
                        <a:pt x="1879" y="389"/>
                        <a:pt x="1795" y="558"/>
                        <a:pt x="1722" y="747"/>
                      </a:cubicBezTo>
                      <a:cubicBezTo>
                        <a:pt x="1648" y="350"/>
                        <a:pt x="1503" y="-24"/>
                        <a:pt x="1358" y="1"/>
                      </a:cubicBezTo>
                      <a:cubicBezTo>
                        <a:pt x="1213" y="26"/>
                        <a:pt x="1202" y="427"/>
                        <a:pt x="1264" y="826"/>
                      </a:cubicBezTo>
                      <a:cubicBezTo>
                        <a:pt x="1001" y="519"/>
                        <a:pt x="689" y="267"/>
                        <a:pt x="576" y="361"/>
                      </a:cubicBezTo>
                      <a:cubicBezTo>
                        <a:pt x="464" y="455"/>
                        <a:pt x="654" y="809"/>
                        <a:pt x="908" y="1123"/>
                      </a:cubicBezTo>
                      <a:cubicBezTo>
                        <a:pt x="526" y="989"/>
                        <a:pt x="130" y="927"/>
                        <a:pt x="80" y="1064"/>
                      </a:cubicBezTo>
                      <a:cubicBezTo>
                        <a:pt x="29" y="1202"/>
                        <a:pt x="370" y="1412"/>
                        <a:pt x="747" y="1558"/>
                      </a:cubicBezTo>
                      <a:cubicBezTo>
                        <a:pt x="548" y="1595"/>
                        <a:pt x="366" y="1647"/>
                        <a:pt x="229" y="1707"/>
                      </a:cubicBezTo>
                      <a:cubicBezTo>
                        <a:pt x="66" y="1780"/>
                        <a:pt x="-11" y="1851"/>
                        <a:pt x="1" y="1922"/>
                      </a:cubicBezTo>
                      <a:cubicBezTo>
                        <a:pt x="16" y="2013"/>
                        <a:pt x="183" y="2052"/>
                        <a:pt x="404" y="2052"/>
                      </a:cubicBezTo>
                      <a:cubicBezTo>
                        <a:pt x="532" y="2052"/>
                        <a:pt x="680" y="2038"/>
                        <a:pt x="826" y="2015"/>
                      </a:cubicBezTo>
                      <a:cubicBezTo>
                        <a:pt x="519" y="2278"/>
                        <a:pt x="267" y="2590"/>
                        <a:pt x="361" y="2703"/>
                      </a:cubicBezTo>
                      <a:cubicBezTo>
                        <a:pt x="380" y="2726"/>
                        <a:pt x="409" y="2737"/>
                        <a:pt x="447" y="2737"/>
                      </a:cubicBezTo>
                      <a:cubicBezTo>
                        <a:pt x="502" y="2737"/>
                        <a:pt x="577" y="2714"/>
                        <a:pt x="672" y="2668"/>
                      </a:cubicBezTo>
                      <a:cubicBezTo>
                        <a:pt x="807" y="2603"/>
                        <a:pt x="965" y="2499"/>
                        <a:pt x="1122" y="2372"/>
                      </a:cubicBezTo>
                      <a:cubicBezTo>
                        <a:pt x="988" y="2753"/>
                        <a:pt x="926" y="3149"/>
                        <a:pt x="1064" y="3200"/>
                      </a:cubicBezTo>
                      <a:cubicBezTo>
                        <a:pt x="1073" y="3204"/>
                        <a:pt x="1083" y="3205"/>
                        <a:pt x="1093" y="3205"/>
                      </a:cubicBezTo>
                      <a:cubicBezTo>
                        <a:pt x="1230" y="3205"/>
                        <a:pt x="1422" y="2884"/>
                        <a:pt x="1558" y="2533"/>
                      </a:cubicBezTo>
                      <a:cubicBezTo>
                        <a:pt x="1595" y="2731"/>
                        <a:pt x="1647" y="2914"/>
                        <a:pt x="1707" y="3050"/>
                      </a:cubicBezTo>
                      <a:cubicBezTo>
                        <a:pt x="1775" y="3203"/>
                        <a:pt x="1841" y="3280"/>
                        <a:pt x="1907" y="3280"/>
                      </a:cubicBezTo>
                      <a:cubicBezTo>
                        <a:pt x="1912" y="3280"/>
                        <a:pt x="1916" y="3280"/>
                        <a:pt x="1921" y="3279"/>
                      </a:cubicBezTo>
                      <a:cubicBezTo>
                        <a:pt x="2066" y="3254"/>
                        <a:pt x="2078" y="2853"/>
                        <a:pt x="2015" y="2454"/>
                      </a:cubicBezTo>
                      <a:cubicBezTo>
                        <a:pt x="2146" y="2608"/>
                        <a:pt x="2283" y="2739"/>
                        <a:pt x="2403" y="2828"/>
                      </a:cubicBezTo>
                      <a:cubicBezTo>
                        <a:pt x="2505" y="2902"/>
                        <a:pt x="2584" y="2939"/>
                        <a:pt x="2641" y="2939"/>
                      </a:cubicBezTo>
                      <a:cubicBezTo>
                        <a:pt x="2666" y="2939"/>
                        <a:pt x="2687" y="2932"/>
                        <a:pt x="2703" y="2918"/>
                      </a:cubicBezTo>
                      <a:cubicBezTo>
                        <a:pt x="2758" y="2873"/>
                        <a:pt x="2746" y="2769"/>
                        <a:pt x="2668" y="2607"/>
                      </a:cubicBezTo>
                      <a:cubicBezTo>
                        <a:pt x="2603" y="2473"/>
                        <a:pt x="2498" y="2315"/>
                        <a:pt x="2372" y="2157"/>
                      </a:cubicBezTo>
                      <a:cubicBezTo>
                        <a:pt x="2602" y="2238"/>
                        <a:pt x="2838" y="2293"/>
                        <a:pt x="3000" y="2293"/>
                      </a:cubicBezTo>
                      <a:cubicBezTo>
                        <a:pt x="3106" y="2293"/>
                        <a:pt x="3180" y="2270"/>
                        <a:pt x="3200" y="2216"/>
                      </a:cubicBezTo>
                      <a:cubicBezTo>
                        <a:pt x="3251" y="2078"/>
                        <a:pt x="2909" y="1868"/>
                        <a:pt x="2533" y="1722"/>
                      </a:cubicBezTo>
                      <a:cubicBezTo>
                        <a:pt x="2930" y="1648"/>
                        <a:pt x="3304" y="1503"/>
                        <a:pt x="3279" y="1359"/>
                      </a:cubicBezTo>
                      <a:moveTo>
                        <a:pt x="2633" y="664"/>
                      </a:moveTo>
                      <a:lnTo>
                        <a:pt x="2633" y="664"/>
                      </a:lnTo>
                      <a:cubicBezTo>
                        <a:pt x="2729" y="618"/>
                        <a:pt x="2793" y="602"/>
                        <a:pt x="2832" y="602"/>
                      </a:cubicBezTo>
                      <a:cubicBezTo>
                        <a:pt x="2853" y="602"/>
                        <a:pt x="2867" y="607"/>
                        <a:pt x="2873" y="614"/>
                      </a:cubicBezTo>
                      <a:cubicBezTo>
                        <a:pt x="2919" y="670"/>
                        <a:pt x="2754" y="939"/>
                        <a:pt x="2378" y="1251"/>
                      </a:cubicBezTo>
                      <a:lnTo>
                        <a:pt x="2378" y="1251"/>
                      </a:lnTo>
                      <a:cubicBezTo>
                        <a:pt x="2364" y="1263"/>
                        <a:pt x="2351" y="1274"/>
                        <a:pt x="2337" y="1285"/>
                      </a:cubicBezTo>
                      <a:cubicBezTo>
                        <a:pt x="2194" y="1313"/>
                        <a:pt x="2056" y="1349"/>
                        <a:pt x="1939" y="1391"/>
                      </a:cubicBezTo>
                      <a:cubicBezTo>
                        <a:pt x="2002" y="1283"/>
                        <a:pt x="2063" y="1154"/>
                        <a:pt x="2116" y="1019"/>
                      </a:cubicBezTo>
                      <a:cubicBezTo>
                        <a:pt x="2129" y="1008"/>
                        <a:pt x="2142" y="996"/>
                        <a:pt x="2157" y="984"/>
                      </a:cubicBezTo>
                      <a:cubicBezTo>
                        <a:pt x="2323" y="846"/>
                        <a:pt x="2492" y="733"/>
                        <a:pt x="2633" y="664"/>
                      </a:cubicBezTo>
                      <a:moveTo>
                        <a:pt x="1567" y="1927"/>
                      </a:moveTo>
                      <a:lnTo>
                        <a:pt x="1567" y="1927"/>
                      </a:lnTo>
                      <a:cubicBezTo>
                        <a:pt x="1587" y="1900"/>
                        <a:pt x="1605" y="1873"/>
                        <a:pt x="1620" y="1847"/>
                      </a:cubicBezTo>
                      <a:cubicBezTo>
                        <a:pt x="1631" y="1875"/>
                        <a:pt x="1644" y="1905"/>
                        <a:pt x="1659" y="1936"/>
                      </a:cubicBezTo>
                      <a:cubicBezTo>
                        <a:pt x="1646" y="2039"/>
                        <a:pt x="1619" y="2159"/>
                        <a:pt x="1581" y="2285"/>
                      </a:cubicBezTo>
                      <a:cubicBezTo>
                        <a:pt x="1566" y="2154"/>
                        <a:pt x="1561" y="2031"/>
                        <a:pt x="1567" y="1927"/>
                      </a:cubicBezTo>
                      <a:moveTo>
                        <a:pt x="1713" y="1352"/>
                      </a:moveTo>
                      <a:lnTo>
                        <a:pt x="1713" y="1352"/>
                      </a:lnTo>
                      <a:cubicBezTo>
                        <a:pt x="1692" y="1380"/>
                        <a:pt x="1674" y="1407"/>
                        <a:pt x="1658" y="1433"/>
                      </a:cubicBezTo>
                      <a:cubicBezTo>
                        <a:pt x="1648" y="1404"/>
                        <a:pt x="1635" y="1374"/>
                        <a:pt x="1620" y="1343"/>
                      </a:cubicBezTo>
                      <a:cubicBezTo>
                        <a:pt x="1633" y="1248"/>
                        <a:pt x="1658" y="1129"/>
                        <a:pt x="1699" y="994"/>
                      </a:cubicBezTo>
                      <a:cubicBezTo>
                        <a:pt x="1713" y="1125"/>
                        <a:pt x="1718" y="1248"/>
                        <a:pt x="1713" y="1352"/>
                      </a:cubicBezTo>
                      <a:moveTo>
                        <a:pt x="1749" y="1556"/>
                      </a:moveTo>
                      <a:lnTo>
                        <a:pt x="1749" y="1556"/>
                      </a:lnTo>
                      <a:cubicBezTo>
                        <a:pt x="1746" y="1556"/>
                        <a:pt x="1743" y="1556"/>
                        <a:pt x="1740" y="1557"/>
                      </a:cubicBezTo>
                      <a:cubicBezTo>
                        <a:pt x="1741" y="1554"/>
                        <a:pt x="1743" y="1551"/>
                        <a:pt x="1743" y="1547"/>
                      </a:cubicBezTo>
                      <a:cubicBezTo>
                        <a:pt x="1753" y="1541"/>
                        <a:pt x="1763" y="1535"/>
                        <a:pt x="1774" y="1528"/>
                      </a:cubicBezTo>
                      <a:cubicBezTo>
                        <a:pt x="1766" y="1539"/>
                        <a:pt x="1757" y="1548"/>
                        <a:pt x="1749" y="1556"/>
                      </a:cubicBezTo>
                      <a:moveTo>
                        <a:pt x="1556" y="1532"/>
                      </a:moveTo>
                      <a:lnTo>
                        <a:pt x="1556" y="1532"/>
                      </a:lnTo>
                      <a:cubicBezTo>
                        <a:pt x="1556" y="1535"/>
                        <a:pt x="1556" y="1537"/>
                        <a:pt x="1557" y="1540"/>
                      </a:cubicBezTo>
                      <a:cubicBezTo>
                        <a:pt x="1553" y="1539"/>
                        <a:pt x="1550" y="1537"/>
                        <a:pt x="1547" y="1536"/>
                      </a:cubicBezTo>
                      <a:cubicBezTo>
                        <a:pt x="1541" y="1527"/>
                        <a:pt x="1536" y="1518"/>
                        <a:pt x="1529" y="1508"/>
                      </a:cubicBezTo>
                      <a:cubicBezTo>
                        <a:pt x="1540" y="1517"/>
                        <a:pt x="1548" y="1525"/>
                        <a:pt x="1556" y="1532"/>
                      </a:cubicBezTo>
                      <a:moveTo>
                        <a:pt x="1517" y="1595"/>
                      </a:moveTo>
                      <a:lnTo>
                        <a:pt x="1517" y="1595"/>
                      </a:lnTo>
                      <a:cubicBezTo>
                        <a:pt x="1514" y="1595"/>
                        <a:pt x="1512" y="1596"/>
                        <a:pt x="1509" y="1596"/>
                      </a:cubicBezTo>
                      <a:cubicBezTo>
                        <a:pt x="1500" y="1592"/>
                        <a:pt x="1490" y="1587"/>
                        <a:pt x="1480" y="1581"/>
                      </a:cubicBezTo>
                      <a:cubicBezTo>
                        <a:pt x="1492" y="1583"/>
                        <a:pt x="1503" y="1586"/>
                        <a:pt x="1513" y="1588"/>
                      </a:cubicBezTo>
                      <a:cubicBezTo>
                        <a:pt x="1514" y="1590"/>
                        <a:pt x="1516" y="1593"/>
                        <a:pt x="1517" y="1595"/>
                      </a:cubicBezTo>
                      <a:moveTo>
                        <a:pt x="1511" y="1662"/>
                      </a:moveTo>
                      <a:lnTo>
                        <a:pt x="1511" y="1662"/>
                      </a:lnTo>
                      <a:cubicBezTo>
                        <a:pt x="1509" y="1664"/>
                        <a:pt x="1507" y="1666"/>
                        <a:pt x="1504" y="1668"/>
                      </a:cubicBezTo>
                      <a:cubicBezTo>
                        <a:pt x="1494" y="1668"/>
                        <a:pt x="1484" y="1669"/>
                        <a:pt x="1472" y="1669"/>
                      </a:cubicBezTo>
                      <a:cubicBezTo>
                        <a:pt x="1483" y="1665"/>
                        <a:pt x="1493" y="1662"/>
                        <a:pt x="1503" y="1659"/>
                      </a:cubicBezTo>
                      <a:cubicBezTo>
                        <a:pt x="1505" y="1660"/>
                        <a:pt x="1508" y="1661"/>
                        <a:pt x="1511" y="1662"/>
                      </a:cubicBezTo>
                      <a:moveTo>
                        <a:pt x="1531" y="1725"/>
                      </a:moveTo>
                      <a:lnTo>
                        <a:pt x="1531" y="1725"/>
                      </a:lnTo>
                      <a:cubicBezTo>
                        <a:pt x="1533" y="1724"/>
                        <a:pt x="1536" y="1724"/>
                        <a:pt x="1539" y="1724"/>
                      </a:cubicBezTo>
                      <a:cubicBezTo>
                        <a:pt x="1538" y="1726"/>
                        <a:pt x="1537" y="1729"/>
                        <a:pt x="1536" y="1732"/>
                      </a:cubicBezTo>
                      <a:cubicBezTo>
                        <a:pt x="1528" y="1738"/>
                        <a:pt x="1519" y="1743"/>
                        <a:pt x="1509" y="1749"/>
                      </a:cubicBezTo>
                      <a:cubicBezTo>
                        <a:pt x="1517" y="1740"/>
                        <a:pt x="1524" y="1732"/>
                        <a:pt x="1531" y="1725"/>
                      </a:cubicBezTo>
                      <a:moveTo>
                        <a:pt x="1760" y="1470"/>
                      </a:moveTo>
                      <a:lnTo>
                        <a:pt x="1760" y="1470"/>
                      </a:lnTo>
                      <a:cubicBezTo>
                        <a:pt x="1764" y="1443"/>
                        <a:pt x="1768" y="1414"/>
                        <a:pt x="1770" y="1382"/>
                      </a:cubicBezTo>
                      <a:cubicBezTo>
                        <a:pt x="1770" y="1379"/>
                        <a:pt x="1771" y="1377"/>
                        <a:pt x="1771" y="1374"/>
                      </a:cubicBezTo>
                      <a:cubicBezTo>
                        <a:pt x="1829" y="1297"/>
                        <a:pt x="1911" y="1207"/>
                        <a:pt x="2015" y="1110"/>
                      </a:cubicBezTo>
                      <a:cubicBezTo>
                        <a:pt x="1958" y="1240"/>
                        <a:pt x="1901" y="1346"/>
                        <a:pt x="1847" y="1427"/>
                      </a:cubicBezTo>
                      <a:cubicBezTo>
                        <a:pt x="1816" y="1441"/>
                        <a:pt x="1786" y="1455"/>
                        <a:pt x="1760" y="1470"/>
                      </a:cubicBezTo>
                      <a:moveTo>
                        <a:pt x="1692" y="1513"/>
                      </a:moveTo>
                      <a:lnTo>
                        <a:pt x="1692" y="1513"/>
                      </a:lnTo>
                      <a:cubicBezTo>
                        <a:pt x="1689" y="1514"/>
                        <a:pt x="1687" y="1516"/>
                        <a:pt x="1684" y="1518"/>
                      </a:cubicBezTo>
                      <a:cubicBezTo>
                        <a:pt x="1684" y="1515"/>
                        <a:pt x="1683" y="1512"/>
                        <a:pt x="1683" y="1508"/>
                      </a:cubicBezTo>
                      <a:cubicBezTo>
                        <a:pt x="1688" y="1499"/>
                        <a:pt x="1693" y="1489"/>
                        <a:pt x="1699" y="1479"/>
                      </a:cubicBezTo>
                      <a:cubicBezTo>
                        <a:pt x="1697" y="1491"/>
                        <a:pt x="1694" y="1502"/>
                        <a:pt x="1692" y="1513"/>
                      </a:cubicBezTo>
                      <a:moveTo>
                        <a:pt x="1621" y="1503"/>
                      </a:moveTo>
                      <a:lnTo>
                        <a:pt x="1621" y="1503"/>
                      </a:lnTo>
                      <a:cubicBezTo>
                        <a:pt x="1620" y="1506"/>
                        <a:pt x="1619" y="1509"/>
                        <a:pt x="1618" y="1512"/>
                      </a:cubicBezTo>
                      <a:cubicBezTo>
                        <a:pt x="1615" y="1509"/>
                        <a:pt x="1614" y="1507"/>
                        <a:pt x="1611" y="1504"/>
                      </a:cubicBezTo>
                      <a:cubicBezTo>
                        <a:pt x="1610" y="1493"/>
                        <a:pt x="1610" y="1481"/>
                        <a:pt x="1610" y="1468"/>
                      </a:cubicBezTo>
                      <a:cubicBezTo>
                        <a:pt x="1615" y="1481"/>
                        <a:pt x="1618" y="1492"/>
                        <a:pt x="1621" y="1503"/>
                      </a:cubicBezTo>
                      <a:moveTo>
                        <a:pt x="1552" y="1451"/>
                      </a:moveTo>
                      <a:lnTo>
                        <a:pt x="1552" y="1451"/>
                      </a:lnTo>
                      <a:cubicBezTo>
                        <a:pt x="1531" y="1434"/>
                        <a:pt x="1508" y="1416"/>
                        <a:pt x="1481" y="1398"/>
                      </a:cubicBezTo>
                      <a:cubicBezTo>
                        <a:pt x="1479" y="1397"/>
                        <a:pt x="1477" y="1395"/>
                        <a:pt x="1475" y="1394"/>
                      </a:cubicBezTo>
                      <a:cubicBezTo>
                        <a:pt x="1438" y="1304"/>
                        <a:pt x="1400" y="1189"/>
                        <a:pt x="1368" y="1050"/>
                      </a:cubicBezTo>
                      <a:cubicBezTo>
                        <a:pt x="1452" y="1165"/>
                        <a:pt x="1516" y="1267"/>
                        <a:pt x="1559" y="1353"/>
                      </a:cubicBezTo>
                      <a:cubicBezTo>
                        <a:pt x="1555" y="1388"/>
                        <a:pt x="1553" y="1421"/>
                        <a:pt x="1552" y="1451"/>
                      </a:cubicBezTo>
                      <a:moveTo>
                        <a:pt x="1469" y="1519"/>
                      </a:moveTo>
                      <a:lnTo>
                        <a:pt x="1469" y="1519"/>
                      </a:lnTo>
                      <a:cubicBezTo>
                        <a:pt x="1442" y="1516"/>
                        <a:pt x="1414" y="1512"/>
                        <a:pt x="1381" y="1509"/>
                      </a:cubicBezTo>
                      <a:cubicBezTo>
                        <a:pt x="1379" y="1509"/>
                        <a:pt x="1376" y="1509"/>
                        <a:pt x="1374" y="1509"/>
                      </a:cubicBezTo>
                      <a:cubicBezTo>
                        <a:pt x="1291" y="1446"/>
                        <a:pt x="1201" y="1362"/>
                        <a:pt x="1110" y="1266"/>
                      </a:cubicBezTo>
                      <a:cubicBezTo>
                        <a:pt x="1232" y="1319"/>
                        <a:pt x="1340" y="1376"/>
                        <a:pt x="1427" y="1433"/>
                      </a:cubicBezTo>
                      <a:cubicBezTo>
                        <a:pt x="1441" y="1465"/>
                        <a:pt x="1455" y="1494"/>
                        <a:pt x="1469" y="1519"/>
                      </a:cubicBezTo>
                      <a:moveTo>
                        <a:pt x="1359" y="1572"/>
                      </a:moveTo>
                      <a:lnTo>
                        <a:pt x="1359" y="1572"/>
                      </a:lnTo>
                      <a:cubicBezTo>
                        <a:pt x="1385" y="1591"/>
                        <a:pt x="1409" y="1607"/>
                        <a:pt x="1432" y="1621"/>
                      </a:cubicBezTo>
                      <a:cubicBezTo>
                        <a:pt x="1407" y="1631"/>
                        <a:pt x="1380" y="1642"/>
                        <a:pt x="1351" y="1656"/>
                      </a:cubicBezTo>
                      <a:cubicBezTo>
                        <a:pt x="1349" y="1657"/>
                        <a:pt x="1347" y="1659"/>
                        <a:pt x="1344" y="1660"/>
                      </a:cubicBezTo>
                      <a:cubicBezTo>
                        <a:pt x="1241" y="1646"/>
                        <a:pt x="1121" y="1619"/>
                        <a:pt x="995" y="1581"/>
                      </a:cubicBezTo>
                      <a:cubicBezTo>
                        <a:pt x="1090" y="1571"/>
                        <a:pt x="1181" y="1564"/>
                        <a:pt x="1263" y="1564"/>
                      </a:cubicBezTo>
                      <a:cubicBezTo>
                        <a:pt x="1294" y="1564"/>
                        <a:pt x="1324" y="1565"/>
                        <a:pt x="1353" y="1567"/>
                      </a:cubicBezTo>
                      <a:cubicBezTo>
                        <a:pt x="1355" y="1568"/>
                        <a:pt x="1357" y="1570"/>
                        <a:pt x="1359" y="1572"/>
                      </a:cubicBezTo>
                      <a:moveTo>
                        <a:pt x="1362" y="1721"/>
                      </a:moveTo>
                      <a:lnTo>
                        <a:pt x="1362" y="1721"/>
                      </a:lnTo>
                      <a:cubicBezTo>
                        <a:pt x="1394" y="1725"/>
                        <a:pt x="1424" y="1726"/>
                        <a:pt x="1450" y="1727"/>
                      </a:cubicBezTo>
                      <a:cubicBezTo>
                        <a:pt x="1434" y="1748"/>
                        <a:pt x="1416" y="1771"/>
                        <a:pt x="1398" y="1798"/>
                      </a:cubicBezTo>
                      <a:cubicBezTo>
                        <a:pt x="1397" y="1800"/>
                        <a:pt x="1395" y="1803"/>
                        <a:pt x="1394" y="1804"/>
                      </a:cubicBezTo>
                      <a:cubicBezTo>
                        <a:pt x="1297" y="1845"/>
                        <a:pt x="1180" y="1881"/>
                        <a:pt x="1051" y="1911"/>
                      </a:cubicBezTo>
                      <a:cubicBezTo>
                        <a:pt x="1158" y="1833"/>
                        <a:pt x="1261" y="1767"/>
                        <a:pt x="1355" y="1720"/>
                      </a:cubicBezTo>
                      <a:cubicBezTo>
                        <a:pt x="1357" y="1721"/>
                        <a:pt x="1360" y="1721"/>
                        <a:pt x="1362" y="1721"/>
                      </a:cubicBezTo>
                      <a:moveTo>
                        <a:pt x="1440" y="1849"/>
                      </a:moveTo>
                      <a:lnTo>
                        <a:pt x="1440" y="1849"/>
                      </a:lnTo>
                      <a:cubicBezTo>
                        <a:pt x="1470" y="1836"/>
                        <a:pt x="1496" y="1823"/>
                        <a:pt x="1519" y="1810"/>
                      </a:cubicBezTo>
                      <a:cubicBezTo>
                        <a:pt x="1516" y="1837"/>
                        <a:pt x="1512" y="1865"/>
                        <a:pt x="1509" y="1898"/>
                      </a:cubicBezTo>
                      <a:cubicBezTo>
                        <a:pt x="1509" y="1900"/>
                        <a:pt x="1509" y="1903"/>
                        <a:pt x="1509" y="1906"/>
                      </a:cubicBezTo>
                      <a:cubicBezTo>
                        <a:pt x="1450" y="1984"/>
                        <a:pt x="1368" y="2073"/>
                        <a:pt x="1265" y="2170"/>
                      </a:cubicBezTo>
                      <a:cubicBezTo>
                        <a:pt x="1319" y="2048"/>
                        <a:pt x="1376" y="1939"/>
                        <a:pt x="1433" y="1852"/>
                      </a:cubicBezTo>
                      <a:cubicBezTo>
                        <a:pt x="1435" y="1851"/>
                        <a:pt x="1438" y="1850"/>
                        <a:pt x="1440" y="1849"/>
                      </a:cubicBezTo>
                      <a:moveTo>
                        <a:pt x="1588" y="1768"/>
                      </a:moveTo>
                      <a:lnTo>
                        <a:pt x="1588" y="1768"/>
                      </a:lnTo>
                      <a:cubicBezTo>
                        <a:pt x="1590" y="1766"/>
                        <a:pt x="1592" y="1764"/>
                        <a:pt x="1595" y="1762"/>
                      </a:cubicBezTo>
                      <a:cubicBezTo>
                        <a:pt x="1596" y="1764"/>
                        <a:pt x="1596" y="1767"/>
                        <a:pt x="1596" y="1770"/>
                      </a:cubicBezTo>
                      <a:cubicBezTo>
                        <a:pt x="1592" y="1779"/>
                        <a:pt x="1587" y="1789"/>
                        <a:pt x="1581" y="1799"/>
                      </a:cubicBezTo>
                      <a:cubicBezTo>
                        <a:pt x="1583" y="1788"/>
                        <a:pt x="1585" y="1778"/>
                        <a:pt x="1588" y="1768"/>
                      </a:cubicBezTo>
                      <a:moveTo>
                        <a:pt x="1658" y="1777"/>
                      </a:moveTo>
                      <a:lnTo>
                        <a:pt x="1658" y="1777"/>
                      </a:lnTo>
                      <a:cubicBezTo>
                        <a:pt x="1659" y="1775"/>
                        <a:pt x="1660" y="1771"/>
                        <a:pt x="1662" y="1768"/>
                      </a:cubicBezTo>
                      <a:cubicBezTo>
                        <a:pt x="1664" y="1771"/>
                        <a:pt x="1665" y="1772"/>
                        <a:pt x="1667" y="1775"/>
                      </a:cubicBezTo>
                      <a:cubicBezTo>
                        <a:pt x="1668" y="1785"/>
                        <a:pt x="1669" y="1797"/>
                        <a:pt x="1669" y="1809"/>
                      </a:cubicBezTo>
                      <a:cubicBezTo>
                        <a:pt x="1664" y="1798"/>
                        <a:pt x="1661" y="1787"/>
                        <a:pt x="1658" y="1777"/>
                      </a:cubicBezTo>
                      <a:moveTo>
                        <a:pt x="1721" y="1918"/>
                      </a:moveTo>
                      <a:lnTo>
                        <a:pt x="1721" y="1918"/>
                      </a:lnTo>
                      <a:cubicBezTo>
                        <a:pt x="1725" y="1886"/>
                        <a:pt x="1726" y="1856"/>
                        <a:pt x="1727" y="1830"/>
                      </a:cubicBezTo>
                      <a:cubicBezTo>
                        <a:pt x="1750" y="1849"/>
                        <a:pt x="1776" y="1868"/>
                        <a:pt x="1805" y="1887"/>
                      </a:cubicBezTo>
                      <a:cubicBezTo>
                        <a:pt x="1842" y="1976"/>
                        <a:pt x="1879" y="2092"/>
                        <a:pt x="1911" y="2230"/>
                      </a:cubicBezTo>
                      <a:cubicBezTo>
                        <a:pt x="1827" y="2115"/>
                        <a:pt x="1764" y="2012"/>
                        <a:pt x="1720" y="1926"/>
                      </a:cubicBezTo>
                      <a:cubicBezTo>
                        <a:pt x="1720" y="1923"/>
                        <a:pt x="1721" y="1920"/>
                        <a:pt x="1721" y="1918"/>
                      </a:cubicBezTo>
                      <a:moveTo>
                        <a:pt x="1725" y="1750"/>
                      </a:moveTo>
                      <a:lnTo>
                        <a:pt x="1725" y="1750"/>
                      </a:lnTo>
                      <a:cubicBezTo>
                        <a:pt x="1724" y="1747"/>
                        <a:pt x="1723" y="1744"/>
                        <a:pt x="1723" y="1740"/>
                      </a:cubicBezTo>
                      <a:cubicBezTo>
                        <a:pt x="1726" y="1741"/>
                        <a:pt x="1729" y="1742"/>
                        <a:pt x="1732" y="1743"/>
                      </a:cubicBezTo>
                      <a:cubicBezTo>
                        <a:pt x="1738" y="1753"/>
                        <a:pt x="1744" y="1763"/>
                        <a:pt x="1750" y="1773"/>
                      </a:cubicBezTo>
                      <a:cubicBezTo>
                        <a:pt x="1741" y="1766"/>
                        <a:pt x="1732" y="1758"/>
                        <a:pt x="1725" y="1750"/>
                      </a:cubicBezTo>
                      <a:moveTo>
                        <a:pt x="1811" y="1761"/>
                      </a:moveTo>
                      <a:lnTo>
                        <a:pt x="1811" y="1761"/>
                      </a:lnTo>
                      <a:cubicBezTo>
                        <a:pt x="1840" y="1766"/>
                        <a:pt x="1872" y="1769"/>
                        <a:pt x="1906" y="1771"/>
                      </a:cubicBezTo>
                      <a:cubicBezTo>
                        <a:pt x="1989" y="1835"/>
                        <a:pt x="2079" y="1918"/>
                        <a:pt x="2170" y="2015"/>
                      </a:cubicBezTo>
                      <a:cubicBezTo>
                        <a:pt x="2040" y="1958"/>
                        <a:pt x="1934" y="1901"/>
                        <a:pt x="1853" y="1848"/>
                      </a:cubicBezTo>
                      <a:cubicBezTo>
                        <a:pt x="1840" y="1817"/>
                        <a:pt x="1826" y="1787"/>
                        <a:pt x="1811" y="1761"/>
                      </a:cubicBezTo>
                      <a:moveTo>
                        <a:pt x="1768" y="1693"/>
                      </a:moveTo>
                      <a:lnTo>
                        <a:pt x="1768" y="1693"/>
                      </a:lnTo>
                      <a:cubicBezTo>
                        <a:pt x="1766" y="1690"/>
                        <a:pt x="1764" y="1688"/>
                        <a:pt x="1762" y="1685"/>
                      </a:cubicBezTo>
                      <a:cubicBezTo>
                        <a:pt x="1765" y="1684"/>
                        <a:pt x="1767" y="1684"/>
                        <a:pt x="1770" y="1683"/>
                      </a:cubicBezTo>
                      <a:cubicBezTo>
                        <a:pt x="1780" y="1688"/>
                        <a:pt x="1790" y="1694"/>
                        <a:pt x="1800" y="1700"/>
                      </a:cubicBezTo>
                      <a:cubicBezTo>
                        <a:pt x="1789" y="1698"/>
                        <a:pt x="1778" y="1696"/>
                        <a:pt x="1768" y="1693"/>
                      </a:cubicBezTo>
                      <a:moveTo>
                        <a:pt x="1920" y="1708"/>
                      </a:moveTo>
                      <a:lnTo>
                        <a:pt x="1920" y="1708"/>
                      </a:lnTo>
                      <a:cubicBezTo>
                        <a:pt x="1895" y="1689"/>
                        <a:pt x="1870" y="1674"/>
                        <a:pt x="1847" y="1659"/>
                      </a:cubicBezTo>
                      <a:cubicBezTo>
                        <a:pt x="1875" y="1648"/>
                        <a:pt x="1905" y="1636"/>
                        <a:pt x="1937" y="1620"/>
                      </a:cubicBezTo>
                      <a:cubicBezTo>
                        <a:pt x="2032" y="1633"/>
                        <a:pt x="2151" y="1659"/>
                        <a:pt x="2286" y="1699"/>
                      </a:cubicBezTo>
                      <a:cubicBezTo>
                        <a:pt x="2145" y="1715"/>
                        <a:pt x="2024" y="1719"/>
                        <a:pt x="1927" y="1713"/>
                      </a:cubicBezTo>
                      <a:cubicBezTo>
                        <a:pt x="1925" y="1712"/>
                        <a:pt x="1923" y="1710"/>
                        <a:pt x="1920" y="1708"/>
                      </a:cubicBezTo>
                      <a:moveTo>
                        <a:pt x="1778" y="1622"/>
                      </a:moveTo>
                      <a:lnTo>
                        <a:pt x="1778" y="1622"/>
                      </a:lnTo>
                      <a:cubicBezTo>
                        <a:pt x="1775" y="1620"/>
                        <a:pt x="1771" y="1619"/>
                        <a:pt x="1768" y="1618"/>
                      </a:cubicBezTo>
                      <a:cubicBezTo>
                        <a:pt x="1771" y="1615"/>
                        <a:pt x="1773" y="1614"/>
                        <a:pt x="1776" y="1611"/>
                      </a:cubicBezTo>
                      <a:cubicBezTo>
                        <a:pt x="1785" y="1611"/>
                        <a:pt x="1795" y="1610"/>
                        <a:pt x="1806" y="1610"/>
                      </a:cubicBezTo>
                      <a:cubicBezTo>
                        <a:pt x="1808" y="1610"/>
                        <a:pt x="1809" y="1611"/>
                        <a:pt x="1811" y="1611"/>
                      </a:cubicBezTo>
                      <a:cubicBezTo>
                        <a:pt x="1799" y="1615"/>
                        <a:pt x="1788" y="1618"/>
                        <a:pt x="1778" y="1622"/>
                      </a:cubicBezTo>
                      <a:moveTo>
                        <a:pt x="1829" y="1553"/>
                      </a:moveTo>
                      <a:lnTo>
                        <a:pt x="1829" y="1553"/>
                      </a:lnTo>
                      <a:cubicBezTo>
                        <a:pt x="1848" y="1530"/>
                        <a:pt x="1867" y="1503"/>
                        <a:pt x="1887" y="1475"/>
                      </a:cubicBezTo>
                      <a:cubicBezTo>
                        <a:pt x="1976" y="1438"/>
                        <a:pt x="2091" y="1400"/>
                        <a:pt x="2229" y="1368"/>
                      </a:cubicBezTo>
                      <a:cubicBezTo>
                        <a:pt x="2115" y="1452"/>
                        <a:pt x="2012" y="1516"/>
                        <a:pt x="1926" y="1559"/>
                      </a:cubicBezTo>
                      <a:cubicBezTo>
                        <a:pt x="1892" y="1555"/>
                        <a:pt x="1859" y="1554"/>
                        <a:pt x="1829" y="1553"/>
                      </a:cubicBezTo>
                      <a:moveTo>
                        <a:pt x="2012" y="299"/>
                      </a:moveTo>
                      <a:lnTo>
                        <a:pt x="2012" y="299"/>
                      </a:lnTo>
                      <a:cubicBezTo>
                        <a:pt x="2096" y="176"/>
                        <a:pt x="2156" y="133"/>
                        <a:pt x="2186" y="133"/>
                      </a:cubicBezTo>
                      <a:cubicBezTo>
                        <a:pt x="2189" y="133"/>
                        <a:pt x="2192" y="134"/>
                        <a:pt x="2195" y="135"/>
                      </a:cubicBezTo>
                      <a:cubicBezTo>
                        <a:pt x="2263" y="160"/>
                        <a:pt x="2254" y="476"/>
                        <a:pt x="2085" y="934"/>
                      </a:cubicBezTo>
                      <a:cubicBezTo>
                        <a:pt x="2079" y="951"/>
                        <a:pt x="2072" y="967"/>
                        <a:pt x="2066" y="984"/>
                      </a:cubicBezTo>
                      <a:cubicBezTo>
                        <a:pt x="1956" y="1079"/>
                        <a:pt x="1855" y="1180"/>
                        <a:pt x="1774" y="1276"/>
                      </a:cubicBezTo>
                      <a:cubicBezTo>
                        <a:pt x="1775" y="1153"/>
                        <a:pt x="1764" y="1012"/>
                        <a:pt x="1741" y="865"/>
                      </a:cubicBezTo>
                      <a:cubicBezTo>
                        <a:pt x="1748" y="848"/>
                        <a:pt x="1753" y="831"/>
                        <a:pt x="1759" y="814"/>
                      </a:cubicBezTo>
                      <a:cubicBezTo>
                        <a:pt x="1834" y="611"/>
                        <a:pt x="1924" y="428"/>
                        <a:pt x="2012" y="299"/>
                      </a:cubicBezTo>
                      <a:moveTo>
                        <a:pt x="1368" y="59"/>
                      </a:moveTo>
                      <a:lnTo>
                        <a:pt x="1368" y="59"/>
                      </a:lnTo>
                      <a:cubicBezTo>
                        <a:pt x="1370" y="59"/>
                        <a:pt x="1371" y="59"/>
                        <a:pt x="1373" y="59"/>
                      </a:cubicBezTo>
                      <a:cubicBezTo>
                        <a:pt x="1446" y="59"/>
                        <a:pt x="1592" y="335"/>
                        <a:pt x="1673" y="806"/>
                      </a:cubicBezTo>
                      <a:cubicBezTo>
                        <a:pt x="1675" y="824"/>
                        <a:pt x="1678" y="841"/>
                        <a:pt x="1681" y="858"/>
                      </a:cubicBezTo>
                      <a:cubicBezTo>
                        <a:pt x="1633" y="996"/>
                        <a:pt x="1596" y="1134"/>
                        <a:pt x="1574" y="1257"/>
                      </a:cubicBezTo>
                      <a:cubicBezTo>
                        <a:pt x="1512" y="1149"/>
                        <a:pt x="1431" y="1031"/>
                        <a:pt x="1340" y="917"/>
                      </a:cubicBezTo>
                      <a:cubicBezTo>
                        <a:pt x="1337" y="900"/>
                        <a:pt x="1333" y="883"/>
                        <a:pt x="1330" y="865"/>
                      </a:cubicBezTo>
                      <a:cubicBezTo>
                        <a:pt x="1248" y="384"/>
                        <a:pt x="1297" y="71"/>
                        <a:pt x="1368" y="59"/>
                      </a:cubicBezTo>
                      <a:moveTo>
                        <a:pt x="614" y="407"/>
                      </a:moveTo>
                      <a:lnTo>
                        <a:pt x="614" y="407"/>
                      </a:lnTo>
                      <a:cubicBezTo>
                        <a:pt x="620" y="401"/>
                        <a:pt x="628" y="399"/>
                        <a:pt x="640" y="399"/>
                      </a:cubicBezTo>
                      <a:cubicBezTo>
                        <a:pt x="729" y="399"/>
                        <a:pt x="973" y="567"/>
                        <a:pt x="1251" y="901"/>
                      </a:cubicBezTo>
                      <a:cubicBezTo>
                        <a:pt x="1263" y="915"/>
                        <a:pt x="1273" y="929"/>
                        <a:pt x="1284" y="943"/>
                      </a:cubicBezTo>
                      <a:cubicBezTo>
                        <a:pt x="1313" y="1085"/>
                        <a:pt x="1349" y="1224"/>
                        <a:pt x="1392" y="1342"/>
                      </a:cubicBezTo>
                      <a:cubicBezTo>
                        <a:pt x="1286" y="1279"/>
                        <a:pt x="1158" y="1218"/>
                        <a:pt x="1019" y="1164"/>
                      </a:cubicBezTo>
                      <a:cubicBezTo>
                        <a:pt x="1007" y="1151"/>
                        <a:pt x="996" y="1137"/>
                        <a:pt x="984" y="1123"/>
                      </a:cubicBezTo>
                      <a:cubicBezTo>
                        <a:pt x="672" y="748"/>
                        <a:pt x="558" y="453"/>
                        <a:pt x="614" y="407"/>
                      </a:cubicBezTo>
                      <a:moveTo>
                        <a:pt x="135" y="1085"/>
                      </a:moveTo>
                      <a:lnTo>
                        <a:pt x="135" y="1085"/>
                      </a:lnTo>
                      <a:cubicBezTo>
                        <a:pt x="144" y="1060"/>
                        <a:pt x="193" y="1045"/>
                        <a:pt x="274" y="1045"/>
                      </a:cubicBezTo>
                      <a:cubicBezTo>
                        <a:pt x="412" y="1045"/>
                        <a:pt x="645" y="1088"/>
                        <a:pt x="933" y="1194"/>
                      </a:cubicBezTo>
                      <a:cubicBezTo>
                        <a:pt x="950" y="1200"/>
                        <a:pt x="967" y="1207"/>
                        <a:pt x="984" y="1214"/>
                      </a:cubicBezTo>
                      <a:cubicBezTo>
                        <a:pt x="1082" y="1327"/>
                        <a:pt x="1182" y="1426"/>
                        <a:pt x="1276" y="1505"/>
                      </a:cubicBezTo>
                      <a:cubicBezTo>
                        <a:pt x="1153" y="1505"/>
                        <a:pt x="1011" y="1516"/>
                        <a:pt x="864" y="1538"/>
                      </a:cubicBezTo>
                      <a:cubicBezTo>
                        <a:pt x="847" y="1532"/>
                        <a:pt x="830" y="1526"/>
                        <a:pt x="813" y="1520"/>
                      </a:cubicBezTo>
                      <a:cubicBezTo>
                        <a:pt x="356" y="1351"/>
                        <a:pt x="110" y="1153"/>
                        <a:pt x="135" y="1085"/>
                      </a:cubicBezTo>
                      <a:moveTo>
                        <a:pt x="59" y="1911"/>
                      </a:moveTo>
                      <a:lnTo>
                        <a:pt x="59" y="1911"/>
                      </a:lnTo>
                      <a:cubicBezTo>
                        <a:pt x="54" y="1884"/>
                        <a:pt x="102" y="1828"/>
                        <a:pt x="253" y="1762"/>
                      </a:cubicBezTo>
                      <a:cubicBezTo>
                        <a:pt x="396" y="1698"/>
                        <a:pt x="593" y="1644"/>
                        <a:pt x="805" y="1607"/>
                      </a:cubicBezTo>
                      <a:cubicBezTo>
                        <a:pt x="824" y="1604"/>
                        <a:pt x="841" y="1602"/>
                        <a:pt x="859" y="1599"/>
                      </a:cubicBezTo>
                      <a:cubicBezTo>
                        <a:pt x="1000" y="1648"/>
                        <a:pt x="1136" y="1684"/>
                        <a:pt x="1258" y="1706"/>
                      </a:cubicBezTo>
                      <a:cubicBezTo>
                        <a:pt x="1151" y="1766"/>
                        <a:pt x="1034" y="1846"/>
                        <a:pt x="917" y="1939"/>
                      </a:cubicBezTo>
                      <a:cubicBezTo>
                        <a:pt x="899" y="1943"/>
                        <a:pt x="882" y="1946"/>
                        <a:pt x="864" y="1949"/>
                      </a:cubicBezTo>
                      <a:cubicBezTo>
                        <a:pt x="383" y="2032"/>
                        <a:pt x="71" y="1983"/>
                        <a:pt x="59" y="1911"/>
                      </a:cubicBezTo>
                      <a:moveTo>
                        <a:pt x="646" y="2616"/>
                      </a:moveTo>
                      <a:lnTo>
                        <a:pt x="646" y="2616"/>
                      </a:lnTo>
                      <a:cubicBezTo>
                        <a:pt x="498" y="2687"/>
                        <a:pt x="424" y="2687"/>
                        <a:pt x="406" y="2665"/>
                      </a:cubicBezTo>
                      <a:cubicBezTo>
                        <a:pt x="360" y="2610"/>
                        <a:pt x="526" y="2341"/>
                        <a:pt x="900" y="2029"/>
                      </a:cubicBezTo>
                      <a:cubicBezTo>
                        <a:pt x="914" y="2017"/>
                        <a:pt x="928" y="2006"/>
                        <a:pt x="942" y="1995"/>
                      </a:cubicBezTo>
                      <a:cubicBezTo>
                        <a:pt x="1089" y="1966"/>
                        <a:pt x="1226" y="1930"/>
                        <a:pt x="1342" y="1888"/>
                      </a:cubicBezTo>
                      <a:cubicBezTo>
                        <a:pt x="1279" y="1994"/>
                        <a:pt x="1218" y="2122"/>
                        <a:pt x="1163" y="2261"/>
                      </a:cubicBezTo>
                      <a:cubicBezTo>
                        <a:pt x="1150" y="2272"/>
                        <a:pt x="1136" y="2284"/>
                        <a:pt x="1122" y="2295"/>
                      </a:cubicBezTo>
                      <a:cubicBezTo>
                        <a:pt x="956" y="2434"/>
                        <a:pt x="788" y="2547"/>
                        <a:pt x="646" y="2616"/>
                      </a:cubicBezTo>
                      <a:moveTo>
                        <a:pt x="1084" y="3145"/>
                      </a:moveTo>
                      <a:lnTo>
                        <a:pt x="1084" y="3145"/>
                      </a:lnTo>
                      <a:cubicBezTo>
                        <a:pt x="1016" y="3120"/>
                        <a:pt x="1025" y="2804"/>
                        <a:pt x="1194" y="2346"/>
                      </a:cubicBezTo>
                      <a:cubicBezTo>
                        <a:pt x="1200" y="2329"/>
                        <a:pt x="1207" y="2313"/>
                        <a:pt x="1213" y="2296"/>
                      </a:cubicBezTo>
                      <a:cubicBezTo>
                        <a:pt x="1328" y="2196"/>
                        <a:pt x="1428" y="2096"/>
                        <a:pt x="1505" y="2004"/>
                      </a:cubicBezTo>
                      <a:cubicBezTo>
                        <a:pt x="1505" y="2127"/>
                        <a:pt x="1516" y="2268"/>
                        <a:pt x="1538" y="2415"/>
                      </a:cubicBezTo>
                      <a:cubicBezTo>
                        <a:pt x="1532" y="2432"/>
                        <a:pt x="1526" y="2450"/>
                        <a:pt x="1520" y="2466"/>
                      </a:cubicBezTo>
                      <a:cubicBezTo>
                        <a:pt x="1351" y="2924"/>
                        <a:pt x="1152" y="3169"/>
                        <a:pt x="1084" y="3145"/>
                      </a:cubicBezTo>
                      <a:moveTo>
                        <a:pt x="1911" y="3221"/>
                      </a:moveTo>
                      <a:lnTo>
                        <a:pt x="1911" y="3221"/>
                      </a:lnTo>
                      <a:cubicBezTo>
                        <a:pt x="1884" y="3226"/>
                        <a:pt x="1828" y="3177"/>
                        <a:pt x="1761" y="3027"/>
                      </a:cubicBezTo>
                      <a:cubicBezTo>
                        <a:pt x="1698" y="2883"/>
                        <a:pt x="1643" y="2687"/>
                        <a:pt x="1607" y="2474"/>
                      </a:cubicBezTo>
                      <a:cubicBezTo>
                        <a:pt x="1604" y="2456"/>
                        <a:pt x="1601" y="2439"/>
                        <a:pt x="1599" y="2421"/>
                      </a:cubicBezTo>
                      <a:cubicBezTo>
                        <a:pt x="1647" y="2280"/>
                        <a:pt x="1684" y="2144"/>
                        <a:pt x="1705" y="2022"/>
                      </a:cubicBezTo>
                      <a:cubicBezTo>
                        <a:pt x="1767" y="2131"/>
                        <a:pt x="1849" y="2249"/>
                        <a:pt x="1939" y="2363"/>
                      </a:cubicBezTo>
                      <a:cubicBezTo>
                        <a:pt x="1943" y="2380"/>
                        <a:pt x="1946" y="2397"/>
                        <a:pt x="1949" y="2415"/>
                      </a:cubicBezTo>
                      <a:cubicBezTo>
                        <a:pt x="2032" y="2896"/>
                        <a:pt x="1983" y="3209"/>
                        <a:pt x="1911" y="3221"/>
                      </a:cubicBezTo>
                      <a:moveTo>
                        <a:pt x="2665" y="2874"/>
                      </a:moveTo>
                      <a:lnTo>
                        <a:pt x="2665" y="2874"/>
                      </a:lnTo>
                      <a:cubicBezTo>
                        <a:pt x="2644" y="2891"/>
                        <a:pt x="2571" y="2878"/>
                        <a:pt x="2438" y="2780"/>
                      </a:cubicBezTo>
                      <a:cubicBezTo>
                        <a:pt x="2312" y="2687"/>
                        <a:pt x="2166" y="2545"/>
                        <a:pt x="2029" y="2379"/>
                      </a:cubicBezTo>
                      <a:cubicBezTo>
                        <a:pt x="2017" y="2365"/>
                        <a:pt x="2006" y="2351"/>
                        <a:pt x="1995" y="2338"/>
                      </a:cubicBezTo>
                      <a:cubicBezTo>
                        <a:pt x="1967" y="2195"/>
                        <a:pt x="1931" y="2057"/>
                        <a:pt x="1889" y="1939"/>
                      </a:cubicBezTo>
                      <a:cubicBezTo>
                        <a:pt x="1997" y="2002"/>
                        <a:pt x="2126" y="2063"/>
                        <a:pt x="2261" y="2116"/>
                      </a:cubicBezTo>
                      <a:cubicBezTo>
                        <a:pt x="2272" y="2129"/>
                        <a:pt x="2284" y="2143"/>
                        <a:pt x="2295" y="2157"/>
                      </a:cubicBezTo>
                      <a:cubicBezTo>
                        <a:pt x="2433" y="2323"/>
                        <a:pt x="2547" y="2492"/>
                        <a:pt x="2615" y="2633"/>
                      </a:cubicBezTo>
                      <a:cubicBezTo>
                        <a:pt x="2687" y="2782"/>
                        <a:pt x="2687" y="2855"/>
                        <a:pt x="2665" y="2874"/>
                      </a:cubicBezTo>
                      <a:moveTo>
                        <a:pt x="3144" y="2195"/>
                      </a:moveTo>
                      <a:lnTo>
                        <a:pt x="3144" y="2195"/>
                      </a:lnTo>
                      <a:cubicBezTo>
                        <a:pt x="3120" y="2263"/>
                        <a:pt x="2803" y="2255"/>
                        <a:pt x="2346" y="2086"/>
                      </a:cubicBezTo>
                      <a:cubicBezTo>
                        <a:pt x="2329" y="2079"/>
                        <a:pt x="2312" y="2073"/>
                        <a:pt x="2295" y="2066"/>
                      </a:cubicBezTo>
                      <a:cubicBezTo>
                        <a:pt x="2198" y="1953"/>
                        <a:pt x="2098" y="1854"/>
                        <a:pt x="2004" y="1775"/>
                      </a:cubicBezTo>
                      <a:cubicBezTo>
                        <a:pt x="2007" y="1775"/>
                        <a:pt x="2010" y="1775"/>
                        <a:pt x="2013" y="1775"/>
                      </a:cubicBezTo>
                      <a:cubicBezTo>
                        <a:pt x="2136" y="1775"/>
                        <a:pt x="2275" y="1762"/>
                        <a:pt x="2414" y="1742"/>
                      </a:cubicBezTo>
                      <a:cubicBezTo>
                        <a:pt x="2431" y="1748"/>
                        <a:pt x="2448" y="1753"/>
                        <a:pt x="2466" y="1760"/>
                      </a:cubicBezTo>
                      <a:lnTo>
                        <a:pt x="2466" y="1760"/>
                      </a:lnTo>
                      <a:cubicBezTo>
                        <a:pt x="2923" y="1929"/>
                        <a:pt x="3170" y="2127"/>
                        <a:pt x="3144" y="2195"/>
                      </a:cubicBezTo>
                      <a:moveTo>
                        <a:pt x="2474" y="1673"/>
                      </a:moveTo>
                      <a:lnTo>
                        <a:pt x="2474" y="1673"/>
                      </a:lnTo>
                      <a:cubicBezTo>
                        <a:pt x="2456" y="1676"/>
                        <a:pt x="2438" y="1679"/>
                        <a:pt x="2421" y="1681"/>
                      </a:cubicBezTo>
                      <a:cubicBezTo>
                        <a:pt x="2284" y="1634"/>
                        <a:pt x="2146" y="1596"/>
                        <a:pt x="2023" y="1574"/>
                      </a:cubicBezTo>
                      <a:cubicBezTo>
                        <a:pt x="2131" y="1512"/>
                        <a:pt x="2249" y="1431"/>
                        <a:pt x="2363" y="1340"/>
                      </a:cubicBezTo>
                      <a:cubicBezTo>
                        <a:pt x="2380" y="1337"/>
                        <a:pt x="2397" y="1334"/>
                        <a:pt x="2415" y="1331"/>
                      </a:cubicBezTo>
                      <a:cubicBezTo>
                        <a:pt x="2594" y="1300"/>
                        <a:pt x="2748" y="1287"/>
                        <a:pt x="2873" y="1287"/>
                      </a:cubicBezTo>
                      <a:cubicBezTo>
                        <a:pt x="3087" y="1287"/>
                        <a:pt x="3213" y="1323"/>
                        <a:pt x="3221" y="1369"/>
                      </a:cubicBezTo>
                      <a:cubicBezTo>
                        <a:pt x="3233" y="1440"/>
                        <a:pt x="2955" y="1590"/>
                        <a:pt x="2474" y="167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1" name="Google Shape;391;p9"/>
                <p:cNvSpPr/>
                <p:nvPr/>
              </p:nvSpPr>
              <p:spPr>
                <a:xfrm>
                  <a:off x="7203600" y="417240"/>
                  <a:ext cx="1171440" cy="1072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4" h="2978" extrusionOk="0">
                      <a:moveTo>
                        <a:pt x="2458" y="1362"/>
                      </a:moveTo>
                      <a:lnTo>
                        <a:pt x="2458" y="1362"/>
                      </a:lnTo>
                      <a:cubicBezTo>
                        <a:pt x="2241" y="1342"/>
                        <a:pt x="2043" y="1345"/>
                        <a:pt x="1894" y="1366"/>
                      </a:cubicBezTo>
                      <a:cubicBezTo>
                        <a:pt x="2007" y="1266"/>
                        <a:pt x="2138" y="1117"/>
                        <a:pt x="2264" y="939"/>
                      </a:cubicBezTo>
                      <a:cubicBezTo>
                        <a:pt x="2524" y="571"/>
                        <a:pt x="2661" y="220"/>
                        <a:pt x="2570" y="155"/>
                      </a:cubicBezTo>
                      <a:cubicBezTo>
                        <a:pt x="2478" y="90"/>
                        <a:pt x="2193" y="336"/>
                        <a:pt x="1933" y="705"/>
                      </a:cubicBezTo>
                      <a:cubicBezTo>
                        <a:pt x="1806" y="883"/>
                        <a:pt x="1710" y="1056"/>
                        <a:pt x="1653" y="1196"/>
                      </a:cubicBezTo>
                      <a:cubicBezTo>
                        <a:pt x="1624" y="1048"/>
                        <a:pt x="1560" y="860"/>
                        <a:pt x="1469" y="662"/>
                      </a:cubicBezTo>
                      <a:cubicBezTo>
                        <a:pt x="1280" y="253"/>
                        <a:pt x="1044" y="-42"/>
                        <a:pt x="943" y="5"/>
                      </a:cubicBezTo>
                      <a:cubicBezTo>
                        <a:pt x="841" y="53"/>
                        <a:pt x="912" y="423"/>
                        <a:pt x="1100" y="832"/>
                      </a:cubicBezTo>
                      <a:cubicBezTo>
                        <a:pt x="1191" y="1030"/>
                        <a:pt x="1293" y="1201"/>
                        <a:pt x="1386" y="1319"/>
                      </a:cubicBezTo>
                      <a:cubicBezTo>
                        <a:pt x="1243" y="1271"/>
                        <a:pt x="1049" y="1232"/>
                        <a:pt x="832" y="1212"/>
                      </a:cubicBezTo>
                      <a:cubicBezTo>
                        <a:pt x="383" y="1171"/>
                        <a:pt x="10" y="1228"/>
                        <a:pt x="0" y="1339"/>
                      </a:cubicBezTo>
                      <a:cubicBezTo>
                        <a:pt x="-10" y="1451"/>
                        <a:pt x="346" y="1575"/>
                        <a:pt x="795" y="1616"/>
                      </a:cubicBezTo>
                      <a:cubicBezTo>
                        <a:pt x="1012" y="1636"/>
                        <a:pt x="1210" y="1633"/>
                        <a:pt x="1360" y="1612"/>
                      </a:cubicBezTo>
                      <a:cubicBezTo>
                        <a:pt x="1247" y="1712"/>
                        <a:pt x="1115" y="1861"/>
                        <a:pt x="989" y="2039"/>
                      </a:cubicBezTo>
                      <a:cubicBezTo>
                        <a:pt x="729" y="2407"/>
                        <a:pt x="593" y="2758"/>
                        <a:pt x="684" y="2823"/>
                      </a:cubicBezTo>
                      <a:cubicBezTo>
                        <a:pt x="775" y="2888"/>
                        <a:pt x="1061" y="2642"/>
                        <a:pt x="1321" y="2273"/>
                      </a:cubicBezTo>
                      <a:cubicBezTo>
                        <a:pt x="1447" y="2095"/>
                        <a:pt x="1543" y="1922"/>
                        <a:pt x="1599" y="1782"/>
                      </a:cubicBezTo>
                      <a:cubicBezTo>
                        <a:pt x="1630" y="1930"/>
                        <a:pt x="1693" y="2118"/>
                        <a:pt x="1784" y="2315"/>
                      </a:cubicBezTo>
                      <a:cubicBezTo>
                        <a:pt x="1973" y="2725"/>
                        <a:pt x="2209" y="3020"/>
                        <a:pt x="2310" y="2973"/>
                      </a:cubicBezTo>
                      <a:cubicBezTo>
                        <a:pt x="2412" y="2925"/>
                        <a:pt x="2342" y="2555"/>
                        <a:pt x="2153" y="2146"/>
                      </a:cubicBezTo>
                      <a:cubicBezTo>
                        <a:pt x="2062" y="1948"/>
                        <a:pt x="1959" y="1777"/>
                        <a:pt x="1867" y="1659"/>
                      </a:cubicBezTo>
                      <a:cubicBezTo>
                        <a:pt x="2010" y="1707"/>
                        <a:pt x="2205" y="1746"/>
                        <a:pt x="2421" y="1766"/>
                      </a:cubicBezTo>
                      <a:cubicBezTo>
                        <a:pt x="2871" y="1807"/>
                        <a:pt x="3243" y="1750"/>
                        <a:pt x="3254" y="1639"/>
                      </a:cubicBezTo>
                      <a:cubicBezTo>
                        <a:pt x="3264" y="1527"/>
                        <a:pt x="2908" y="1403"/>
                        <a:pt x="2458" y="136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2" name="Google Shape;392;p9"/>
                <p:cNvSpPr/>
                <p:nvPr/>
              </p:nvSpPr>
              <p:spPr>
                <a:xfrm>
                  <a:off x="7193160" y="406800"/>
                  <a:ext cx="1192320" cy="1092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" h="3036" extrusionOk="0">
                      <a:moveTo>
                        <a:pt x="3067" y="1475"/>
                      </a:moveTo>
                      <a:lnTo>
                        <a:pt x="3067" y="1475"/>
                      </a:lnTo>
                      <a:cubicBezTo>
                        <a:pt x="2915" y="1422"/>
                        <a:pt x="2710" y="1381"/>
                        <a:pt x="2490" y="1361"/>
                      </a:cubicBezTo>
                      <a:cubicBezTo>
                        <a:pt x="2323" y="1346"/>
                        <a:pt x="2153" y="1343"/>
                        <a:pt x="2009" y="1355"/>
                      </a:cubicBezTo>
                      <a:cubicBezTo>
                        <a:pt x="2112" y="1253"/>
                        <a:pt x="2219" y="1123"/>
                        <a:pt x="2317" y="985"/>
                      </a:cubicBezTo>
                      <a:cubicBezTo>
                        <a:pt x="2560" y="642"/>
                        <a:pt x="2740" y="248"/>
                        <a:pt x="2615" y="160"/>
                      </a:cubicBezTo>
                      <a:cubicBezTo>
                        <a:pt x="2491" y="72"/>
                        <a:pt x="2180" y="373"/>
                        <a:pt x="1937" y="717"/>
                      </a:cubicBezTo>
                      <a:cubicBezTo>
                        <a:pt x="1840" y="855"/>
                        <a:pt x="1753" y="1000"/>
                        <a:pt x="1691" y="1131"/>
                      </a:cubicBezTo>
                      <a:cubicBezTo>
                        <a:pt x="1654" y="991"/>
                        <a:pt x="1595" y="832"/>
                        <a:pt x="1525" y="679"/>
                      </a:cubicBezTo>
                      <a:cubicBezTo>
                        <a:pt x="1433" y="479"/>
                        <a:pt x="1326" y="299"/>
                        <a:pt x="1225" y="173"/>
                      </a:cubicBezTo>
                      <a:cubicBezTo>
                        <a:pt x="1113" y="33"/>
                        <a:pt x="1024" y="-22"/>
                        <a:pt x="960" y="8"/>
                      </a:cubicBezTo>
                      <a:cubicBezTo>
                        <a:pt x="895" y="37"/>
                        <a:pt x="879" y="142"/>
                        <a:pt x="912" y="318"/>
                      </a:cubicBezTo>
                      <a:cubicBezTo>
                        <a:pt x="943" y="476"/>
                        <a:pt x="1010" y="674"/>
                        <a:pt x="1103" y="874"/>
                      </a:cubicBezTo>
                      <a:cubicBezTo>
                        <a:pt x="1176" y="1032"/>
                        <a:pt x="1258" y="1178"/>
                        <a:pt x="1339" y="1294"/>
                      </a:cubicBezTo>
                      <a:cubicBezTo>
                        <a:pt x="1202" y="1256"/>
                        <a:pt x="1038" y="1228"/>
                        <a:pt x="864" y="1211"/>
                      </a:cubicBezTo>
                      <a:cubicBezTo>
                        <a:pt x="445" y="1173"/>
                        <a:pt x="14" y="1214"/>
                        <a:pt x="0" y="1366"/>
                      </a:cubicBezTo>
                      <a:cubicBezTo>
                        <a:pt x="-7" y="1437"/>
                        <a:pt x="75" y="1502"/>
                        <a:pt x="244" y="1561"/>
                      </a:cubicBezTo>
                      <a:cubicBezTo>
                        <a:pt x="397" y="1614"/>
                        <a:pt x="601" y="1655"/>
                        <a:pt x="821" y="1675"/>
                      </a:cubicBezTo>
                      <a:cubicBezTo>
                        <a:pt x="920" y="1684"/>
                        <a:pt x="1017" y="1688"/>
                        <a:pt x="1108" y="1688"/>
                      </a:cubicBezTo>
                      <a:cubicBezTo>
                        <a:pt x="1177" y="1688"/>
                        <a:pt x="1242" y="1686"/>
                        <a:pt x="1304" y="1680"/>
                      </a:cubicBezTo>
                      <a:cubicBezTo>
                        <a:pt x="1202" y="1780"/>
                        <a:pt x="1095" y="1908"/>
                        <a:pt x="994" y="2051"/>
                      </a:cubicBezTo>
                      <a:cubicBezTo>
                        <a:pt x="752" y="2394"/>
                        <a:pt x="571" y="2788"/>
                        <a:pt x="696" y="2876"/>
                      </a:cubicBezTo>
                      <a:cubicBezTo>
                        <a:pt x="711" y="2887"/>
                        <a:pt x="728" y="2892"/>
                        <a:pt x="748" y="2892"/>
                      </a:cubicBezTo>
                      <a:cubicBezTo>
                        <a:pt x="894" y="2892"/>
                        <a:pt x="1160" y="2621"/>
                        <a:pt x="1374" y="2319"/>
                      </a:cubicBezTo>
                      <a:cubicBezTo>
                        <a:pt x="1475" y="2176"/>
                        <a:pt x="1560" y="2033"/>
                        <a:pt x="1620" y="1904"/>
                      </a:cubicBezTo>
                      <a:cubicBezTo>
                        <a:pt x="1657" y="2045"/>
                        <a:pt x="1716" y="2204"/>
                        <a:pt x="1787" y="2357"/>
                      </a:cubicBezTo>
                      <a:cubicBezTo>
                        <a:pt x="1949" y="2708"/>
                        <a:pt x="2174" y="3036"/>
                        <a:pt x="2317" y="3036"/>
                      </a:cubicBezTo>
                      <a:cubicBezTo>
                        <a:pt x="2329" y="3036"/>
                        <a:pt x="2341" y="3034"/>
                        <a:pt x="2352" y="3028"/>
                      </a:cubicBezTo>
                      <a:cubicBezTo>
                        <a:pt x="2416" y="2999"/>
                        <a:pt x="2432" y="2894"/>
                        <a:pt x="2399" y="2718"/>
                      </a:cubicBezTo>
                      <a:cubicBezTo>
                        <a:pt x="2369" y="2560"/>
                        <a:pt x="2301" y="2362"/>
                        <a:pt x="2209" y="2162"/>
                      </a:cubicBezTo>
                      <a:lnTo>
                        <a:pt x="2209" y="2162"/>
                      </a:lnTo>
                      <a:cubicBezTo>
                        <a:pt x="2136" y="2004"/>
                        <a:pt x="2054" y="1858"/>
                        <a:pt x="1973" y="1742"/>
                      </a:cubicBezTo>
                      <a:cubicBezTo>
                        <a:pt x="2112" y="1780"/>
                        <a:pt x="2280" y="1809"/>
                        <a:pt x="2448" y="1824"/>
                      </a:cubicBezTo>
                      <a:cubicBezTo>
                        <a:pt x="2545" y="1833"/>
                        <a:pt x="2643" y="1838"/>
                        <a:pt x="2736" y="1838"/>
                      </a:cubicBezTo>
                      <a:cubicBezTo>
                        <a:pt x="3044" y="1838"/>
                        <a:pt x="3301" y="1787"/>
                        <a:pt x="3312" y="1670"/>
                      </a:cubicBezTo>
                      <a:cubicBezTo>
                        <a:pt x="3318" y="1599"/>
                        <a:pt x="3236" y="1534"/>
                        <a:pt x="3067" y="1475"/>
                      </a:cubicBezTo>
                      <a:moveTo>
                        <a:pt x="1985" y="751"/>
                      </a:moveTo>
                      <a:lnTo>
                        <a:pt x="1985" y="751"/>
                      </a:lnTo>
                      <a:cubicBezTo>
                        <a:pt x="2241" y="389"/>
                        <a:pt x="2475" y="202"/>
                        <a:pt x="2560" y="202"/>
                      </a:cubicBezTo>
                      <a:cubicBezTo>
                        <a:pt x="2569" y="202"/>
                        <a:pt x="2576" y="204"/>
                        <a:pt x="2582" y="208"/>
                      </a:cubicBezTo>
                      <a:cubicBezTo>
                        <a:pt x="2641" y="250"/>
                        <a:pt x="2550" y="553"/>
                        <a:pt x="2269" y="951"/>
                      </a:cubicBezTo>
                      <a:cubicBezTo>
                        <a:pt x="2138" y="1136"/>
                        <a:pt x="2014" y="1274"/>
                        <a:pt x="1912" y="1366"/>
                      </a:cubicBezTo>
                      <a:cubicBezTo>
                        <a:pt x="1840" y="1377"/>
                        <a:pt x="1778" y="1392"/>
                        <a:pt x="1731" y="1411"/>
                      </a:cubicBezTo>
                      <a:cubicBezTo>
                        <a:pt x="1733" y="1360"/>
                        <a:pt x="1727" y="1297"/>
                        <a:pt x="1713" y="1226"/>
                      </a:cubicBezTo>
                      <a:cubicBezTo>
                        <a:pt x="1766" y="1099"/>
                        <a:pt x="1855" y="935"/>
                        <a:pt x="1985" y="751"/>
                      </a:cubicBezTo>
                      <a:moveTo>
                        <a:pt x="1642" y="1591"/>
                      </a:moveTo>
                      <a:lnTo>
                        <a:pt x="1642" y="1591"/>
                      </a:lnTo>
                      <a:cubicBezTo>
                        <a:pt x="1645" y="1589"/>
                        <a:pt x="1647" y="1586"/>
                        <a:pt x="1649" y="1584"/>
                      </a:cubicBezTo>
                      <a:cubicBezTo>
                        <a:pt x="1651" y="1586"/>
                        <a:pt x="1653" y="1588"/>
                        <a:pt x="1654" y="1590"/>
                      </a:cubicBezTo>
                      <a:cubicBezTo>
                        <a:pt x="1655" y="1613"/>
                        <a:pt x="1651" y="1646"/>
                        <a:pt x="1640" y="1689"/>
                      </a:cubicBezTo>
                      <a:cubicBezTo>
                        <a:pt x="1636" y="1648"/>
                        <a:pt x="1637" y="1615"/>
                        <a:pt x="1642" y="1591"/>
                      </a:cubicBezTo>
                      <a:moveTo>
                        <a:pt x="1601" y="1473"/>
                      </a:moveTo>
                      <a:lnTo>
                        <a:pt x="1601" y="1473"/>
                      </a:lnTo>
                      <a:cubicBezTo>
                        <a:pt x="1602" y="1475"/>
                        <a:pt x="1602" y="1478"/>
                        <a:pt x="1603" y="1480"/>
                      </a:cubicBezTo>
                      <a:cubicBezTo>
                        <a:pt x="1599" y="1480"/>
                        <a:pt x="1597" y="1480"/>
                        <a:pt x="1594" y="1481"/>
                      </a:cubicBezTo>
                      <a:cubicBezTo>
                        <a:pt x="1573" y="1470"/>
                        <a:pt x="1547" y="1450"/>
                        <a:pt x="1517" y="1420"/>
                      </a:cubicBezTo>
                      <a:cubicBezTo>
                        <a:pt x="1556" y="1439"/>
                        <a:pt x="1584" y="1457"/>
                        <a:pt x="1601" y="1473"/>
                      </a:cubicBezTo>
                      <a:moveTo>
                        <a:pt x="1669" y="1446"/>
                      </a:moveTo>
                      <a:lnTo>
                        <a:pt x="1669" y="1446"/>
                      </a:lnTo>
                      <a:cubicBezTo>
                        <a:pt x="1667" y="1449"/>
                        <a:pt x="1664" y="1450"/>
                        <a:pt x="1662" y="1452"/>
                      </a:cubicBezTo>
                      <a:cubicBezTo>
                        <a:pt x="1659" y="1450"/>
                        <a:pt x="1658" y="1447"/>
                        <a:pt x="1655" y="1444"/>
                      </a:cubicBezTo>
                      <a:cubicBezTo>
                        <a:pt x="1655" y="1419"/>
                        <a:pt x="1660" y="1385"/>
                        <a:pt x="1672" y="1345"/>
                      </a:cubicBezTo>
                      <a:cubicBezTo>
                        <a:pt x="1675" y="1387"/>
                        <a:pt x="1674" y="1422"/>
                        <a:pt x="1669" y="1446"/>
                      </a:cubicBezTo>
                      <a:moveTo>
                        <a:pt x="1597" y="1546"/>
                      </a:moveTo>
                      <a:lnTo>
                        <a:pt x="1597" y="1546"/>
                      </a:lnTo>
                      <a:cubicBezTo>
                        <a:pt x="1595" y="1548"/>
                        <a:pt x="1595" y="1551"/>
                        <a:pt x="1594" y="1553"/>
                      </a:cubicBezTo>
                      <a:cubicBezTo>
                        <a:pt x="1574" y="1565"/>
                        <a:pt x="1544" y="1577"/>
                        <a:pt x="1502" y="1589"/>
                      </a:cubicBezTo>
                      <a:cubicBezTo>
                        <a:pt x="1537" y="1565"/>
                        <a:pt x="1566" y="1551"/>
                        <a:pt x="1588" y="1543"/>
                      </a:cubicBezTo>
                      <a:cubicBezTo>
                        <a:pt x="1590" y="1544"/>
                        <a:pt x="1594" y="1545"/>
                        <a:pt x="1597" y="1546"/>
                      </a:cubicBezTo>
                      <a:moveTo>
                        <a:pt x="1712" y="1566"/>
                      </a:moveTo>
                      <a:lnTo>
                        <a:pt x="1712" y="1566"/>
                      </a:lnTo>
                      <a:cubicBezTo>
                        <a:pt x="1712" y="1562"/>
                        <a:pt x="1710" y="1559"/>
                        <a:pt x="1709" y="1556"/>
                      </a:cubicBezTo>
                      <a:cubicBezTo>
                        <a:pt x="1712" y="1555"/>
                        <a:pt x="1714" y="1555"/>
                        <a:pt x="1717" y="1554"/>
                      </a:cubicBezTo>
                      <a:cubicBezTo>
                        <a:pt x="1738" y="1566"/>
                        <a:pt x="1764" y="1586"/>
                        <a:pt x="1796" y="1617"/>
                      </a:cubicBezTo>
                      <a:cubicBezTo>
                        <a:pt x="1759" y="1600"/>
                        <a:pt x="1731" y="1582"/>
                        <a:pt x="1712" y="1566"/>
                      </a:cubicBezTo>
                      <a:moveTo>
                        <a:pt x="1715" y="1491"/>
                      </a:moveTo>
                      <a:lnTo>
                        <a:pt x="1715" y="1491"/>
                      </a:lnTo>
                      <a:cubicBezTo>
                        <a:pt x="1716" y="1488"/>
                        <a:pt x="1717" y="1485"/>
                        <a:pt x="1718" y="1482"/>
                      </a:cubicBezTo>
                      <a:cubicBezTo>
                        <a:pt x="1739" y="1469"/>
                        <a:pt x="1772" y="1456"/>
                        <a:pt x="1814" y="1445"/>
                      </a:cubicBezTo>
                      <a:cubicBezTo>
                        <a:pt x="1779" y="1469"/>
                        <a:pt x="1750" y="1485"/>
                        <a:pt x="1725" y="1493"/>
                      </a:cubicBezTo>
                      <a:cubicBezTo>
                        <a:pt x="1722" y="1492"/>
                        <a:pt x="1718" y="1492"/>
                        <a:pt x="1715" y="1491"/>
                      </a:cubicBezTo>
                      <a:moveTo>
                        <a:pt x="1156" y="849"/>
                      </a:moveTo>
                      <a:lnTo>
                        <a:pt x="1156" y="849"/>
                      </a:lnTo>
                      <a:cubicBezTo>
                        <a:pt x="1066" y="653"/>
                        <a:pt x="1000" y="460"/>
                        <a:pt x="970" y="306"/>
                      </a:cubicBezTo>
                      <a:cubicBezTo>
                        <a:pt x="939" y="144"/>
                        <a:pt x="958" y="73"/>
                        <a:pt x="984" y="61"/>
                      </a:cubicBezTo>
                      <a:cubicBezTo>
                        <a:pt x="987" y="60"/>
                        <a:pt x="991" y="59"/>
                        <a:pt x="995" y="59"/>
                      </a:cubicBezTo>
                      <a:cubicBezTo>
                        <a:pt x="1027" y="59"/>
                        <a:pt x="1089" y="97"/>
                        <a:pt x="1179" y="210"/>
                      </a:cubicBezTo>
                      <a:cubicBezTo>
                        <a:pt x="1277" y="332"/>
                        <a:pt x="1381" y="508"/>
                        <a:pt x="1471" y="703"/>
                      </a:cubicBezTo>
                      <a:cubicBezTo>
                        <a:pt x="1566" y="909"/>
                        <a:pt x="1623" y="1086"/>
                        <a:pt x="1652" y="1221"/>
                      </a:cubicBezTo>
                      <a:cubicBezTo>
                        <a:pt x="1625" y="1288"/>
                        <a:pt x="1608" y="1349"/>
                        <a:pt x="1602" y="1400"/>
                      </a:cubicBezTo>
                      <a:cubicBezTo>
                        <a:pt x="1562" y="1374"/>
                        <a:pt x="1509" y="1349"/>
                        <a:pt x="1440" y="1325"/>
                      </a:cubicBezTo>
                      <a:cubicBezTo>
                        <a:pt x="1438" y="1325"/>
                        <a:pt x="1436" y="1323"/>
                        <a:pt x="1433" y="1323"/>
                      </a:cubicBezTo>
                      <a:cubicBezTo>
                        <a:pt x="1340" y="1202"/>
                        <a:pt x="1242" y="1035"/>
                        <a:pt x="1156" y="849"/>
                      </a:cubicBezTo>
                      <a:moveTo>
                        <a:pt x="827" y="1616"/>
                      </a:moveTo>
                      <a:lnTo>
                        <a:pt x="827" y="1616"/>
                      </a:lnTo>
                      <a:cubicBezTo>
                        <a:pt x="611" y="1597"/>
                        <a:pt x="412" y="1557"/>
                        <a:pt x="264" y="1506"/>
                      </a:cubicBezTo>
                      <a:cubicBezTo>
                        <a:pt x="108" y="1451"/>
                        <a:pt x="56" y="1399"/>
                        <a:pt x="59" y="1371"/>
                      </a:cubicBezTo>
                      <a:cubicBezTo>
                        <a:pt x="64" y="1314"/>
                        <a:pt x="256" y="1257"/>
                        <a:pt x="574" y="1257"/>
                      </a:cubicBezTo>
                      <a:cubicBezTo>
                        <a:pt x="660" y="1257"/>
                        <a:pt x="755" y="1261"/>
                        <a:pt x="858" y="1270"/>
                      </a:cubicBezTo>
                      <a:cubicBezTo>
                        <a:pt x="1062" y="1289"/>
                        <a:pt x="1252" y="1326"/>
                        <a:pt x="1397" y="1373"/>
                      </a:cubicBezTo>
                      <a:cubicBezTo>
                        <a:pt x="1399" y="1375"/>
                        <a:pt x="1401" y="1377"/>
                        <a:pt x="1402" y="1380"/>
                      </a:cubicBezTo>
                      <a:cubicBezTo>
                        <a:pt x="1447" y="1435"/>
                        <a:pt x="1488" y="1477"/>
                        <a:pt x="1525" y="1506"/>
                      </a:cubicBezTo>
                      <a:cubicBezTo>
                        <a:pt x="1483" y="1528"/>
                        <a:pt x="1435" y="1561"/>
                        <a:pt x="1381" y="1608"/>
                      </a:cubicBezTo>
                      <a:cubicBezTo>
                        <a:pt x="1379" y="1610"/>
                        <a:pt x="1377" y="1612"/>
                        <a:pt x="1376" y="1613"/>
                      </a:cubicBezTo>
                      <a:cubicBezTo>
                        <a:pt x="1224" y="1634"/>
                        <a:pt x="1031" y="1635"/>
                        <a:pt x="827" y="1616"/>
                      </a:cubicBezTo>
                      <a:moveTo>
                        <a:pt x="1326" y="2285"/>
                      </a:moveTo>
                      <a:lnTo>
                        <a:pt x="1326" y="2285"/>
                      </a:lnTo>
                      <a:cubicBezTo>
                        <a:pt x="1044" y="2684"/>
                        <a:pt x="789" y="2870"/>
                        <a:pt x="730" y="2828"/>
                      </a:cubicBezTo>
                      <a:cubicBezTo>
                        <a:pt x="671" y="2786"/>
                        <a:pt x="761" y="2483"/>
                        <a:pt x="1043" y="2085"/>
                      </a:cubicBezTo>
                      <a:cubicBezTo>
                        <a:pt x="1161" y="1917"/>
                        <a:pt x="1288" y="1771"/>
                        <a:pt x="1401" y="1669"/>
                      </a:cubicBezTo>
                      <a:cubicBezTo>
                        <a:pt x="1404" y="1669"/>
                        <a:pt x="1406" y="1669"/>
                        <a:pt x="1409" y="1668"/>
                      </a:cubicBezTo>
                      <a:cubicBezTo>
                        <a:pt x="1480" y="1657"/>
                        <a:pt x="1537" y="1642"/>
                        <a:pt x="1581" y="1625"/>
                      </a:cubicBezTo>
                      <a:cubicBezTo>
                        <a:pt x="1578" y="1676"/>
                        <a:pt x="1584" y="1738"/>
                        <a:pt x="1598" y="1809"/>
                      </a:cubicBezTo>
                      <a:cubicBezTo>
                        <a:pt x="1539" y="1950"/>
                        <a:pt x="1444" y="2118"/>
                        <a:pt x="1326" y="2285"/>
                      </a:cubicBezTo>
                      <a:moveTo>
                        <a:pt x="2155" y="2187"/>
                      </a:moveTo>
                      <a:lnTo>
                        <a:pt x="2155" y="2187"/>
                      </a:lnTo>
                      <a:lnTo>
                        <a:pt x="2155" y="2187"/>
                      </a:lnTo>
                      <a:cubicBezTo>
                        <a:pt x="2246" y="2383"/>
                        <a:pt x="2311" y="2575"/>
                        <a:pt x="2341" y="2730"/>
                      </a:cubicBezTo>
                      <a:cubicBezTo>
                        <a:pt x="2372" y="2892"/>
                        <a:pt x="2353" y="2963"/>
                        <a:pt x="2327" y="2975"/>
                      </a:cubicBezTo>
                      <a:cubicBezTo>
                        <a:pt x="2262" y="3005"/>
                        <a:pt x="2044" y="2776"/>
                        <a:pt x="1840" y="2332"/>
                      </a:cubicBezTo>
                      <a:cubicBezTo>
                        <a:pt x="1745" y="2127"/>
                        <a:pt x="1687" y="1949"/>
                        <a:pt x="1659" y="1815"/>
                      </a:cubicBezTo>
                      <a:cubicBezTo>
                        <a:pt x="1660" y="1812"/>
                        <a:pt x="1662" y="1810"/>
                        <a:pt x="1662" y="1807"/>
                      </a:cubicBezTo>
                      <a:cubicBezTo>
                        <a:pt x="1689" y="1740"/>
                        <a:pt x="1704" y="1683"/>
                        <a:pt x="1710" y="1636"/>
                      </a:cubicBezTo>
                      <a:cubicBezTo>
                        <a:pt x="1754" y="1665"/>
                        <a:pt x="1811" y="1691"/>
                        <a:pt x="1879" y="1714"/>
                      </a:cubicBezTo>
                      <a:cubicBezTo>
                        <a:pt x="1972" y="1835"/>
                        <a:pt x="2070" y="2001"/>
                        <a:pt x="2155" y="2187"/>
                      </a:cubicBezTo>
                      <a:moveTo>
                        <a:pt x="2453" y="1766"/>
                      </a:moveTo>
                      <a:lnTo>
                        <a:pt x="2453" y="1766"/>
                      </a:lnTo>
                      <a:cubicBezTo>
                        <a:pt x="2228" y="1745"/>
                        <a:pt x="2045" y="1706"/>
                        <a:pt x="1914" y="1663"/>
                      </a:cubicBezTo>
                      <a:cubicBezTo>
                        <a:pt x="1913" y="1661"/>
                        <a:pt x="1911" y="1659"/>
                        <a:pt x="1909" y="1656"/>
                      </a:cubicBezTo>
                      <a:cubicBezTo>
                        <a:pt x="1865" y="1600"/>
                        <a:pt x="1823" y="1559"/>
                        <a:pt x="1786" y="1530"/>
                      </a:cubicBezTo>
                      <a:cubicBezTo>
                        <a:pt x="1832" y="1507"/>
                        <a:pt x="1883" y="1469"/>
                        <a:pt x="1937" y="1422"/>
                      </a:cubicBezTo>
                      <a:cubicBezTo>
                        <a:pt x="2011" y="1412"/>
                        <a:pt x="2100" y="1406"/>
                        <a:pt x="2202" y="1406"/>
                      </a:cubicBezTo>
                      <a:cubicBezTo>
                        <a:pt x="2287" y="1406"/>
                        <a:pt x="2382" y="1410"/>
                        <a:pt x="2485" y="1420"/>
                      </a:cubicBezTo>
                      <a:cubicBezTo>
                        <a:pt x="2700" y="1440"/>
                        <a:pt x="2900" y="1479"/>
                        <a:pt x="3048" y="1530"/>
                      </a:cubicBezTo>
                      <a:cubicBezTo>
                        <a:pt x="3203" y="1585"/>
                        <a:pt x="3256" y="1637"/>
                        <a:pt x="3253" y="1665"/>
                      </a:cubicBezTo>
                      <a:cubicBezTo>
                        <a:pt x="3246" y="1737"/>
                        <a:pt x="2939" y="1810"/>
                        <a:pt x="2453" y="176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3" name="Google Shape;393;p9"/>
                <p:cNvSpPr/>
                <p:nvPr/>
              </p:nvSpPr>
              <p:spPr>
                <a:xfrm>
                  <a:off x="7253280" y="367920"/>
                  <a:ext cx="1071720" cy="1171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7" h="3253" extrusionOk="0">
                      <a:moveTo>
                        <a:pt x="2972" y="942"/>
                      </a:moveTo>
                      <a:lnTo>
                        <a:pt x="2972" y="942"/>
                      </a:lnTo>
                      <a:cubicBezTo>
                        <a:pt x="2925" y="841"/>
                        <a:pt x="2555" y="911"/>
                        <a:pt x="2146" y="1100"/>
                      </a:cubicBezTo>
                      <a:cubicBezTo>
                        <a:pt x="1948" y="1191"/>
                        <a:pt x="1777" y="1293"/>
                        <a:pt x="1658" y="1386"/>
                      </a:cubicBezTo>
                      <a:cubicBezTo>
                        <a:pt x="1707" y="1243"/>
                        <a:pt x="1746" y="1048"/>
                        <a:pt x="1766" y="831"/>
                      </a:cubicBezTo>
                      <a:cubicBezTo>
                        <a:pt x="1807" y="382"/>
                        <a:pt x="1750" y="10"/>
                        <a:pt x="1638" y="0"/>
                      </a:cubicBezTo>
                      <a:cubicBezTo>
                        <a:pt x="1527" y="-11"/>
                        <a:pt x="1403" y="345"/>
                        <a:pt x="1361" y="794"/>
                      </a:cubicBezTo>
                      <a:cubicBezTo>
                        <a:pt x="1341" y="1011"/>
                        <a:pt x="1344" y="1210"/>
                        <a:pt x="1366" y="1359"/>
                      </a:cubicBezTo>
                      <a:cubicBezTo>
                        <a:pt x="1266" y="1246"/>
                        <a:pt x="1117" y="1115"/>
                        <a:pt x="939" y="989"/>
                      </a:cubicBezTo>
                      <a:cubicBezTo>
                        <a:pt x="571" y="728"/>
                        <a:pt x="220" y="592"/>
                        <a:pt x="155" y="683"/>
                      </a:cubicBezTo>
                      <a:cubicBezTo>
                        <a:pt x="90" y="775"/>
                        <a:pt x="336" y="1060"/>
                        <a:pt x="705" y="1320"/>
                      </a:cubicBezTo>
                      <a:cubicBezTo>
                        <a:pt x="882" y="1446"/>
                        <a:pt x="1056" y="1543"/>
                        <a:pt x="1196" y="1599"/>
                      </a:cubicBezTo>
                      <a:cubicBezTo>
                        <a:pt x="1048" y="1629"/>
                        <a:pt x="860" y="1692"/>
                        <a:pt x="662" y="1784"/>
                      </a:cubicBezTo>
                      <a:cubicBezTo>
                        <a:pt x="252" y="1973"/>
                        <a:pt x="-42" y="2208"/>
                        <a:pt x="5" y="2310"/>
                      </a:cubicBezTo>
                      <a:cubicBezTo>
                        <a:pt x="52" y="2412"/>
                        <a:pt x="423" y="2341"/>
                        <a:pt x="832" y="2153"/>
                      </a:cubicBezTo>
                      <a:cubicBezTo>
                        <a:pt x="1030" y="2061"/>
                        <a:pt x="1200" y="1959"/>
                        <a:pt x="1319" y="1867"/>
                      </a:cubicBezTo>
                      <a:cubicBezTo>
                        <a:pt x="1271" y="2009"/>
                        <a:pt x="1232" y="2204"/>
                        <a:pt x="1211" y="2421"/>
                      </a:cubicBezTo>
                      <a:cubicBezTo>
                        <a:pt x="1171" y="2870"/>
                        <a:pt x="1228" y="3242"/>
                        <a:pt x="1339" y="3253"/>
                      </a:cubicBezTo>
                      <a:cubicBezTo>
                        <a:pt x="1451" y="3263"/>
                        <a:pt x="1575" y="2907"/>
                        <a:pt x="1616" y="2458"/>
                      </a:cubicBezTo>
                      <a:cubicBezTo>
                        <a:pt x="1636" y="2241"/>
                        <a:pt x="1633" y="2042"/>
                        <a:pt x="1612" y="1893"/>
                      </a:cubicBezTo>
                      <a:cubicBezTo>
                        <a:pt x="1712" y="2006"/>
                        <a:pt x="1861" y="2137"/>
                        <a:pt x="2038" y="2263"/>
                      </a:cubicBezTo>
                      <a:cubicBezTo>
                        <a:pt x="2407" y="2524"/>
                        <a:pt x="2758" y="2660"/>
                        <a:pt x="2823" y="2569"/>
                      </a:cubicBezTo>
                      <a:cubicBezTo>
                        <a:pt x="2887" y="2477"/>
                        <a:pt x="2641" y="2192"/>
                        <a:pt x="2273" y="1932"/>
                      </a:cubicBezTo>
                      <a:cubicBezTo>
                        <a:pt x="2095" y="1805"/>
                        <a:pt x="1921" y="1709"/>
                        <a:pt x="1782" y="1653"/>
                      </a:cubicBezTo>
                      <a:cubicBezTo>
                        <a:pt x="1929" y="1623"/>
                        <a:pt x="2117" y="1560"/>
                        <a:pt x="2315" y="1468"/>
                      </a:cubicBezTo>
                      <a:cubicBezTo>
                        <a:pt x="2725" y="1280"/>
                        <a:pt x="3019" y="1044"/>
                        <a:pt x="2972" y="9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4" name="Google Shape;394;p9"/>
                <p:cNvSpPr/>
                <p:nvPr/>
              </p:nvSpPr>
              <p:spPr>
                <a:xfrm>
                  <a:off x="7242840" y="357120"/>
                  <a:ext cx="1092960" cy="1192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3312" extrusionOk="0">
                      <a:moveTo>
                        <a:pt x="3028" y="960"/>
                      </a:moveTo>
                      <a:lnTo>
                        <a:pt x="3028" y="960"/>
                      </a:lnTo>
                      <a:cubicBezTo>
                        <a:pt x="2998" y="895"/>
                        <a:pt x="2894" y="879"/>
                        <a:pt x="2718" y="913"/>
                      </a:cubicBezTo>
                      <a:cubicBezTo>
                        <a:pt x="2560" y="943"/>
                        <a:pt x="2362" y="1011"/>
                        <a:pt x="2162" y="1103"/>
                      </a:cubicBezTo>
                      <a:cubicBezTo>
                        <a:pt x="2004" y="1176"/>
                        <a:pt x="1858" y="1258"/>
                        <a:pt x="1742" y="1339"/>
                      </a:cubicBezTo>
                      <a:cubicBezTo>
                        <a:pt x="1780" y="1199"/>
                        <a:pt x="1808" y="1032"/>
                        <a:pt x="1824" y="864"/>
                      </a:cubicBezTo>
                      <a:cubicBezTo>
                        <a:pt x="1862" y="446"/>
                        <a:pt x="1822" y="14"/>
                        <a:pt x="1670" y="0"/>
                      </a:cubicBezTo>
                      <a:cubicBezTo>
                        <a:pt x="1599" y="-6"/>
                        <a:pt x="1533" y="76"/>
                        <a:pt x="1474" y="245"/>
                      </a:cubicBezTo>
                      <a:cubicBezTo>
                        <a:pt x="1422" y="397"/>
                        <a:pt x="1381" y="602"/>
                        <a:pt x="1361" y="821"/>
                      </a:cubicBezTo>
                      <a:cubicBezTo>
                        <a:pt x="1345" y="989"/>
                        <a:pt x="1342" y="1159"/>
                        <a:pt x="1355" y="1303"/>
                      </a:cubicBezTo>
                      <a:cubicBezTo>
                        <a:pt x="1255" y="1202"/>
                        <a:pt x="1127" y="1095"/>
                        <a:pt x="985" y="994"/>
                      </a:cubicBezTo>
                      <a:cubicBezTo>
                        <a:pt x="642" y="752"/>
                        <a:pt x="248" y="571"/>
                        <a:pt x="159" y="696"/>
                      </a:cubicBezTo>
                      <a:cubicBezTo>
                        <a:pt x="71" y="821"/>
                        <a:pt x="373" y="1132"/>
                        <a:pt x="716" y="1375"/>
                      </a:cubicBezTo>
                      <a:cubicBezTo>
                        <a:pt x="859" y="1475"/>
                        <a:pt x="1003" y="1560"/>
                        <a:pt x="1131" y="1620"/>
                      </a:cubicBezTo>
                      <a:cubicBezTo>
                        <a:pt x="991" y="1657"/>
                        <a:pt x="832" y="1716"/>
                        <a:pt x="679" y="1787"/>
                      </a:cubicBezTo>
                      <a:cubicBezTo>
                        <a:pt x="297" y="1963"/>
                        <a:pt x="-56" y="2213"/>
                        <a:pt x="7" y="2352"/>
                      </a:cubicBezTo>
                      <a:cubicBezTo>
                        <a:pt x="27" y="2395"/>
                        <a:pt x="79" y="2416"/>
                        <a:pt x="163" y="2416"/>
                      </a:cubicBezTo>
                      <a:cubicBezTo>
                        <a:pt x="205" y="2416"/>
                        <a:pt x="257" y="2411"/>
                        <a:pt x="317" y="2399"/>
                      </a:cubicBezTo>
                      <a:cubicBezTo>
                        <a:pt x="476" y="2369"/>
                        <a:pt x="673" y="2301"/>
                        <a:pt x="873" y="2209"/>
                      </a:cubicBezTo>
                      <a:cubicBezTo>
                        <a:pt x="1036" y="2134"/>
                        <a:pt x="1180" y="2052"/>
                        <a:pt x="1294" y="1973"/>
                      </a:cubicBezTo>
                      <a:cubicBezTo>
                        <a:pt x="1256" y="2110"/>
                        <a:pt x="1228" y="2274"/>
                        <a:pt x="1211" y="2448"/>
                      </a:cubicBezTo>
                      <a:cubicBezTo>
                        <a:pt x="1191" y="2667"/>
                        <a:pt x="1193" y="2876"/>
                        <a:pt x="1218" y="3036"/>
                      </a:cubicBezTo>
                      <a:cubicBezTo>
                        <a:pt x="1245" y="3212"/>
                        <a:pt x="1295" y="3306"/>
                        <a:pt x="1365" y="3312"/>
                      </a:cubicBezTo>
                      <a:cubicBezTo>
                        <a:pt x="1368" y="3312"/>
                        <a:pt x="1371" y="3312"/>
                        <a:pt x="1373" y="3312"/>
                      </a:cubicBezTo>
                      <a:cubicBezTo>
                        <a:pt x="1441" y="3312"/>
                        <a:pt x="1504" y="3230"/>
                        <a:pt x="1561" y="3067"/>
                      </a:cubicBezTo>
                      <a:cubicBezTo>
                        <a:pt x="1614" y="2915"/>
                        <a:pt x="1654" y="2710"/>
                        <a:pt x="1674" y="2490"/>
                      </a:cubicBezTo>
                      <a:cubicBezTo>
                        <a:pt x="1691" y="2316"/>
                        <a:pt x="1692" y="2150"/>
                        <a:pt x="1680" y="2009"/>
                      </a:cubicBezTo>
                      <a:cubicBezTo>
                        <a:pt x="1782" y="2111"/>
                        <a:pt x="1913" y="2220"/>
                        <a:pt x="2051" y="2317"/>
                      </a:cubicBezTo>
                      <a:cubicBezTo>
                        <a:pt x="2231" y="2444"/>
                        <a:pt x="2412" y="2547"/>
                        <a:pt x="2563" y="2605"/>
                      </a:cubicBezTo>
                      <a:cubicBezTo>
                        <a:pt x="2651" y="2640"/>
                        <a:pt x="2722" y="2657"/>
                        <a:pt x="2775" y="2657"/>
                      </a:cubicBezTo>
                      <a:cubicBezTo>
                        <a:pt x="2823" y="2657"/>
                        <a:pt x="2856" y="2643"/>
                        <a:pt x="2876" y="2616"/>
                      </a:cubicBezTo>
                      <a:cubicBezTo>
                        <a:pt x="2964" y="2491"/>
                        <a:pt x="2662" y="2180"/>
                        <a:pt x="2319" y="1938"/>
                      </a:cubicBezTo>
                      <a:cubicBezTo>
                        <a:pt x="2181" y="1840"/>
                        <a:pt x="2035" y="1753"/>
                        <a:pt x="1905" y="1691"/>
                      </a:cubicBezTo>
                      <a:cubicBezTo>
                        <a:pt x="2044" y="1655"/>
                        <a:pt x="2204" y="1596"/>
                        <a:pt x="2357" y="1525"/>
                      </a:cubicBezTo>
                      <a:cubicBezTo>
                        <a:pt x="2739" y="1349"/>
                        <a:pt x="3092" y="1098"/>
                        <a:pt x="3028" y="960"/>
                      </a:cubicBezTo>
                      <a:moveTo>
                        <a:pt x="1490" y="1597"/>
                      </a:moveTo>
                      <a:lnTo>
                        <a:pt x="1490" y="1597"/>
                      </a:lnTo>
                      <a:cubicBezTo>
                        <a:pt x="1487" y="1596"/>
                        <a:pt x="1484" y="1594"/>
                        <a:pt x="1482" y="1594"/>
                      </a:cubicBezTo>
                      <a:cubicBezTo>
                        <a:pt x="1469" y="1572"/>
                        <a:pt x="1456" y="1541"/>
                        <a:pt x="1446" y="1500"/>
                      </a:cubicBezTo>
                      <a:cubicBezTo>
                        <a:pt x="1470" y="1537"/>
                        <a:pt x="1485" y="1566"/>
                        <a:pt x="1493" y="1588"/>
                      </a:cubicBezTo>
                      <a:cubicBezTo>
                        <a:pt x="1491" y="1591"/>
                        <a:pt x="1491" y="1594"/>
                        <a:pt x="1490" y="1597"/>
                      </a:cubicBezTo>
                      <a:moveTo>
                        <a:pt x="1452" y="1650"/>
                      </a:moveTo>
                      <a:lnTo>
                        <a:pt x="1452" y="1650"/>
                      </a:lnTo>
                      <a:cubicBezTo>
                        <a:pt x="1450" y="1652"/>
                        <a:pt x="1448" y="1653"/>
                        <a:pt x="1446" y="1655"/>
                      </a:cubicBezTo>
                      <a:cubicBezTo>
                        <a:pt x="1422" y="1655"/>
                        <a:pt x="1390" y="1652"/>
                        <a:pt x="1347" y="1640"/>
                      </a:cubicBezTo>
                      <a:cubicBezTo>
                        <a:pt x="1388" y="1636"/>
                        <a:pt x="1422" y="1638"/>
                        <a:pt x="1446" y="1643"/>
                      </a:cubicBezTo>
                      <a:cubicBezTo>
                        <a:pt x="1448" y="1645"/>
                        <a:pt x="1450" y="1648"/>
                        <a:pt x="1452" y="1650"/>
                      </a:cubicBezTo>
                      <a:moveTo>
                        <a:pt x="1471" y="1712"/>
                      </a:moveTo>
                      <a:lnTo>
                        <a:pt x="1471" y="1712"/>
                      </a:lnTo>
                      <a:cubicBezTo>
                        <a:pt x="1474" y="1712"/>
                        <a:pt x="1477" y="1710"/>
                        <a:pt x="1480" y="1710"/>
                      </a:cubicBezTo>
                      <a:cubicBezTo>
                        <a:pt x="1480" y="1712"/>
                        <a:pt x="1481" y="1714"/>
                        <a:pt x="1482" y="1717"/>
                      </a:cubicBezTo>
                      <a:cubicBezTo>
                        <a:pt x="1469" y="1739"/>
                        <a:pt x="1448" y="1765"/>
                        <a:pt x="1420" y="1794"/>
                      </a:cubicBezTo>
                      <a:cubicBezTo>
                        <a:pt x="1438" y="1756"/>
                        <a:pt x="1456" y="1729"/>
                        <a:pt x="1471" y="1712"/>
                      </a:cubicBezTo>
                      <a:moveTo>
                        <a:pt x="1544" y="1721"/>
                      </a:moveTo>
                      <a:lnTo>
                        <a:pt x="1544" y="1721"/>
                      </a:lnTo>
                      <a:cubicBezTo>
                        <a:pt x="1545" y="1719"/>
                        <a:pt x="1545" y="1718"/>
                        <a:pt x="1545" y="1716"/>
                      </a:cubicBezTo>
                      <a:cubicBezTo>
                        <a:pt x="1548" y="1717"/>
                        <a:pt x="1550" y="1718"/>
                        <a:pt x="1553" y="1718"/>
                      </a:cubicBezTo>
                      <a:cubicBezTo>
                        <a:pt x="1565" y="1739"/>
                        <a:pt x="1578" y="1769"/>
                        <a:pt x="1589" y="1812"/>
                      </a:cubicBezTo>
                      <a:cubicBezTo>
                        <a:pt x="1566" y="1778"/>
                        <a:pt x="1550" y="1749"/>
                        <a:pt x="1542" y="1726"/>
                      </a:cubicBezTo>
                      <a:cubicBezTo>
                        <a:pt x="1543" y="1724"/>
                        <a:pt x="1544" y="1722"/>
                        <a:pt x="1544" y="1721"/>
                      </a:cubicBezTo>
                      <a:moveTo>
                        <a:pt x="1583" y="1662"/>
                      </a:moveTo>
                      <a:lnTo>
                        <a:pt x="1583" y="1662"/>
                      </a:lnTo>
                      <a:cubicBezTo>
                        <a:pt x="1586" y="1660"/>
                        <a:pt x="1588" y="1658"/>
                        <a:pt x="1591" y="1656"/>
                      </a:cubicBezTo>
                      <a:cubicBezTo>
                        <a:pt x="1592" y="1656"/>
                        <a:pt x="1593" y="1656"/>
                        <a:pt x="1594" y="1656"/>
                      </a:cubicBezTo>
                      <a:cubicBezTo>
                        <a:pt x="1619" y="1656"/>
                        <a:pt x="1651" y="1661"/>
                        <a:pt x="1690" y="1672"/>
                      </a:cubicBezTo>
                      <a:cubicBezTo>
                        <a:pt x="1649" y="1676"/>
                        <a:pt x="1615" y="1675"/>
                        <a:pt x="1590" y="1669"/>
                      </a:cubicBezTo>
                      <a:cubicBezTo>
                        <a:pt x="1588" y="1667"/>
                        <a:pt x="1586" y="1665"/>
                        <a:pt x="1583" y="1662"/>
                      </a:cubicBezTo>
                      <a:moveTo>
                        <a:pt x="1565" y="1601"/>
                      </a:moveTo>
                      <a:lnTo>
                        <a:pt x="1565" y="1601"/>
                      </a:lnTo>
                      <a:cubicBezTo>
                        <a:pt x="1562" y="1602"/>
                        <a:pt x="1558" y="1602"/>
                        <a:pt x="1556" y="1603"/>
                      </a:cubicBezTo>
                      <a:cubicBezTo>
                        <a:pt x="1556" y="1600"/>
                        <a:pt x="1556" y="1597"/>
                        <a:pt x="1555" y="1594"/>
                      </a:cubicBezTo>
                      <a:cubicBezTo>
                        <a:pt x="1566" y="1573"/>
                        <a:pt x="1586" y="1547"/>
                        <a:pt x="1617" y="1516"/>
                      </a:cubicBezTo>
                      <a:cubicBezTo>
                        <a:pt x="1599" y="1554"/>
                        <a:pt x="1581" y="1583"/>
                        <a:pt x="1565" y="1601"/>
                      </a:cubicBezTo>
                      <a:moveTo>
                        <a:pt x="1419" y="827"/>
                      </a:moveTo>
                      <a:lnTo>
                        <a:pt x="1419" y="827"/>
                      </a:lnTo>
                      <a:cubicBezTo>
                        <a:pt x="1439" y="612"/>
                        <a:pt x="1479" y="412"/>
                        <a:pt x="1530" y="264"/>
                      </a:cubicBezTo>
                      <a:cubicBezTo>
                        <a:pt x="1583" y="112"/>
                        <a:pt x="1634" y="59"/>
                        <a:pt x="1663" y="59"/>
                      </a:cubicBezTo>
                      <a:lnTo>
                        <a:pt x="1664" y="59"/>
                      </a:lnTo>
                      <a:cubicBezTo>
                        <a:pt x="1737" y="65"/>
                        <a:pt x="1810" y="373"/>
                        <a:pt x="1765" y="859"/>
                      </a:cubicBezTo>
                      <a:cubicBezTo>
                        <a:pt x="1745" y="1084"/>
                        <a:pt x="1706" y="1266"/>
                        <a:pt x="1663" y="1398"/>
                      </a:cubicBezTo>
                      <a:cubicBezTo>
                        <a:pt x="1661" y="1399"/>
                        <a:pt x="1659" y="1401"/>
                        <a:pt x="1656" y="1403"/>
                      </a:cubicBezTo>
                      <a:cubicBezTo>
                        <a:pt x="1600" y="1447"/>
                        <a:pt x="1558" y="1488"/>
                        <a:pt x="1530" y="1526"/>
                      </a:cubicBezTo>
                      <a:cubicBezTo>
                        <a:pt x="1508" y="1484"/>
                        <a:pt x="1474" y="1436"/>
                        <a:pt x="1428" y="1381"/>
                      </a:cubicBezTo>
                      <a:cubicBezTo>
                        <a:pt x="1426" y="1379"/>
                        <a:pt x="1424" y="1377"/>
                        <a:pt x="1422" y="1375"/>
                      </a:cubicBezTo>
                      <a:cubicBezTo>
                        <a:pt x="1404" y="1239"/>
                        <a:pt x="1399" y="1052"/>
                        <a:pt x="1419" y="827"/>
                      </a:cubicBezTo>
                      <a:moveTo>
                        <a:pt x="750" y="1326"/>
                      </a:moveTo>
                      <a:lnTo>
                        <a:pt x="750" y="1326"/>
                      </a:lnTo>
                      <a:cubicBezTo>
                        <a:pt x="352" y="1045"/>
                        <a:pt x="166" y="789"/>
                        <a:pt x="208" y="730"/>
                      </a:cubicBezTo>
                      <a:cubicBezTo>
                        <a:pt x="216" y="719"/>
                        <a:pt x="233" y="713"/>
                        <a:pt x="260" y="713"/>
                      </a:cubicBezTo>
                      <a:cubicBezTo>
                        <a:pt x="370" y="713"/>
                        <a:pt x="629" y="816"/>
                        <a:pt x="951" y="1043"/>
                      </a:cubicBezTo>
                      <a:lnTo>
                        <a:pt x="951" y="1043"/>
                      </a:lnTo>
                      <a:cubicBezTo>
                        <a:pt x="1118" y="1161"/>
                        <a:pt x="1264" y="1287"/>
                        <a:pt x="1366" y="1401"/>
                      </a:cubicBezTo>
                      <a:cubicBezTo>
                        <a:pt x="1376" y="1472"/>
                        <a:pt x="1391" y="1534"/>
                        <a:pt x="1411" y="1581"/>
                      </a:cubicBezTo>
                      <a:cubicBezTo>
                        <a:pt x="1360" y="1578"/>
                        <a:pt x="1298" y="1584"/>
                        <a:pt x="1227" y="1598"/>
                      </a:cubicBezTo>
                      <a:cubicBezTo>
                        <a:pt x="1086" y="1540"/>
                        <a:pt x="917" y="1445"/>
                        <a:pt x="750" y="1326"/>
                      </a:cubicBezTo>
                      <a:moveTo>
                        <a:pt x="849" y="2156"/>
                      </a:moveTo>
                      <a:lnTo>
                        <a:pt x="849" y="2156"/>
                      </a:lnTo>
                      <a:cubicBezTo>
                        <a:pt x="653" y="2246"/>
                        <a:pt x="460" y="2312"/>
                        <a:pt x="306" y="2341"/>
                      </a:cubicBezTo>
                      <a:cubicBezTo>
                        <a:pt x="144" y="2372"/>
                        <a:pt x="72" y="2353"/>
                        <a:pt x="61" y="2328"/>
                      </a:cubicBezTo>
                      <a:cubicBezTo>
                        <a:pt x="30" y="2262"/>
                        <a:pt x="260" y="2045"/>
                        <a:pt x="703" y="1840"/>
                      </a:cubicBezTo>
                      <a:cubicBezTo>
                        <a:pt x="909" y="1745"/>
                        <a:pt x="1086" y="1688"/>
                        <a:pt x="1221" y="1659"/>
                      </a:cubicBezTo>
                      <a:cubicBezTo>
                        <a:pt x="1224" y="1661"/>
                        <a:pt x="1226" y="1662"/>
                        <a:pt x="1229" y="1663"/>
                      </a:cubicBezTo>
                      <a:cubicBezTo>
                        <a:pt x="1295" y="1689"/>
                        <a:pt x="1352" y="1705"/>
                        <a:pt x="1399" y="1711"/>
                      </a:cubicBezTo>
                      <a:cubicBezTo>
                        <a:pt x="1373" y="1751"/>
                        <a:pt x="1349" y="1803"/>
                        <a:pt x="1325" y="1871"/>
                      </a:cubicBezTo>
                      <a:cubicBezTo>
                        <a:pt x="1324" y="1874"/>
                        <a:pt x="1323" y="1876"/>
                        <a:pt x="1322" y="1879"/>
                      </a:cubicBezTo>
                      <a:cubicBezTo>
                        <a:pt x="1212" y="1964"/>
                        <a:pt x="1051" y="2062"/>
                        <a:pt x="849" y="2156"/>
                      </a:cubicBezTo>
                      <a:moveTo>
                        <a:pt x="1616" y="2485"/>
                      </a:moveTo>
                      <a:lnTo>
                        <a:pt x="1616" y="2485"/>
                      </a:lnTo>
                      <a:cubicBezTo>
                        <a:pt x="1596" y="2700"/>
                        <a:pt x="1557" y="2900"/>
                        <a:pt x="1505" y="3048"/>
                      </a:cubicBezTo>
                      <a:cubicBezTo>
                        <a:pt x="1451" y="3203"/>
                        <a:pt x="1399" y="3255"/>
                        <a:pt x="1371" y="3253"/>
                      </a:cubicBezTo>
                      <a:cubicBezTo>
                        <a:pt x="1343" y="3251"/>
                        <a:pt x="1301" y="3190"/>
                        <a:pt x="1276" y="3027"/>
                      </a:cubicBezTo>
                      <a:cubicBezTo>
                        <a:pt x="1252" y="2872"/>
                        <a:pt x="1251" y="2668"/>
                        <a:pt x="1270" y="2453"/>
                      </a:cubicBezTo>
                      <a:cubicBezTo>
                        <a:pt x="1289" y="2250"/>
                        <a:pt x="1325" y="2060"/>
                        <a:pt x="1373" y="1914"/>
                      </a:cubicBezTo>
                      <a:cubicBezTo>
                        <a:pt x="1430" y="1869"/>
                        <a:pt x="1475" y="1825"/>
                        <a:pt x="1506" y="1786"/>
                      </a:cubicBezTo>
                      <a:cubicBezTo>
                        <a:pt x="1529" y="1832"/>
                        <a:pt x="1566" y="1883"/>
                        <a:pt x="1613" y="1937"/>
                      </a:cubicBezTo>
                      <a:cubicBezTo>
                        <a:pt x="1633" y="2088"/>
                        <a:pt x="1635" y="2282"/>
                        <a:pt x="1616" y="2485"/>
                      </a:cubicBezTo>
                      <a:moveTo>
                        <a:pt x="2285" y="1986"/>
                      </a:moveTo>
                      <a:lnTo>
                        <a:pt x="2285" y="1986"/>
                      </a:lnTo>
                      <a:cubicBezTo>
                        <a:pt x="2683" y="2267"/>
                        <a:pt x="2869" y="2523"/>
                        <a:pt x="2828" y="2582"/>
                      </a:cubicBezTo>
                      <a:cubicBezTo>
                        <a:pt x="2812" y="2605"/>
                        <a:pt x="2738" y="2610"/>
                        <a:pt x="2584" y="2550"/>
                      </a:cubicBezTo>
                      <a:cubicBezTo>
                        <a:pt x="2438" y="2494"/>
                        <a:pt x="2261" y="2394"/>
                        <a:pt x="2084" y="2269"/>
                      </a:cubicBezTo>
                      <a:cubicBezTo>
                        <a:pt x="1900" y="2138"/>
                        <a:pt x="1761" y="2014"/>
                        <a:pt x="1669" y="1911"/>
                      </a:cubicBezTo>
                      <a:cubicBezTo>
                        <a:pt x="1669" y="1908"/>
                        <a:pt x="1668" y="1906"/>
                        <a:pt x="1668" y="1903"/>
                      </a:cubicBezTo>
                      <a:cubicBezTo>
                        <a:pt x="1657" y="1832"/>
                        <a:pt x="1642" y="1775"/>
                        <a:pt x="1624" y="1731"/>
                      </a:cubicBezTo>
                      <a:cubicBezTo>
                        <a:pt x="1632" y="1732"/>
                        <a:pt x="1640" y="1732"/>
                        <a:pt x="1649" y="1732"/>
                      </a:cubicBezTo>
                      <a:cubicBezTo>
                        <a:pt x="1695" y="1732"/>
                        <a:pt x="1750" y="1726"/>
                        <a:pt x="1810" y="1714"/>
                      </a:cubicBezTo>
                      <a:cubicBezTo>
                        <a:pt x="1937" y="1766"/>
                        <a:pt x="2101" y="1855"/>
                        <a:pt x="2285" y="1986"/>
                      </a:cubicBezTo>
                      <a:moveTo>
                        <a:pt x="1815" y="1652"/>
                      </a:moveTo>
                      <a:lnTo>
                        <a:pt x="1815" y="1652"/>
                      </a:lnTo>
                      <a:cubicBezTo>
                        <a:pt x="1748" y="1626"/>
                        <a:pt x="1687" y="1608"/>
                        <a:pt x="1636" y="1602"/>
                      </a:cubicBezTo>
                      <a:cubicBezTo>
                        <a:pt x="1664" y="1559"/>
                        <a:pt x="1690" y="1501"/>
                        <a:pt x="1714" y="1433"/>
                      </a:cubicBezTo>
                      <a:cubicBezTo>
                        <a:pt x="1834" y="1340"/>
                        <a:pt x="2001" y="1242"/>
                        <a:pt x="2187" y="1156"/>
                      </a:cubicBezTo>
                      <a:cubicBezTo>
                        <a:pt x="2383" y="1066"/>
                        <a:pt x="2575" y="1000"/>
                        <a:pt x="2729" y="971"/>
                      </a:cubicBezTo>
                      <a:cubicBezTo>
                        <a:pt x="2789" y="960"/>
                        <a:pt x="2837" y="955"/>
                        <a:pt x="2873" y="955"/>
                      </a:cubicBezTo>
                      <a:cubicBezTo>
                        <a:pt x="2936" y="955"/>
                        <a:pt x="2967" y="968"/>
                        <a:pt x="2975" y="984"/>
                      </a:cubicBezTo>
                      <a:cubicBezTo>
                        <a:pt x="3005" y="1050"/>
                        <a:pt x="2775" y="1267"/>
                        <a:pt x="2332" y="1472"/>
                      </a:cubicBezTo>
                      <a:cubicBezTo>
                        <a:pt x="2127" y="1566"/>
                        <a:pt x="1950" y="1624"/>
                        <a:pt x="1815" y="165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5" name="Google Shape;395;p9"/>
                <p:cNvSpPr/>
                <p:nvPr/>
              </p:nvSpPr>
              <p:spPr>
                <a:xfrm>
                  <a:off x="7665840" y="829800"/>
                  <a:ext cx="246600" cy="2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" h="685" extrusionOk="0">
                      <a:moveTo>
                        <a:pt x="224" y="664"/>
                      </a:moveTo>
                      <a:lnTo>
                        <a:pt x="224" y="664"/>
                      </a:lnTo>
                      <a:cubicBezTo>
                        <a:pt x="47" y="599"/>
                        <a:pt x="-44" y="402"/>
                        <a:pt x="21" y="225"/>
                      </a:cubicBezTo>
                      <a:cubicBezTo>
                        <a:pt x="87" y="47"/>
                        <a:pt x="284" y="-44"/>
                        <a:pt x="461" y="22"/>
                      </a:cubicBezTo>
                      <a:cubicBezTo>
                        <a:pt x="638" y="87"/>
                        <a:pt x="729" y="284"/>
                        <a:pt x="664" y="461"/>
                      </a:cubicBezTo>
                      <a:cubicBezTo>
                        <a:pt x="599" y="639"/>
                        <a:pt x="402" y="730"/>
                        <a:pt x="224" y="66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96" name="Google Shape;396;p9"/>
              <p:cNvGrpSpPr/>
              <p:nvPr/>
            </p:nvGrpSpPr>
            <p:grpSpPr>
              <a:xfrm rot="9527590">
                <a:off x="355181" y="287024"/>
                <a:ext cx="283584" cy="283584"/>
                <a:chOff x="7314840" y="1753920"/>
                <a:chExt cx="948960" cy="948960"/>
              </a:xfrm>
            </p:grpSpPr>
            <p:sp>
              <p:nvSpPr>
                <p:cNvPr id="397" name="Google Shape;397;p9"/>
                <p:cNvSpPr/>
                <p:nvPr/>
              </p:nvSpPr>
              <p:spPr>
                <a:xfrm>
                  <a:off x="7314840" y="1753920"/>
                  <a:ext cx="948960" cy="94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6" h="2636" extrusionOk="0">
                      <a:moveTo>
                        <a:pt x="2636" y="1439"/>
                      </a:moveTo>
                      <a:lnTo>
                        <a:pt x="2636" y="1439"/>
                      </a:lnTo>
                      <a:cubicBezTo>
                        <a:pt x="2644" y="1349"/>
                        <a:pt x="2356" y="1248"/>
                        <a:pt x="1992" y="1215"/>
                      </a:cubicBezTo>
                      <a:cubicBezTo>
                        <a:pt x="1975" y="1214"/>
                        <a:pt x="1958" y="1212"/>
                        <a:pt x="1942" y="1211"/>
                      </a:cubicBezTo>
                      <a:cubicBezTo>
                        <a:pt x="1957" y="1204"/>
                        <a:pt x="1972" y="1198"/>
                        <a:pt x="1987" y="1191"/>
                      </a:cubicBezTo>
                      <a:cubicBezTo>
                        <a:pt x="2319" y="1037"/>
                        <a:pt x="2558" y="846"/>
                        <a:pt x="2520" y="764"/>
                      </a:cubicBezTo>
                      <a:cubicBezTo>
                        <a:pt x="2481" y="681"/>
                        <a:pt x="2181" y="739"/>
                        <a:pt x="1849" y="892"/>
                      </a:cubicBezTo>
                      <a:cubicBezTo>
                        <a:pt x="1834" y="898"/>
                        <a:pt x="1819" y="906"/>
                        <a:pt x="1805" y="913"/>
                      </a:cubicBezTo>
                      <a:cubicBezTo>
                        <a:pt x="1814" y="900"/>
                        <a:pt x="1824" y="887"/>
                        <a:pt x="1834" y="873"/>
                      </a:cubicBezTo>
                      <a:cubicBezTo>
                        <a:pt x="2045" y="574"/>
                        <a:pt x="2156" y="290"/>
                        <a:pt x="2082" y="237"/>
                      </a:cubicBezTo>
                      <a:cubicBezTo>
                        <a:pt x="2008" y="185"/>
                        <a:pt x="1776" y="384"/>
                        <a:pt x="1565" y="683"/>
                      </a:cubicBezTo>
                      <a:cubicBezTo>
                        <a:pt x="1556" y="697"/>
                        <a:pt x="1546" y="710"/>
                        <a:pt x="1537" y="724"/>
                      </a:cubicBezTo>
                      <a:cubicBezTo>
                        <a:pt x="1539" y="707"/>
                        <a:pt x="1541" y="691"/>
                        <a:pt x="1542" y="674"/>
                      </a:cubicBezTo>
                      <a:cubicBezTo>
                        <a:pt x="1575" y="310"/>
                        <a:pt x="1529" y="9"/>
                        <a:pt x="1439" y="0"/>
                      </a:cubicBezTo>
                      <a:cubicBezTo>
                        <a:pt x="1348" y="-8"/>
                        <a:pt x="1248" y="280"/>
                        <a:pt x="1214" y="644"/>
                      </a:cubicBezTo>
                      <a:cubicBezTo>
                        <a:pt x="1213" y="661"/>
                        <a:pt x="1211" y="678"/>
                        <a:pt x="1210" y="694"/>
                      </a:cubicBezTo>
                      <a:cubicBezTo>
                        <a:pt x="1204" y="679"/>
                        <a:pt x="1197" y="663"/>
                        <a:pt x="1190" y="648"/>
                      </a:cubicBezTo>
                      <a:cubicBezTo>
                        <a:pt x="1037" y="316"/>
                        <a:pt x="846" y="78"/>
                        <a:pt x="763" y="116"/>
                      </a:cubicBezTo>
                      <a:cubicBezTo>
                        <a:pt x="681" y="154"/>
                        <a:pt x="738" y="454"/>
                        <a:pt x="891" y="786"/>
                      </a:cubicBezTo>
                      <a:cubicBezTo>
                        <a:pt x="898" y="801"/>
                        <a:pt x="905" y="816"/>
                        <a:pt x="913" y="831"/>
                      </a:cubicBezTo>
                      <a:cubicBezTo>
                        <a:pt x="899" y="822"/>
                        <a:pt x="886" y="812"/>
                        <a:pt x="872" y="802"/>
                      </a:cubicBezTo>
                      <a:cubicBezTo>
                        <a:pt x="574" y="591"/>
                        <a:pt x="289" y="480"/>
                        <a:pt x="237" y="554"/>
                      </a:cubicBezTo>
                      <a:cubicBezTo>
                        <a:pt x="184" y="628"/>
                        <a:pt x="384" y="860"/>
                        <a:pt x="682" y="1071"/>
                      </a:cubicBezTo>
                      <a:cubicBezTo>
                        <a:pt x="696" y="1080"/>
                        <a:pt x="710" y="1090"/>
                        <a:pt x="724" y="1099"/>
                      </a:cubicBezTo>
                      <a:cubicBezTo>
                        <a:pt x="707" y="1097"/>
                        <a:pt x="691" y="1095"/>
                        <a:pt x="674" y="1094"/>
                      </a:cubicBezTo>
                      <a:cubicBezTo>
                        <a:pt x="310" y="1060"/>
                        <a:pt x="8" y="1106"/>
                        <a:pt x="0" y="1197"/>
                      </a:cubicBezTo>
                      <a:cubicBezTo>
                        <a:pt x="-9" y="1288"/>
                        <a:pt x="280" y="1388"/>
                        <a:pt x="643" y="1422"/>
                      </a:cubicBezTo>
                      <a:cubicBezTo>
                        <a:pt x="660" y="1423"/>
                        <a:pt x="677" y="1424"/>
                        <a:pt x="693" y="1425"/>
                      </a:cubicBezTo>
                      <a:cubicBezTo>
                        <a:pt x="678" y="1432"/>
                        <a:pt x="663" y="1438"/>
                        <a:pt x="648" y="1446"/>
                      </a:cubicBezTo>
                      <a:cubicBezTo>
                        <a:pt x="316" y="1599"/>
                        <a:pt x="78" y="1789"/>
                        <a:pt x="116" y="1872"/>
                      </a:cubicBezTo>
                      <a:cubicBezTo>
                        <a:pt x="154" y="1955"/>
                        <a:pt x="453" y="1898"/>
                        <a:pt x="785" y="1745"/>
                      </a:cubicBezTo>
                      <a:cubicBezTo>
                        <a:pt x="801" y="1737"/>
                        <a:pt x="816" y="1730"/>
                        <a:pt x="831" y="1723"/>
                      </a:cubicBezTo>
                      <a:cubicBezTo>
                        <a:pt x="821" y="1736"/>
                        <a:pt x="811" y="1750"/>
                        <a:pt x="802" y="1764"/>
                      </a:cubicBezTo>
                      <a:cubicBezTo>
                        <a:pt x="590" y="2062"/>
                        <a:pt x="479" y="2347"/>
                        <a:pt x="554" y="2399"/>
                      </a:cubicBezTo>
                      <a:cubicBezTo>
                        <a:pt x="628" y="2452"/>
                        <a:pt x="859" y="2252"/>
                        <a:pt x="1070" y="1954"/>
                      </a:cubicBezTo>
                      <a:cubicBezTo>
                        <a:pt x="1080" y="1940"/>
                        <a:pt x="1089" y="1926"/>
                        <a:pt x="1099" y="1912"/>
                      </a:cubicBezTo>
                      <a:cubicBezTo>
                        <a:pt x="1097" y="1929"/>
                        <a:pt x="1095" y="1945"/>
                        <a:pt x="1093" y="1962"/>
                      </a:cubicBezTo>
                      <a:cubicBezTo>
                        <a:pt x="1060" y="2326"/>
                        <a:pt x="1106" y="2628"/>
                        <a:pt x="1196" y="2636"/>
                      </a:cubicBezTo>
                      <a:cubicBezTo>
                        <a:pt x="1287" y="2644"/>
                        <a:pt x="1387" y="2356"/>
                        <a:pt x="1421" y="1992"/>
                      </a:cubicBezTo>
                      <a:cubicBezTo>
                        <a:pt x="1422" y="1975"/>
                        <a:pt x="1424" y="1959"/>
                        <a:pt x="1425" y="1942"/>
                      </a:cubicBezTo>
                      <a:cubicBezTo>
                        <a:pt x="1432" y="1958"/>
                        <a:pt x="1438" y="1973"/>
                        <a:pt x="1445" y="1988"/>
                      </a:cubicBezTo>
                      <a:cubicBezTo>
                        <a:pt x="1598" y="2320"/>
                        <a:pt x="1789" y="2558"/>
                        <a:pt x="1871" y="2520"/>
                      </a:cubicBezTo>
                      <a:cubicBezTo>
                        <a:pt x="1954" y="2482"/>
                        <a:pt x="1897" y="2182"/>
                        <a:pt x="1744" y="1850"/>
                      </a:cubicBezTo>
                      <a:cubicBezTo>
                        <a:pt x="1737" y="1835"/>
                        <a:pt x="1730" y="1820"/>
                        <a:pt x="1723" y="1805"/>
                      </a:cubicBezTo>
                      <a:cubicBezTo>
                        <a:pt x="1736" y="1815"/>
                        <a:pt x="1749" y="1825"/>
                        <a:pt x="1763" y="1834"/>
                      </a:cubicBezTo>
                      <a:cubicBezTo>
                        <a:pt x="2061" y="2045"/>
                        <a:pt x="2346" y="2156"/>
                        <a:pt x="2398" y="2082"/>
                      </a:cubicBezTo>
                      <a:cubicBezTo>
                        <a:pt x="2451" y="2007"/>
                        <a:pt x="2252" y="1776"/>
                        <a:pt x="1953" y="1566"/>
                      </a:cubicBezTo>
                      <a:cubicBezTo>
                        <a:pt x="1939" y="1556"/>
                        <a:pt x="1926" y="1547"/>
                        <a:pt x="1912" y="1538"/>
                      </a:cubicBezTo>
                      <a:cubicBezTo>
                        <a:pt x="1928" y="1539"/>
                        <a:pt x="1945" y="1541"/>
                        <a:pt x="1962" y="1543"/>
                      </a:cubicBezTo>
                      <a:cubicBezTo>
                        <a:pt x="2326" y="1576"/>
                        <a:pt x="2627" y="1530"/>
                        <a:pt x="2636" y="143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8" name="Google Shape;398;p9"/>
                <p:cNvSpPr/>
                <p:nvPr/>
              </p:nvSpPr>
              <p:spPr>
                <a:xfrm>
                  <a:off x="7689600" y="2128320"/>
                  <a:ext cx="199800" cy="19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" h="555" extrusionOk="0">
                      <a:moveTo>
                        <a:pt x="393" y="530"/>
                      </a:moveTo>
                      <a:lnTo>
                        <a:pt x="393" y="530"/>
                      </a:lnTo>
                      <a:cubicBezTo>
                        <a:pt x="253" y="594"/>
                        <a:pt x="89" y="533"/>
                        <a:pt x="25" y="394"/>
                      </a:cubicBezTo>
                      <a:cubicBezTo>
                        <a:pt x="-39" y="255"/>
                        <a:pt x="21" y="91"/>
                        <a:pt x="160" y="26"/>
                      </a:cubicBezTo>
                      <a:cubicBezTo>
                        <a:pt x="299" y="-38"/>
                        <a:pt x="464" y="23"/>
                        <a:pt x="529" y="162"/>
                      </a:cubicBezTo>
                      <a:cubicBezTo>
                        <a:pt x="593" y="301"/>
                        <a:pt x="532" y="466"/>
                        <a:pt x="393" y="53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99" name="Google Shape;399;p9"/>
              <p:cNvGrpSpPr/>
              <p:nvPr/>
            </p:nvGrpSpPr>
            <p:grpSpPr>
              <a:xfrm rot="9528225">
                <a:off x="-70830" y="190886"/>
                <a:ext cx="475855" cy="475855"/>
                <a:chOff x="7193160" y="357120"/>
                <a:chExt cx="1192320" cy="1192320"/>
              </a:xfrm>
            </p:grpSpPr>
            <p:sp>
              <p:nvSpPr>
                <p:cNvPr id="400" name="Google Shape;400;p9"/>
                <p:cNvSpPr/>
                <p:nvPr/>
              </p:nvSpPr>
              <p:spPr>
                <a:xfrm>
                  <a:off x="7203600" y="417240"/>
                  <a:ext cx="1171440" cy="1072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4" h="2978" extrusionOk="0">
                      <a:moveTo>
                        <a:pt x="2458" y="1362"/>
                      </a:moveTo>
                      <a:lnTo>
                        <a:pt x="2458" y="1362"/>
                      </a:lnTo>
                      <a:cubicBezTo>
                        <a:pt x="2241" y="1342"/>
                        <a:pt x="2043" y="1345"/>
                        <a:pt x="1894" y="1366"/>
                      </a:cubicBezTo>
                      <a:cubicBezTo>
                        <a:pt x="2007" y="1266"/>
                        <a:pt x="2138" y="1117"/>
                        <a:pt x="2264" y="939"/>
                      </a:cubicBezTo>
                      <a:cubicBezTo>
                        <a:pt x="2524" y="571"/>
                        <a:pt x="2661" y="220"/>
                        <a:pt x="2570" y="155"/>
                      </a:cubicBezTo>
                      <a:cubicBezTo>
                        <a:pt x="2478" y="90"/>
                        <a:pt x="2193" y="336"/>
                        <a:pt x="1933" y="705"/>
                      </a:cubicBezTo>
                      <a:cubicBezTo>
                        <a:pt x="1806" y="883"/>
                        <a:pt x="1710" y="1056"/>
                        <a:pt x="1653" y="1196"/>
                      </a:cubicBezTo>
                      <a:cubicBezTo>
                        <a:pt x="1624" y="1048"/>
                        <a:pt x="1560" y="860"/>
                        <a:pt x="1469" y="662"/>
                      </a:cubicBezTo>
                      <a:cubicBezTo>
                        <a:pt x="1280" y="253"/>
                        <a:pt x="1044" y="-42"/>
                        <a:pt x="943" y="5"/>
                      </a:cubicBezTo>
                      <a:cubicBezTo>
                        <a:pt x="841" y="53"/>
                        <a:pt x="912" y="423"/>
                        <a:pt x="1100" y="832"/>
                      </a:cubicBezTo>
                      <a:cubicBezTo>
                        <a:pt x="1191" y="1030"/>
                        <a:pt x="1293" y="1201"/>
                        <a:pt x="1386" y="1319"/>
                      </a:cubicBezTo>
                      <a:cubicBezTo>
                        <a:pt x="1243" y="1271"/>
                        <a:pt x="1049" y="1232"/>
                        <a:pt x="832" y="1212"/>
                      </a:cubicBezTo>
                      <a:cubicBezTo>
                        <a:pt x="383" y="1171"/>
                        <a:pt x="10" y="1228"/>
                        <a:pt x="0" y="1339"/>
                      </a:cubicBezTo>
                      <a:cubicBezTo>
                        <a:pt x="-10" y="1451"/>
                        <a:pt x="346" y="1575"/>
                        <a:pt x="795" y="1616"/>
                      </a:cubicBezTo>
                      <a:cubicBezTo>
                        <a:pt x="1012" y="1636"/>
                        <a:pt x="1210" y="1633"/>
                        <a:pt x="1360" y="1612"/>
                      </a:cubicBezTo>
                      <a:cubicBezTo>
                        <a:pt x="1247" y="1712"/>
                        <a:pt x="1115" y="1861"/>
                        <a:pt x="989" y="2039"/>
                      </a:cubicBezTo>
                      <a:cubicBezTo>
                        <a:pt x="729" y="2407"/>
                        <a:pt x="593" y="2758"/>
                        <a:pt x="684" y="2823"/>
                      </a:cubicBezTo>
                      <a:cubicBezTo>
                        <a:pt x="775" y="2888"/>
                        <a:pt x="1061" y="2642"/>
                        <a:pt x="1321" y="2273"/>
                      </a:cubicBezTo>
                      <a:cubicBezTo>
                        <a:pt x="1447" y="2095"/>
                        <a:pt x="1543" y="1922"/>
                        <a:pt x="1599" y="1782"/>
                      </a:cubicBezTo>
                      <a:cubicBezTo>
                        <a:pt x="1630" y="1930"/>
                        <a:pt x="1693" y="2118"/>
                        <a:pt x="1784" y="2315"/>
                      </a:cubicBezTo>
                      <a:cubicBezTo>
                        <a:pt x="1973" y="2725"/>
                        <a:pt x="2209" y="3020"/>
                        <a:pt x="2310" y="2973"/>
                      </a:cubicBezTo>
                      <a:cubicBezTo>
                        <a:pt x="2412" y="2925"/>
                        <a:pt x="2342" y="2555"/>
                        <a:pt x="2153" y="2146"/>
                      </a:cubicBezTo>
                      <a:cubicBezTo>
                        <a:pt x="2062" y="1948"/>
                        <a:pt x="1959" y="1777"/>
                        <a:pt x="1867" y="1659"/>
                      </a:cubicBezTo>
                      <a:cubicBezTo>
                        <a:pt x="2010" y="1707"/>
                        <a:pt x="2205" y="1746"/>
                        <a:pt x="2421" y="1766"/>
                      </a:cubicBezTo>
                      <a:cubicBezTo>
                        <a:pt x="2871" y="1807"/>
                        <a:pt x="3243" y="1750"/>
                        <a:pt x="3254" y="1639"/>
                      </a:cubicBezTo>
                      <a:cubicBezTo>
                        <a:pt x="3264" y="1527"/>
                        <a:pt x="2908" y="1403"/>
                        <a:pt x="2458" y="136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1" name="Google Shape;401;p9"/>
                <p:cNvSpPr/>
                <p:nvPr/>
              </p:nvSpPr>
              <p:spPr>
                <a:xfrm>
                  <a:off x="7193160" y="406800"/>
                  <a:ext cx="1192320" cy="1092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" h="3036" extrusionOk="0">
                      <a:moveTo>
                        <a:pt x="3067" y="1475"/>
                      </a:moveTo>
                      <a:lnTo>
                        <a:pt x="3067" y="1475"/>
                      </a:lnTo>
                      <a:cubicBezTo>
                        <a:pt x="2915" y="1422"/>
                        <a:pt x="2710" y="1381"/>
                        <a:pt x="2490" y="1361"/>
                      </a:cubicBezTo>
                      <a:cubicBezTo>
                        <a:pt x="2323" y="1346"/>
                        <a:pt x="2153" y="1343"/>
                        <a:pt x="2009" y="1355"/>
                      </a:cubicBezTo>
                      <a:cubicBezTo>
                        <a:pt x="2112" y="1253"/>
                        <a:pt x="2219" y="1123"/>
                        <a:pt x="2317" y="985"/>
                      </a:cubicBezTo>
                      <a:cubicBezTo>
                        <a:pt x="2560" y="642"/>
                        <a:pt x="2740" y="248"/>
                        <a:pt x="2615" y="160"/>
                      </a:cubicBezTo>
                      <a:cubicBezTo>
                        <a:pt x="2491" y="72"/>
                        <a:pt x="2180" y="373"/>
                        <a:pt x="1937" y="717"/>
                      </a:cubicBezTo>
                      <a:cubicBezTo>
                        <a:pt x="1840" y="855"/>
                        <a:pt x="1753" y="1000"/>
                        <a:pt x="1691" y="1131"/>
                      </a:cubicBezTo>
                      <a:cubicBezTo>
                        <a:pt x="1654" y="991"/>
                        <a:pt x="1595" y="832"/>
                        <a:pt x="1525" y="679"/>
                      </a:cubicBezTo>
                      <a:cubicBezTo>
                        <a:pt x="1433" y="479"/>
                        <a:pt x="1326" y="299"/>
                        <a:pt x="1225" y="173"/>
                      </a:cubicBezTo>
                      <a:cubicBezTo>
                        <a:pt x="1113" y="33"/>
                        <a:pt x="1024" y="-22"/>
                        <a:pt x="960" y="8"/>
                      </a:cubicBezTo>
                      <a:cubicBezTo>
                        <a:pt x="895" y="37"/>
                        <a:pt x="879" y="142"/>
                        <a:pt x="912" y="318"/>
                      </a:cubicBezTo>
                      <a:cubicBezTo>
                        <a:pt x="943" y="476"/>
                        <a:pt x="1010" y="674"/>
                        <a:pt x="1103" y="874"/>
                      </a:cubicBezTo>
                      <a:cubicBezTo>
                        <a:pt x="1176" y="1032"/>
                        <a:pt x="1258" y="1178"/>
                        <a:pt x="1339" y="1294"/>
                      </a:cubicBezTo>
                      <a:cubicBezTo>
                        <a:pt x="1202" y="1256"/>
                        <a:pt x="1038" y="1228"/>
                        <a:pt x="864" y="1211"/>
                      </a:cubicBezTo>
                      <a:cubicBezTo>
                        <a:pt x="445" y="1173"/>
                        <a:pt x="14" y="1214"/>
                        <a:pt x="0" y="1366"/>
                      </a:cubicBezTo>
                      <a:cubicBezTo>
                        <a:pt x="-7" y="1437"/>
                        <a:pt x="75" y="1502"/>
                        <a:pt x="244" y="1561"/>
                      </a:cubicBezTo>
                      <a:cubicBezTo>
                        <a:pt x="397" y="1614"/>
                        <a:pt x="601" y="1655"/>
                        <a:pt x="821" y="1675"/>
                      </a:cubicBezTo>
                      <a:cubicBezTo>
                        <a:pt x="920" y="1684"/>
                        <a:pt x="1017" y="1688"/>
                        <a:pt x="1108" y="1688"/>
                      </a:cubicBezTo>
                      <a:cubicBezTo>
                        <a:pt x="1177" y="1688"/>
                        <a:pt x="1242" y="1686"/>
                        <a:pt x="1304" y="1680"/>
                      </a:cubicBezTo>
                      <a:cubicBezTo>
                        <a:pt x="1202" y="1780"/>
                        <a:pt x="1095" y="1908"/>
                        <a:pt x="994" y="2051"/>
                      </a:cubicBezTo>
                      <a:cubicBezTo>
                        <a:pt x="752" y="2394"/>
                        <a:pt x="571" y="2788"/>
                        <a:pt x="696" y="2876"/>
                      </a:cubicBezTo>
                      <a:cubicBezTo>
                        <a:pt x="711" y="2887"/>
                        <a:pt x="728" y="2892"/>
                        <a:pt x="748" y="2892"/>
                      </a:cubicBezTo>
                      <a:cubicBezTo>
                        <a:pt x="894" y="2892"/>
                        <a:pt x="1160" y="2621"/>
                        <a:pt x="1374" y="2319"/>
                      </a:cubicBezTo>
                      <a:cubicBezTo>
                        <a:pt x="1475" y="2176"/>
                        <a:pt x="1560" y="2033"/>
                        <a:pt x="1620" y="1904"/>
                      </a:cubicBezTo>
                      <a:cubicBezTo>
                        <a:pt x="1657" y="2045"/>
                        <a:pt x="1716" y="2204"/>
                        <a:pt x="1787" y="2357"/>
                      </a:cubicBezTo>
                      <a:cubicBezTo>
                        <a:pt x="1949" y="2708"/>
                        <a:pt x="2174" y="3036"/>
                        <a:pt x="2317" y="3036"/>
                      </a:cubicBezTo>
                      <a:cubicBezTo>
                        <a:pt x="2329" y="3036"/>
                        <a:pt x="2341" y="3034"/>
                        <a:pt x="2352" y="3028"/>
                      </a:cubicBezTo>
                      <a:cubicBezTo>
                        <a:pt x="2416" y="2999"/>
                        <a:pt x="2432" y="2894"/>
                        <a:pt x="2399" y="2718"/>
                      </a:cubicBezTo>
                      <a:cubicBezTo>
                        <a:pt x="2369" y="2560"/>
                        <a:pt x="2301" y="2362"/>
                        <a:pt x="2209" y="2162"/>
                      </a:cubicBezTo>
                      <a:lnTo>
                        <a:pt x="2209" y="2162"/>
                      </a:lnTo>
                      <a:cubicBezTo>
                        <a:pt x="2136" y="2004"/>
                        <a:pt x="2054" y="1858"/>
                        <a:pt x="1973" y="1742"/>
                      </a:cubicBezTo>
                      <a:cubicBezTo>
                        <a:pt x="2112" y="1780"/>
                        <a:pt x="2280" y="1809"/>
                        <a:pt x="2448" y="1824"/>
                      </a:cubicBezTo>
                      <a:cubicBezTo>
                        <a:pt x="2545" y="1833"/>
                        <a:pt x="2643" y="1838"/>
                        <a:pt x="2736" y="1838"/>
                      </a:cubicBezTo>
                      <a:cubicBezTo>
                        <a:pt x="3044" y="1838"/>
                        <a:pt x="3301" y="1787"/>
                        <a:pt x="3312" y="1670"/>
                      </a:cubicBezTo>
                      <a:cubicBezTo>
                        <a:pt x="3318" y="1599"/>
                        <a:pt x="3236" y="1534"/>
                        <a:pt x="3067" y="1475"/>
                      </a:cubicBezTo>
                      <a:moveTo>
                        <a:pt x="1985" y="751"/>
                      </a:moveTo>
                      <a:lnTo>
                        <a:pt x="1985" y="751"/>
                      </a:lnTo>
                      <a:cubicBezTo>
                        <a:pt x="2241" y="389"/>
                        <a:pt x="2475" y="202"/>
                        <a:pt x="2560" y="202"/>
                      </a:cubicBezTo>
                      <a:cubicBezTo>
                        <a:pt x="2569" y="202"/>
                        <a:pt x="2576" y="204"/>
                        <a:pt x="2582" y="208"/>
                      </a:cubicBezTo>
                      <a:cubicBezTo>
                        <a:pt x="2641" y="250"/>
                        <a:pt x="2550" y="553"/>
                        <a:pt x="2269" y="951"/>
                      </a:cubicBezTo>
                      <a:cubicBezTo>
                        <a:pt x="2138" y="1136"/>
                        <a:pt x="2014" y="1274"/>
                        <a:pt x="1912" y="1366"/>
                      </a:cubicBezTo>
                      <a:cubicBezTo>
                        <a:pt x="1840" y="1377"/>
                        <a:pt x="1778" y="1392"/>
                        <a:pt x="1731" y="1411"/>
                      </a:cubicBezTo>
                      <a:cubicBezTo>
                        <a:pt x="1733" y="1360"/>
                        <a:pt x="1727" y="1297"/>
                        <a:pt x="1713" y="1226"/>
                      </a:cubicBezTo>
                      <a:cubicBezTo>
                        <a:pt x="1766" y="1099"/>
                        <a:pt x="1855" y="935"/>
                        <a:pt x="1985" y="751"/>
                      </a:cubicBezTo>
                      <a:moveTo>
                        <a:pt x="1642" y="1591"/>
                      </a:moveTo>
                      <a:lnTo>
                        <a:pt x="1642" y="1591"/>
                      </a:lnTo>
                      <a:cubicBezTo>
                        <a:pt x="1645" y="1589"/>
                        <a:pt x="1647" y="1586"/>
                        <a:pt x="1649" y="1584"/>
                      </a:cubicBezTo>
                      <a:cubicBezTo>
                        <a:pt x="1651" y="1586"/>
                        <a:pt x="1653" y="1588"/>
                        <a:pt x="1654" y="1590"/>
                      </a:cubicBezTo>
                      <a:cubicBezTo>
                        <a:pt x="1655" y="1613"/>
                        <a:pt x="1651" y="1646"/>
                        <a:pt x="1640" y="1689"/>
                      </a:cubicBezTo>
                      <a:cubicBezTo>
                        <a:pt x="1636" y="1648"/>
                        <a:pt x="1637" y="1615"/>
                        <a:pt x="1642" y="1591"/>
                      </a:cubicBezTo>
                      <a:moveTo>
                        <a:pt x="1601" y="1473"/>
                      </a:moveTo>
                      <a:lnTo>
                        <a:pt x="1601" y="1473"/>
                      </a:lnTo>
                      <a:cubicBezTo>
                        <a:pt x="1602" y="1475"/>
                        <a:pt x="1602" y="1478"/>
                        <a:pt x="1603" y="1480"/>
                      </a:cubicBezTo>
                      <a:cubicBezTo>
                        <a:pt x="1599" y="1480"/>
                        <a:pt x="1597" y="1480"/>
                        <a:pt x="1594" y="1481"/>
                      </a:cubicBezTo>
                      <a:cubicBezTo>
                        <a:pt x="1573" y="1470"/>
                        <a:pt x="1547" y="1450"/>
                        <a:pt x="1517" y="1420"/>
                      </a:cubicBezTo>
                      <a:cubicBezTo>
                        <a:pt x="1556" y="1439"/>
                        <a:pt x="1584" y="1457"/>
                        <a:pt x="1601" y="1473"/>
                      </a:cubicBezTo>
                      <a:moveTo>
                        <a:pt x="1669" y="1446"/>
                      </a:moveTo>
                      <a:lnTo>
                        <a:pt x="1669" y="1446"/>
                      </a:lnTo>
                      <a:cubicBezTo>
                        <a:pt x="1667" y="1449"/>
                        <a:pt x="1664" y="1450"/>
                        <a:pt x="1662" y="1452"/>
                      </a:cubicBezTo>
                      <a:cubicBezTo>
                        <a:pt x="1659" y="1450"/>
                        <a:pt x="1658" y="1447"/>
                        <a:pt x="1655" y="1444"/>
                      </a:cubicBezTo>
                      <a:cubicBezTo>
                        <a:pt x="1655" y="1419"/>
                        <a:pt x="1660" y="1385"/>
                        <a:pt x="1672" y="1345"/>
                      </a:cubicBezTo>
                      <a:cubicBezTo>
                        <a:pt x="1675" y="1387"/>
                        <a:pt x="1674" y="1422"/>
                        <a:pt x="1669" y="1446"/>
                      </a:cubicBezTo>
                      <a:moveTo>
                        <a:pt x="1597" y="1546"/>
                      </a:moveTo>
                      <a:lnTo>
                        <a:pt x="1597" y="1546"/>
                      </a:lnTo>
                      <a:cubicBezTo>
                        <a:pt x="1595" y="1548"/>
                        <a:pt x="1595" y="1551"/>
                        <a:pt x="1594" y="1553"/>
                      </a:cubicBezTo>
                      <a:cubicBezTo>
                        <a:pt x="1574" y="1565"/>
                        <a:pt x="1544" y="1577"/>
                        <a:pt x="1502" y="1589"/>
                      </a:cubicBezTo>
                      <a:cubicBezTo>
                        <a:pt x="1537" y="1565"/>
                        <a:pt x="1566" y="1551"/>
                        <a:pt x="1588" y="1543"/>
                      </a:cubicBezTo>
                      <a:cubicBezTo>
                        <a:pt x="1590" y="1544"/>
                        <a:pt x="1594" y="1545"/>
                        <a:pt x="1597" y="1546"/>
                      </a:cubicBezTo>
                      <a:moveTo>
                        <a:pt x="1712" y="1566"/>
                      </a:moveTo>
                      <a:lnTo>
                        <a:pt x="1712" y="1566"/>
                      </a:lnTo>
                      <a:cubicBezTo>
                        <a:pt x="1712" y="1562"/>
                        <a:pt x="1710" y="1559"/>
                        <a:pt x="1709" y="1556"/>
                      </a:cubicBezTo>
                      <a:cubicBezTo>
                        <a:pt x="1712" y="1555"/>
                        <a:pt x="1714" y="1555"/>
                        <a:pt x="1717" y="1554"/>
                      </a:cubicBezTo>
                      <a:cubicBezTo>
                        <a:pt x="1738" y="1566"/>
                        <a:pt x="1764" y="1586"/>
                        <a:pt x="1796" y="1617"/>
                      </a:cubicBezTo>
                      <a:cubicBezTo>
                        <a:pt x="1759" y="1600"/>
                        <a:pt x="1731" y="1582"/>
                        <a:pt x="1712" y="1566"/>
                      </a:cubicBezTo>
                      <a:moveTo>
                        <a:pt x="1715" y="1491"/>
                      </a:moveTo>
                      <a:lnTo>
                        <a:pt x="1715" y="1491"/>
                      </a:lnTo>
                      <a:cubicBezTo>
                        <a:pt x="1716" y="1488"/>
                        <a:pt x="1717" y="1485"/>
                        <a:pt x="1718" y="1482"/>
                      </a:cubicBezTo>
                      <a:cubicBezTo>
                        <a:pt x="1739" y="1469"/>
                        <a:pt x="1772" y="1456"/>
                        <a:pt x="1814" y="1445"/>
                      </a:cubicBezTo>
                      <a:cubicBezTo>
                        <a:pt x="1779" y="1469"/>
                        <a:pt x="1750" y="1485"/>
                        <a:pt x="1725" y="1493"/>
                      </a:cubicBezTo>
                      <a:cubicBezTo>
                        <a:pt x="1722" y="1492"/>
                        <a:pt x="1718" y="1492"/>
                        <a:pt x="1715" y="1491"/>
                      </a:cubicBezTo>
                      <a:moveTo>
                        <a:pt x="1156" y="849"/>
                      </a:moveTo>
                      <a:lnTo>
                        <a:pt x="1156" y="849"/>
                      </a:lnTo>
                      <a:cubicBezTo>
                        <a:pt x="1066" y="653"/>
                        <a:pt x="1000" y="460"/>
                        <a:pt x="970" y="306"/>
                      </a:cubicBezTo>
                      <a:cubicBezTo>
                        <a:pt x="939" y="144"/>
                        <a:pt x="958" y="73"/>
                        <a:pt x="984" y="61"/>
                      </a:cubicBezTo>
                      <a:cubicBezTo>
                        <a:pt x="987" y="60"/>
                        <a:pt x="991" y="59"/>
                        <a:pt x="995" y="59"/>
                      </a:cubicBezTo>
                      <a:cubicBezTo>
                        <a:pt x="1027" y="59"/>
                        <a:pt x="1089" y="97"/>
                        <a:pt x="1179" y="210"/>
                      </a:cubicBezTo>
                      <a:cubicBezTo>
                        <a:pt x="1277" y="332"/>
                        <a:pt x="1381" y="508"/>
                        <a:pt x="1471" y="703"/>
                      </a:cubicBezTo>
                      <a:cubicBezTo>
                        <a:pt x="1566" y="909"/>
                        <a:pt x="1623" y="1086"/>
                        <a:pt x="1652" y="1221"/>
                      </a:cubicBezTo>
                      <a:cubicBezTo>
                        <a:pt x="1625" y="1288"/>
                        <a:pt x="1608" y="1349"/>
                        <a:pt x="1602" y="1400"/>
                      </a:cubicBezTo>
                      <a:cubicBezTo>
                        <a:pt x="1562" y="1374"/>
                        <a:pt x="1509" y="1349"/>
                        <a:pt x="1440" y="1325"/>
                      </a:cubicBezTo>
                      <a:cubicBezTo>
                        <a:pt x="1438" y="1325"/>
                        <a:pt x="1436" y="1323"/>
                        <a:pt x="1433" y="1323"/>
                      </a:cubicBezTo>
                      <a:cubicBezTo>
                        <a:pt x="1340" y="1202"/>
                        <a:pt x="1242" y="1035"/>
                        <a:pt x="1156" y="849"/>
                      </a:cubicBezTo>
                      <a:moveTo>
                        <a:pt x="827" y="1616"/>
                      </a:moveTo>
                      <a:lnTo>
                        <a:pt x="827" y="1616"/>
                      </a:lnTo>
                      <a:cubicBezTo>
                        <a:pt x="611" y="1597"/>
                        <a:pt x="412" y="1557"/>
                        <a:pt x="264" y="1506"/>
                      </a:cubicBezTo>
                      <a:cubicBezTo>
                        <a:pt x="108" y="1451"/>
                        <a:pt x="56" y="1399"/>
                        <a:pt x="59" y="1371"/>
                      </a:cubicBezTo>
                      <a:cubicBezTo>
                        <a:pt x="64" y="1314"/>
                        <a:pt x="256" y="1257"/>
                        <a:pt x="574" y="1257"/>
                      </a:cubicBezTo>
                      <a:cubicBezTo>
                        <a:pt x="660" y="1257"/>
                        <a:pt x="755" y="1261"/>
                        <a:pt x="858" y="1270"/>
                      </a:cubicBezTo>
                      <a:cubicBezTo>
                        <a:pt x="1062" y="1289"/>
                        <a:pt x="1252" y="1326"/>
                        <a:pt x="1397" y="1373"/>
                      </a:cubicBezTo>
                      <a:cubicBezTo>
                        <a:pt x="1399" y="1375"/>
                        <a:pt x="1401" y="1377"/>
                        <a:pt x="1402" y="1380"/>
                      </a:cubicBezTo>
                      <a:cubicBezTo>
                        <a:pt x="1447" y="1435"/>
                        <a:pt x="1488" y="1477"/>
                        <a:pt x="1525" y="1506"/>
                      </a:cubicBezTo>
                      <a:cubicBezTo>
                        <a:pt x="1483" y="1528"/>
                        <a:pt x="1435" y="1561"/>
                        <a:pt x="1381" y="1608"/>
                      </a:cubicBezTo>
                      <a:cubicBezTo>
                        <a:pt x="1379" y="1610"/>
                        <a:pt x="1377" y="1612"/>
                        <a:pt x="1376" y="1613"/>
                      </a:cubicBezTo>
                      <a:cubicBezTo>
                        <a:pt x="1224" y="1634"/>
                        <a:pt x="1031" y="1635"/>
                        <a:pt x="827" y="1616"/>
                      </a:cubicBezTo>
                      <a:moveTo>
                        <a:pt x="1326" y="2285"/>
                      </a:moveTo>
                      <a:lnTo>
                        <a:pt x="1326" y="2285"/>
                      </a:lnTo>
                      <a:cubicBezTo>
                        <a:pt x="1044" y="2684"/>
                        <a:pt x="789" y="2870"/>
                        <a:pt x="730" y="2828"/>
                      </a:cubicBezTo>
                      <a:cubicBezTo>
                        <a:pt x="671" y="2786"/>
                        <a:pt x="761" y="2483"/>
                        <a:pt x="1043" y="2085"/>
                      </a:cubicBezTo>
                      <a:cubicBezTo>
                        <a:pt x="1161" y="1917"/>
                        <a:pt x="1288" y="1771"/>
                        <a:pt x="1401" y="1669"/>
                      </a:cubicBezTo>
                      <a:cubicBezTo>
                        <a:pt x="1404" y="1669"/>
                        <a:pt x="1406" y="1669"/>
                        <a:pt x="1409" y="1668"/>
                      </a:cubicBezTo>
                      <a:cubicBezTo>
                        <a:pt x="1480" y="1657"/>
                        <a:pt x="1537" y="1642"/>
                        <a:pt x="1581" y="1625"/>
                      </a:cubicBezTo>
                      <a:cubicBezTo>
                        <a:pt x="1578" y="1676"/>
                        <a:pt x="1584" y="1738"/>
                        <a:pt x="1598" y="1809"/>
                      </a:cubicBezTo>
                      <a:cubicBezTo>
                        <a:pt x="1539" y="1950"/>
                        <a:pt x="1444" y="2118"/>
                        <a:pt x="1326" y="2285"/>
                      </a:cubicBezTo>
                      <a:moveTo>
                        <a:pt x="2155" y="2187"/>
                      </a:moveTo>
                      <a:lnTo>
                        <a:pt x="2155" y="2187"/>
                      </a:lnTo>
                      <a:lnTo>
                        <a:pt x="2155" y="2187"/>
                      </a:lnTo>
                      <a:cubicBezTo>
                        <a:pt x="2246" y="2383"/>
                        <a:pt x="2311" y="2575"/>
                        <a:pt x="2341" y="2730"/>
                      </a:cubicBezTo>
                      <a:cubicBezTo>
                        <a:pt x="2372" y="2892"/>
                        <a:pt x="2353" y="2963"/>
                        <a:pt x="2327" y="2975"/>
                      </a:cubicBezTo>
                      <a:cubicBezTo>
                        <a:pt x="2262" y="3005"/>
                        <a:pt x="2044" y="2776"/>
                        <a:pt x="1840" y="2332"/>
                      </a:cubicBezTo>
                      <a:cubicBezTo>
                        <a:pt x="1745" y="2127"/>
                        <a:pt x="1687" y="1949"/>
                        <a:pt x="1659" y="1815"/>
                      </a:cubicBezTo>
                      <a:cubicBezTo>
                        <a:pt x="1660" y="1812"/>
                        <a:pt x="1662" y="1810"/>
                        <a:pt x="1662" y="1807"/>
                      </a:cubicBezTo>
                      <a:cubicBezTo>
                        <a:pt x="1689" y="1740"/>
                        <a:pt x="1704" y="1683"/>
                        <a:pt x="1710" y="1636"/>
                      </a:cubicBezTo>
                      <a:cubicBezTo>
                        <a:pt x="1754" y="1665"/>
                        <a:pt x="1811" y="1691"/>
                        <a:pt x="1879" y="1714"/>
                      </a:cubicBezTo>
                      <a:cubicBezTo>
                        <a:pt x="1972" y="1835"/>
                        <a:pt x="2070" y="2001"/>
                        <a:pt x="2155" y="2187"/>
                      </a:cubicBezTo>
                      <a:moveTo>
                        <a:pt x="2453" y="1766"/>
                      </a:moveTo>
                      <a:lnTo>
                        <a:pt x="2453" y="1766"/>
                      </a:lnTo>
                      <a:cubicBezTo>
                        <a:pt x="2228" y="1745"/>
                        <a:pt x="2045" y="1706"/>
                        <a:pt x="1914" y="1663"/>
                      </a:cubicBezTo>
                      <a:cubicBezTo>
                        <a:pt x="1913" y="1661"/>
                        <a:pt x="1911" y="1659"/>
                        <a:pt x="1909" y="1656"/>
                      </a:cubicBezTo>
                      <a:cubicBezTo>
                        <a:pt x="1865" y="1600"/>
                        <a:pt x="1823" y="1559"/>
                        <a:pt x="1786" y="1530"/>
                      </a:cubicBezTo>
                      <a:cubicBezTo>
                        <a:pt x="1832" y="1507"/>
                        <a:pt x="1883" y="1469"/>
                        <a:pt x="1937" y="1422"/>
                      </a:cubicBezTo>
                      <a:cubicBezTo>
                        <a:pt x="2011" y="1412"/>
                        <a:pt x="2100" y="1406"/>
                        <a:pt x="2202" y="1406"/>
                      </a:cubicBezTo>
                      <a:cubicBezTo>
                        <a:pt x="2287" y="1406"/>
                        <a:pt x="2382" y="1410"/>
                        <a:pt x="2485" y="1420"/>
                      </a:cubicBezTo>
                      <a:cubicBezTo>
                        <a:pt x="2700" y="1440"/>
                        <a:pt x="2900" y="1479"/>
                        <a:pt x="3048" y="1530"/>
                      </a:cubicBezTo>
                      <a:cubicBezTo>
                        <a:pt x="3203" y="1585"/>
                        <a:pt x="3256" y="1637"/>
                        <a:pt x="3253" y="1665"/>
                      </a:cubicBezTo>
                      <a:cubicBezTo>
                        <a:pt x="3246" y="1737"/>
                        <a:pt x="2939" y="1810"/>
                        <a:pt x="2453" y="176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2" name="Google Shape;402;p9"/>
                <p:cNvSpPr/>
                <p:nvPr/>
              </p:nvSpPr>
              <p:spPr>
                <a:xfrm>
                  <a:off x="7253280" y="367920"/>
                  <a:ext cx="1071720" cy="1171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7" h="3253" extrusionOk="0">
                      <a:moveTo>
                        <a:pt x="2972" y="942"/>
                      </a:moveTo>
                      <a:lnTo>
                        <a:pt x="2972" y="942"/>
                      </a:lnTo>
                      <a:cubicBezTo>
                        <a:pt x="2925" y="841"/>
                        <a:pt x="2555" y="911"/>
                        <a:pt x="2146" y="1100"/>
                      </a:cubicBezTo>
                      <a:cubicBezTo>
                        <a:pt x="1948" y="1191"/>
                        <a:pt x="1777" y="1293"/>
                        <a:pt x="1658" y="1386"/>
                      </a:cubicBezTo>
                      <a:cubicBezTo>
                        <a:pt x="1707" y="1243"/>
                        <a:pt x="1746" y="1048"/>
                        <a:pt x="1766" y="831"/>
                      </a:cubicBezTo>
                      <a:cubicBezTo>
                        <a:pt x="1807" y="382"/>
                        <a:pt x="1750" y="10"/>
                        <a:pt x="1638" y="0"/>
                      </a:cubicBezTo>
                      <a:cubicBezTo>
                        <a:pt x="1527" y="-11"/>
                        <a:pt x="1403" y="345"/>
                        <a:pt x="1361" y="794"/>
                      </a:cubicBezTo>
                      <a:cubicBezTo>
                        <a:pt x="1341" y="1011"/>
                        <a:pt x="1344" y="1210"/>
                        <a:pt x="1366" y="1359"/>
                      </a:cubicBezTo>
                      <a:cubicBezTo>
                        <a:pt x="1266" y="1246"/>
                        <a:pt x="1117" y="1115"/>
                        <a:pt x="939" y="989"/>
                      </a:cubicBezTo>
                      <a:cubicBezTo>
                        <a:pt x="571" y="728"/>
                        <a:pt x="220" y="592"/>
                        <a:pt x="155" y="683"/>
                      </a:cubicBezTo>
                      <a:cubicBezTo>
                        <a:pt x="90" y="775"/>
                        <a:pt x="336" y="1060"/>
                        <a:pt x="705" y="1320"/>
                      </a:cubicBezTo>
                      <a:cubicBezTo>
                        <a:pt x="882" y="1446"/>
                        <a:pt x="1056" y="1543"/>
                        <a:pt x="1196" y="1599"/>
                      </a:cubicBezTo>
                      <a:cubicBezTo>
                        <a:pt x="1048" y="1629"/>
                        <a:pt x="860" y="1692"/>
                        <a:pt x="662" y="1784"/>
                      </a:cubicBezTo>
                      <a:cubicBezTo>
                        <a:pt x="252" y="1973"/>
                        <a:pt x="-42" y="2208"/>
                        <a:pt x="5" y="2310"/>
                      </a:cubicBezTo>
                      <a:cubicBezTo>
                        <a:pt x="52" y="2412"/>
                        <a:pt x="423" y="2341"/>
                        <a:pt x="832" y="2153"/>
                      </a:cubicBezTo>
                      <a:cubicBezTo>
                        <a:pt x="1030" y="2061"/>
                        <a:pt x="1200" y="1959"/>
                        <a:pt x="1319" y="1867"/>
                      </a:cubicBezTo>
                      <a:cubicBezTo>
                        <a:pt x="1271" y="2009"/>
                        <a:pt x="1232" y="2204"/>
                        <a:pt x="1211" y="2421"/>
                      </a:cubicBezTo>
                      <a:cubicBezTo>
                        <a:pt x="1171" y="2870"/>
                        <a:pt x="1228" y="3242"/>
                        <a:pt x="1339" y="3253"/>
                      </a:cubicBezTo>
                      <a:cubicBezTo>
                        <a:pt x="1451" y="3263"/>
                        <a:pt x="1575" y="2907"/>
                        <a:pt x="1616" y="2458"/>
                      </a:cubicBezTo>
                      <a:cubicBezTo>
                        <a:pt x="1636" y="2241"/>
                        <a:pt x="1633" y="2042"/>
                        <a:pt x="1612" y="1893"/>
                      </a:cubicBezTo>
                      <a:cubicBezTo>
                        <a:pt x="1712" y="2006"/>
                        <a:pt x="1861" y="2137"/>
                        <a:pt x="2038" y="2263"/>
                      </a:cubicBezTo>
                      <a:cubicBezTo>
                        <a:pt x="2407" y="2524"/>
                        <a:pt x="2758" y="2660"/>
                        <a:pt x="2823" y="2569"/>
                      </a:cubicBezTo>
                      <a:cubicBezTo>
                        <a:pt x="2887" y="2477"/>
                        <a:pt x="2641" y="2192"/>
                        <a:pt x="2273" y="1932"/>
                      </a:cubicBezTo>
                      <a:cubicBezTo>
                        <a:pt x="2095" y="1805"/>
                        <a:pt x="1921" y="1709"/>
                        <a:pt x="1782" y="1653"/>
                      </a:cubicBezTo>
                      <a:cubicBezTo>
                        <a:pt x="1929" y="1623"/>
                        <a:pt x="2117" y="1560"/>
                        <a:pt x="2315" y="1468"/>
                      </a:cubicBezTo>
                      <a:cubicBezTo>
                        <a:pt x="2725" y="1280"/>
                        <a:pt x="3019" y="1044"/>
                        <a:pt x="2972" y="9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3" name="Google Shape;403;p9"/>
                <p:cNvSpPr/>
                <p:nvPr/>
              </p:nvSpPr>
              <p:spPr>
                <a:xfrm>
                  <a:off x="7242840" y="357120"/>
                  <a:ext cx="1092960" cy="1192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3312" extrusionOk="0">
                      <a:moveTo>
                        <a:pt x="3028" y="960"/>
                      </a:moveTo>
                      <a:lnTo>
                        <a:pt x="3028" y="960"/>
                      </a:lnTo>
                      <a:cubicBezTo>
                        <a:pt x="2998" y="895"/>
                        <a:pt x="2894" y="879"/>
                        <a:pt x="2718" y="913"/>
                      </a:cubicBezTo>
                      <a:cubicBezTo>
                        <a:pt x="2560" y="943"/>
                        <a:pt x="2362" y="1011"/>
                        <a:pt x="2162" y="1103"/>
                      </a:cubicBezTo>
                      <a:cubicBezTo>
                        <a:pt x="2004" y="1176"/>
                        <a:pt x="1858" y="1258"/>
                        <a:pt x="1742" y="1339"/>
                      </a:cubicBezTo>
                      <a:cubicBezTo>
                        <a:pt x="1780" y="1199"/>
                        <a:pt x="1808" y="1032"/>
                        <a:pt x="1824" y="864"/>
                      </a:cubicBezTo>
                      <a:cubicBezTo>
                        <a:pt x="1862" y="446"/>
                        <a:pt x="1822" y="14"/>
                        <a:pt x="1670" y="0"/>
                      </a:cubicBezTo>
                      <a:cubicBezTo>
                        <a:pt x="1599" y="-6"/>
                        <a:pt x="1533" y="76"/>
                        <a:pt x="1474" y="245"/>
                      </a:cubicBezTo>
                      <a:cubicBezTo>
                        <a:pt x="1422" y="397"/>
                        <a:pt x="1381" y="602"/>
                        <a:pt x="1361" y="821"/>
                      </a:cubicBezTo>
                      <a:cubicBezTo>
                        <a:pt x="1345" y="989"/>
                        <a:pt x="1342" y="1159"/>
                        <a:pt x="1355" y="1303"/>
                      </a:cubicBezTo>
                      <a:cubicBezTo>
                        <a:pt x="1255" y="1202"/>
                        <a:pt x="1127" y="1095"/>
                        <a:pt x="985" y="994"/>
                      </a:cubicBezTo>
                      <a:cubicBezTo>
                        <a:pt x="642" y="752"/>
                        <a:pt x="248" y="571"/>
                        <a:pt x="159" y="696"/>
                      </a:cubicBezTo>
                      <a:cubicBezTo>
                        <a:pt x="71" y="821"/>
                        <a:pt x="373" y="1132"/>
                        <a:pt x="716" y="1375"/>
                      </a:cubicBezTo>
                      <a:cubicBezTo>
                        <a:pt x="859" y="1475"/>
                        <a:pt x="1003" y="1560"/>
                        <a:pt x="1131" y="1620"/>
                      </a:cubicBezTo>
                      <a:cubicBezTo>
                        <a:pt x="991" y="1657"/>
                        <a:pt x="832" y="1716"/>
                        <a:pt x="679" y="1787"/>
                      </a:cubicBezTo>
                      <a:cubicBezTo>
                        <a:pt x="297" y="1963"/>
                        <a:pt x="-56" y="2213"/>
                        <a:pt x="7" y="2352"/>
                      </a:cubicBezTo>
                      <a:cubicBezTo>
                        <a:pt x="27" y="2395"/>
                        <a:pt x="79" y="2416"/>
                        <a:pt x="163" y="2416"/>
                      </a:cubicBezTo>
                      <a:cubicBezTo>
                        <a:pt x="205" y="2416"/>
                        <a:pt x="257" y="2411"/>
                        <a:pt x="317" y="2399"/>
                      </a:cubicBezTo>
                      <a:cubicBezTo>
                        <a:pt x="476" y="2369"/>
                        <a:pt x="673" y="2301"/>
                        <a:pt x="873" y="2209"/>
                      </a:cubicBezTo>
                      <a:cubicBezTo>
                        <a:pt x="1036" y="2134"/>
                        <a:pt x="1180" y="2052"/>
                        <a:pt x="1294" y="1973"/>
                      </a:cubicBezTo>
                      <a:cubicBezTo>
                        <a:pt x="1256" y="2110"/>
                        <a:pt x="1228" y="2274"/>
                        <a:pt x="1211" y="2448"/>
                      </a:cubicBezTo>
                      <a:cubicBezTo>
                        <a:pt x="1191" y="2667"/>
                        <a:pt x="1193" y="2876"/>
                        <a:pt x="1218" y="3036"/>
                      </a:cubicBezTo>
                      <a:cubicBezTo>
                        <a:pt x="1245" y="3212"/>
                        <a:pt x="1295" y="3306"/>
                        <a:pt x="1365" y="3312"/>
                      </a:cubicBezTo>
                      <a:cubicBezTo>
                        <a:pt x="1368" y="3312"/>
                        <a:pt x="1371" y="3312"/>
                        <a:pt x="1373" y="3312"/>
                      </a:cubicBezTo>
                      <a:cubicBezTo>
                        <a:pt x="1441" y="3312"/>
                        <a:pt x="1504" y="3230"/>
                        <a:pt x="1561" y="3067"/>
                      </a:cubicBezTo>
                      <a:cubicBezTo>
                        <a:pt x="1614" y="2915"/>
                        <a:pt x="1654" y="2710"/>
                        <a:pt x="1674" y="2490"/>
                      </a:cubicBezTo>
                      <a:cubicBezTo>
                        <a:pt x="1691" y="2316"/>
                        <a:pt x="1692" y="2150"/>
                        <a:pt x="1680" y="2009"/>
                      </a:cubicBezTo>
                      <a:cubicBezTo>
                        <a:pt x="1782" y="2111"/>
                        <a:pt x="1913" y="2220"/>
                        <a:pt x="2051" y="2317"/>
                      </a:cubicBezTo>
                      <a:cubicBezTo>
                        <a:pt x="2231" y="2444"/>
                        <a:pt x="2412" y="2547"/>
                        <a:pt x="2563" y="2605"/>
                      </a:cubicBezTo>
                      <a:cubicBezTo>
                        <a:pt x="2651" y="2640"/>
                        <a:pt x="2722" y="2657"/>
                        <a:pt x="2775" y="2657"/>
                      </a:cubicBezTo>
                      <a:cubicBezTo>
                        <a:pt x="2823" y="2657"/>
                        <a:pt x="2856" y="2643"/>
                        <a:pt x="2876" y="2616"/>
                      </a:cubicBezTo>
                      <a:cubicBezTo>
                        <a:pt x="2964" y="2491"/>
                        <a:pt x="2662" y="2180"/>
                        <a:pt x="2319" y="1938"/>
                      </a:cubicBezTo>
                      <a:cubicBezTo>
                        <a:pt x="2181" y="1840"/>
                        <a:pt x="2035" y="1753"/>
                        <a:pt x="1905" y="1691"/>
                      </a:cubicBezTo>
                      <a:cubicBezTo>
                        <a:pt x="2044" y="1655"/>
                        <a:pt x="2204" y="1596"/>
                        <a:pt x="2357" y="1525"/>
                      </a:cubicBezTo>
                      <a:cubicBezTo>
                        <a:pt x="2739" y="1349"/>
                        <a:pt x="3092" y="1098"/>
                        <a:pt x="3028" y="960"/>
                      </a:cubicBezTo>
                      <a:moveTo>
                        <a:pt x="1490" y="1597"/>
                      </a:moveTo>
                      <a:lnTo>
                        <a:pt x="1490" y="1597"/>
                      </a:lnTo>
                      <a:cubicBezTo>
                        <a:pt x="1487" y="1596"/>
                        <a:pt x="1484" y="1594"/>
                        <a:pt x="1482" y="1594"/>
                      </a:cubicBezTo>
                      <a:cubicBezTo>
                        <a:pt x="1469" y="1572"/>
                        <a:pt x="1456" y="1541"/>
                        <a:pt x="1446" y="1500"/>
                      </a:cubicBezTo>
                      <a:cubicBezTo>
                        <a:pt x="1470" y="1537"/>
                        <a:pt x="1485" y="1566"/>
                        <a:pt x="1493" y="1588"/>
                      </a:cubicBezTo>
                      <a:cubicBezTo>
                        <a:pt x="1491" y="1591"/>
                        <a:pt x="1491" y="1594"/>
                        <a:pt x="1490" y="1597"/>
                      </a:cubicBezTo>
                      <a:moveTo>
                        <a:pt x="1452" y="1650"/>
                      </a:moveTo>
                      <a:lnTo>
                        <a:pt x="1452" y="1650"/>
                      </a:lnTo>
                      <a:cubicBezTo>
                        <a:pt x="1450" y="1652"/>
                        <a:pt x="1448" y="1653"/>
                        <a:pt x="1446" y="1655"/>
                      </a:cubicBezTo>
                      <a:cubicBezTo>
                        <a:pt x="1422" y="1655"/>
                        <a:pt x="1390" y="1652"/>
                        <a:pt x="1347" y="1640"/>
                      </a:cubicBezTo>
                      <a:cubicBezTo>
                        <a:pt x="1388" y="1636"/>
                        <a:pt x="1422" y="1638"/>
                        <a:pt x="1446" y="1643"/>
                      </a:cubicBezTo>
                      <a:cubicBezTo>
                        <a:pt x="1448" y="1645"/>
                        <a:pt x="1450" y="1648"/>
                        <a:pt x="1452" y="1650"/>
                      </a:cubicBezTo>
                      <a:moveTo>
                        <a:pt x="1471" y="1712"/>
                      </a:moveTo>
                      <a:lnTo>
                        <a:pt x="1471" y="1712"/>
                      </a:lnTo>
                      <a:cubicBezTo>
                        <a:pt x="1474" y="1712"/>
                        <a:pt x="1477" y="1710"/>
                        <a:pt x="1480" y="1710"/>
                      </a:cubicBezTo>
                      <a:cubicBezTo>
                        <a:pt x="1480" y="1712"/>
                        <a:pt x="1481" y="1714"/>
                        <a:pt x="1482" y="1717"/>
                      </a:cubicBezTo>
                      <a:cubicBezTo>
                        <a:pt x="1469" y="1739"/>
                        <a:pt x="1448" y="1765"/>
                        <a:pt x="1420" y="1794"/>
                      </a:cubicBezTo>
                      <a:cubicBezTo>
                        <a:pt x="1438" y="1756"/>
                        <a:pt x="1456" y="1729"/>
                        <a:pt x="1471" y="1712"/>
                      </a:cubicBezTo>
                      <a:moveTo>
                        <a:pt x="1544" y="1721"/>
                      </a:moveTo>
                      <a:lnTo>
                        <a:pt x="1544" y="1721"/>
                      </a:lnTo>
                      <a:cubicBezTo>
                        <a:pt x="1545" y="1719"/>
                        <a:pt x="1545" y="1718"/>
                        <a:pt x="1545" y="1716"/>
                      </a:cubicBezTo>
                      <a:cubicBezTo>
                        <a:pt x="1548" y="1717"/>
                        <a:pt x="1550" y="1718"/>
                        <a:pt x="1553" y="1718"/>
                      </a:cubicBezTo>
                      <a:cubicBezTo>
                        <a:pt x="1565" y="1739"/>
                        <a:pt x="1578" y="1769"/>
                        <a:pt x="1589" y="1812"/>
                      </a:cubicBezTo>
                      <a:cubicBezTo>
                        <a:pt x="1566" y="1778"/>
                        <a:pt x="1550" y="1749"/>
                        <a:pt x="1542" y="1726"/>
                      </a:cubicBezTo>
                      <a:cubicBezTo>
                        <a:pt x="1543" y="1724"/>
                        <a:pt x="1544" y="1722"/>
                        <a:pt x="1544" y="1721"/>
                      </a:cubicBezTo>
                      <a:moveTo>
                        <a:pt x="1583" y="1662"/>
                      </a:moveTo>
                      <a:lnTo>
                        <a:pt x="1583" y="1662"/>
                      </a:lnTo>
                      <a:cubicBezTo>
                        <a:pt x="1586" y="1660"/>
                        <a:pt x="1588" y="1658"/>
                        <a:pt x="1591" y="1656"/>
                      </a:cubicBezTo>
                      <a:cubicBezTo>
                        <a:pt x="1592" y="1656"/>
                        <a:pt x="1593" y="1656"/>
                        <a:pt x="1594" y="1656"/>
                      </a:cubicBezTo>
                      <a:cubicBezTo>
                        <a:pt x="1619" y="1656"/>
                        <a:pt x="1651" y="1661"/>
                        <a:pt x="1690" y="1672"/>
                      </a:cubicBezTo>
                      <a:cubicBezTo>
                        <a:pt x="1649" y="1676"/>
                        <a:pt x="1615" y="1675"/>
                        <a:pt x="1590" y="1669"/>
                      </a:cubicBezTo>
                      <a:cubicBezTo>
                        <a:pt x="1588" y="1667"/>
                        <a:pt x="1586" y="1665"/>
                        <a:pt x="1583" y="1662"/>
                      </a:cubicBezTo>
                      <a:moveTo>
                        <a:pt x="1565" y="1601"/>
                      </a:moveTo>
                      <a:lnTo>
                        <a:pt x="1565" y="1601"/>
                      </a:lnTo>
                      <a:cubicBezTo>
                        <a:pt x="1562" y="1602"/>
                        <a:pt x="1558" y="1602"/>
                        <a:pt x="1556" y="1603"/>
                      </a:cubicBezTo>
                      <a:cubicBezTo>
                        <a:pt x="1556" y="1600"/>
                        <a:pt x="1556" y="1597"/>
                        <a:pt x="1555" y="1594"/>
                      </a:cubicBezTo>
                      <a:cubicBezTo>
                        <a:pt x="1566" y="1573"/>
                        <a:pt x="1586" y="1547"/>
                        <a:pt x="1617" y="1516"/>
                      </a:cubicBezTo>
                      <a:cubicBezTo>
                        <a:pt x="1599" y="1554"/>
                        <a:pt x="1581" y="1583"/>
                        <a:pt x="1565" y="1601"/>
                      </a:cubicBezTo>
                      <a:moveTo>
                        <a:pt x="1419" y="827"/>
                      </a:moveTo>
                      <a:lnTo>
                        <a:pt x="1419" y="827"/>
                      </a:lnTo>
                      <a:cubicBezTo>
                        <a:pt x="1439" y="612"/>
                        <a:pt x="1479" y="412"/>
                        <a:pt x="1530" y="264"/>
                      </a:cubicBezTo>
                      <a:cubicBezTo>
                        <a:pt x="1583" y="112"/>
                        <a:pt x="1634" y="59"/>
                        <a:pt x="1663" y="59"/>
                      </a:cubicBezTo>
                      <a:lnTo>
                        <a:pt x="1664" y="59"/>
                      </a:lnTo>
                      <a:cubicBezTo>
                        <a:pt x="1737" y="65"/>
                        <a:pt x="1810" y="373"/>
                        <a:pt x="1765" y="859"/>
                      </a:cubicBezTo>
                      <a:cubicBezTo>
                        <a:pt x="1745" y="1084"/>
                        <a:pt x="1706" y="1266"/>
                        <a:pt x="1663" y="1398"/>
                      </a:cubicBezTo>
                      <a:cubicBezTo>
                        <a:pt x="1661" y="1399"/>
                        <a:pt x="1659" y="1401"/>
                        <a:pt x="1656" y="1403"/>
                      </a:cubicBezTo>
                      <a:cubicBezTo>
                        <a:pt x="1600" y="1447"/>
                        <a:pt x="1558" y="1488"/>
                        <a:pt x="1530" y="1526"/>
                      </a:cubicBezTo>
                      <a:cubicBezTo>
                        <a:pt x="1508" y="1484"/>
                        <a:pt x="1474" y="1436"/>
                        <a:pt x="1428" y="1381"/>
                      </a:cubicBezTo>
                      <a:cubicBezTo>
                        <a:pt x="1426" y="1379"/>
                        <a:pt x="1424" y="1377"/>
                        <a:pt x="1422" y="1375"/>
                      </a:cubicBezTo>
                      <a:cubicBezTo>
                        <a:pt x="1404" y="1239"/>
                        <a:pt x="1399" y="1052"/>
                        <a:pt x="1419" y="827"/>
                      </a:cubicBezTo>
                      <a:moveTo>
                        <a:pt x="750" y="1326"/>
                      </a:moveTo>
                      <a:lnTo>
                        <a:pt x="750" y="1326"/>
                      </a:lnTo>
                      <a:cubicBezTo>
                        <a:pt x="352" y="1045"/>
                        <a:pt x="166" y="789"/>
                        <a:pt x="208" y="730"/>
                      </a:cubicBezTo>
                      <a:cubicBezTo>
                        <a:pt x="216" y="719"/>
                        <a:pt x="233" y="713"/>
                        <a:pt x="260" y="713"/>
                      </a:cubicBezTo>
                      <a:cubicBezTo>
                        <a:pt x="370" y="713"/>
                        <a:pt x="629" y="816"/>
                        <a:pt x="951" y="1043"/>
                      </a:cubicBezTo>
                      <a:lnTo>
                        <a:pt x="951" y="1043"/>
                      </a:lnTo>
                      <a:cubicBezTo>
                        <a:pt x="1118" y="1161"/>
                        <a:pt x="1264" y="1287"/>
                        <a:pt x="1366" y="1401"/>
                      </a:cubicBezTo>
                      <a:cubicBezTo>
                        <a:pt x="1376" y="1472"/>
                        <a:pt x="1391" y="1534"/>
                        <a:pt x="1411" y="1581"/>
                      </a:cubicBezTo>
                      <a:cubicBezTo>
                        <a:pt x="1360" y="1578"/>
                        <a:pt x="1298" y="1584"/>
                        <a:pt x="1227" y="1598"/>
                      </a:cubicBezTo>
                      <a:cubicBezTo>
                        <a:pt x="1086" y="1540"/>
                        <a:pt x="917" y="1445"/>
                        <a:pt x="750" y="1326"/>
                      </a:cubicBezTo>
                      <a:moveTo>
                        <a:pt x="849" y="2156"/>
                      </a:moveTo>
                      <a:lnTo>
                        <a:pt x="849" y="2156"/>
                      </a:lnTo>
                      <a:cubicBezTo>
                        <a:pt x="653" y="2246"/>
                        <a:pt x="460" y="2312"/>
                        <a:pt x="306" y="2341"/>
                      </a:cubicBezTo>
                      <a:cubicBezTo>
                        <a:pt x="144" y="2372"/>
                        <a:pt x="72" y="2353"/>
                        <a:pt x="61" y="2328"/>
                      </a:cubicBezTo>
                      <a:cubicBezTo>
                        <a:pt x="30" y="2262"/>
                        <a:pt x="260" y="2045"/>
                        <a:pt x="703" y="1840"/>
                      </a:cubicBezTo>
                      <a:cubicBezTo>
                        <a:pt x="909" y="1745"/>
                        <a:pt x="1086" y="1688"/>
                        <a:pt x="1221" y="1659"/>
                      </a:cubicBezTo>
                      <a:cubicBezTo>
                        <a:pt x="1224" y="1661"/>
                        <a:pt x="1226" y="1662"/>
                        <a:pt x="1229" y="1663"/>
                      </a:cubicBezTo>
                      <a:cubicBezTo>
                        <a:pt x="1295" y="1689"/>
                        <a:pt x="1352" y="1705"/>
                        <a:pt x="1399" y="1711"/>
                      </a:cubicBezTo>
                      <a:cubicBezTo>
                        <a:pt x="1373" y="1751"/>
                        <a:pt x="1349" y="1803"/>
                        <a:pt x="1325" y="1871"/>
                      </a:cubicBezTo>
                      <a:cubicBezTo>
                        <a:pt x="1324" y="1874"/>
                        <a:pt x="1323" y="1876"/>
                        <a:pt x="1322" y="1879"/>
                      </a:cubicBezTo>
                      <a:cubicBezTo>
                        <a:pt x="1212" y="1964"/>
                        <a:pt x="1051" y="2062"/>
                        <a:pt x="849" y="2156"/>
                      </a:cubicBezTo>
                      <a:moveTo>
                        <a:pt x="1616" y="2485"/>
                      </a:moveTo>
                      <a:lnTo>
                        <a:pt x="1616" y="2485"/>
                      </a:lnTo>
                      <a:cubicBezTo>
                        <a:pt x="1596" y="2700"/>
                        <a:pt x="1557" y="2900"/>
                        <a:pt x="1505" y="3048"/>
                      </a:cubicBezTo>
                      <a:cubicBezTo>
                        <a:pt x="1451" y="3203"/>
                        <a:pt x="1399" y="3255"/>
                        <a:pt x="1371" y="3253"/>
                      </a:cubicBezTo>
                      <a:cubicBezTo>
                        <a:pt x="1343" y="3251"/>
                        <a:pt x="1301" y="3190"/>
                        <a:pt x="1276" y="3027"/>
                      </a:cubicBezTo>
                      <a:cubicBezTo>
                        <a:pt x="1252" y="2872"/>
                        <a:pt x="1251" y="2668"/>
                        <a:pt x="1270" y="2453"/>
                      </a:cubicBezTo>
                      <a:cubicBezTo>
                        <a:pt x="1289" y="2250"/>
                        <a:pt x="1325" y="2060"/>
                        <a:pt x="1373" y="1914"/>
                      </a:cubicBezTo>
                      <a:cubicBezTo>
                        <a:pt x="1430" y="1869"/>
                        <a:pt x="1475" y="1825"/>
                        <a:pt x="1506" y="1786"/>
                      </a:cubicBezTo>
                      <a:cubicBezTo>
                        <a:pt x="1529" y="1832"/>
                        <a:pt x="1566" y="1883"/>
                        <a:pt x="1613" y="1937"/>
                      </a:cubicBezTo>
                      <a:cubicBezTo>
                        <a:pt x="1633" y="2088"/>
                        <a:pt x="1635" y="2282"/>
                        <a:pt x="1616" y="2485"/>
                      </a:cubicBezTo>
                      <a:moveTo>
                        <a:pt x="2285" y="1986"/>
                      </a:moveTo>
                      <a:lnTo>
                        <a:pt x="2285" y="1986"/>
                      </a:lnTo>
                      <a:cubicBezTo>
                        <a:pt x="2683" y="2267"/>
                        <a:pt x="2869" y="2523"/>
                        <a:pt x="2828" y="2582"/>
                      </a:cubicBezTo>
                      <a:cubicBezTo>
                        <a:pt x="2812" y="2605"/>
                        <a:pt x="2738" y="2610"/>
                        <a:pt x="2584" y="2550"/>
                      </a:cubicBezTo>
                      <a:cubicBezTo>
                        <a:pt x="2438" y="2494"/>
                        <a:pt x="2261" y="2394"/>
                        <a:pt x="2084" y="2269"/>
                      </a:cubicBezTo>
                      <a:cubicBezTo>
                        <a:pt x="1900" y="2138"/>
                        <a:pt x="1761" y="2014"/>
                        <a:pt x="1669" y="1911"/>
                      </a:cubicBezTo>
                      <a:cubicBezTo>
                        <a:pt x="1669" y="1908"/>
                        <a:pt x="1668" y="1906"/>
                        <a:pt x="1668" y="1903"/>
                      </a:cubicBezTo>
                      <a:cubicBezTo>
                        <a:pt x="1657" y="1832"/>
                        <a:pt x="1642" y="1775"/>
                        <a:pt x="1624" y="1731"/>
                      </a:cubicBezTo>
                      <a:cubicBezTo>
                        <a:pt x="1632" y="1732"/>
                        <a:pt x="1640" y="1732"/>
                        <a:pt x="1649" y="1732"/>
                      </a:cubicBezTo>
                      <a:cubicBezTo>
                        <a:pt x="1695" y="1732"/>
                        <a:pt x="1750" y="1726"/>
                        <a:pt x="1810" y="1714"/>
                      </a:cubicBezTo>
                      <a:cubicBezTo>
                        <a:pt x="1937" y="1766"/>
                        <a:pt x="2101" y="1855"/>
                        <a:pt x="2285" y="1986"/>
                      </a:cubicBezTo>
                      <a:moveTo>
                        <a:pt x="1815" y="1652"/>
                      </a:moveTo>
                      <a:lnTo>
                        <a:pt x="1815" y="1652"/>
                      </a:lnTo>
                      <a:cubicBezTo>
                        <a:pt x="1748" y="1626"/>
                        <a:pt x="1687" y="1608"/>
                        <a:pt x="1636" y="1602"/>
                      </a:cubicBezTo>
                      <a:cubicBezTo>
                        <a:pt x="1664" y="1559"/>
                        <a:pt x="1690" y="1501"/>
                        <a:pt x="1714" y="1433"/>
                      </a:cubicBezTo>
                      <a:cubicBezTo>
                        <a:pt x="1834" y="1340"/>
                        <a:pt x="2001" y="1242"/>
                        <a:pt x="2187" y="1156"/>
                      </a:cubicBezTo>
                      <a:cubicBezTo>
                        <a:pt x="2383" y="1066"/>
                        <a:pt x="2575" y="1000"/>
                        <a:pt x="2729" y="971"/>
                      </a:cubicBezTo>
                      <a:cubicBezTo>
                        <a:pt x="2789" y="960"/>
                        <a:pt x="2837" y="955"/>
                        <a:pt x="2873" y="955"/>
                      </a:cubicBezTo>
                      <a:cubicBezTo>
                        <a:pt x="2936" y="955"/>
                        <a:pt x="2967" y="968"/>
                        <a:pt x="2975" y="984"/>
                      </a:cubicBezTo>
                      <a:cubicBezTo>
                        <a:pt x="3005" y="1050"/>
                        <a:pt x="2775" y="1267"/>
                        <a:pt x="2332" y="1472"/>
                      </a:cubicBezTo>
                      <a:cubicBezTo>
                        <a:pt x="2127" y="1566"/>
                        <a:pt x="1950" y="1624"/>
                        <a:pt x="1815" y="165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4" name="Google Shape;404;p9"/>
                <p:cNvSpPr/>
                <p:nvPr/>
              </p:nvSpPr>
              <p:spPr>
                <a:xfrm>
                  <a:off x="7665840" y="829800"/>
                  <a:ext cx="246600" cy="2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" h="685" extrusionOk="0">
                      <a:moveTo>
                        <a:pt x="224" y="664"/>
                      </a:moveTo>
                      <a:lnTo>
                        <a:pt x="224" y="664"/>
                      </a:lnTo>
                      <a:cubicBezTo>
                        <a:pt x="47" y="599"/>
                        <a:pt x="-44" y="402"/>
                        <a:pt x="21" y="225"/>
                      </a:cubicBezTo>
                      <a:cubicBezTo>
                        <a:pt x="87" y="47"/>
                        <a:pt x="284" y="-44"/>
                        <a:pt x="461" y="22"/>
                      </a:cubicBezTo>
                      <a:cubicBezTo>
                        <a:pt x="638" y="87"/>
                        <a:pt x="729" y="284"/>
                        <a:pt x="664" y="461"/>
                      </a:cubicBezTo>
                      <a:cubicBezTo>
                        <a:pt x="599" y="639"/>
                        <a:pt x="402" y="730"/>
                        <a:pt x="224" y="66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05" name="Google Shape;405;p9"/>
              <p:cNvSpPr/>
              <p:nvPr/>
            </p:nvSpPr>
            <p:spPr>
              <a:xfrm rot="9527243">
                <a:off x="856898" y="1288958"/>
                <a:ext cx="70475" cy="70475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406" name="Google Shape;406;p9"/>
              <p:cNvSpPr/>
              <p:nvPr/>
            </p:nvSpPr>
            <p:spPr>
              <a:xfrm rot="9527243">
                <a:off x="1406298" y="629770"/>
                <a:ext cx="70475" cy="70475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0"/>
          <p:cNvSpPr>
            <a:spLocks noGrp="1"/>
          </p:cNvSpPr>
          <p:nvPr>
            <p:ph type="pic" idx="2"/>
          </p:nvPr>
        </p:nvSpPr>
        <p:spPr>
          <a:xfrm>
            <a:off x="-25" y="-13725"/>
            <a:ext cx="9144000" cy="5157300"/>
          </a:xfrm>
          <a:prstGeom prst="rect">
            <a:avLst/>
          </a:prstGeom>
          <a:noFill/>
          <a:ln>
            <a:noFill/>
          </a:ln>
        </p:spPr>
      </p:sp>
      <p:sp>
        <p:nvSpPr>
          <p:cNvPr id="409" name="Google Shape;409;p10"/>
          <p:cNvSpPr txBox="1">
            <a:spLocks noGrp="1"/>
          </p:cNvSpPr>
          <p:nvPr>
            <p:ph type="title"/>
          </p:nvPr>
        </p:nvSpPr>
        <p:spPr>
          <a:xfrm>
            <a:off x="784625" y="4007900"/>
            <a:ext cx="7574700" cy="579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eo"/>
              <a:buNone/>
              <a:defRPr sz="3000" b="1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eo"/>
              <a:buNone/>
              <a:defRPr sz="3000" b="1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eo"/>
              <a:buNone/>
              <a:defRPr sz="3000" b="1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eo"/>
              <a:buNone/>
              <a:defRPr sz="3000" b="1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eo"/>
              <a:buNone/>
              <a:defRPr sz="3000" b="1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eo"/>
              <a:buNone/>
              <a:defRPr sz="3000" b="1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eo"/>
              <a:buNone/>
              <a:defRPr sz="3000" b="1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eo"/>
              <a:buNone/>
              <a:defRPr sz="3000" b="1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eo"/>
              <a:buNone/>
              <a:defRPr sz="3000" b="1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22"/>
          <p:cNvSpPr txBox="1">
            <a:spLocks noGrp="1"/>
          </p:cNvSpPr>
          <p:nvPr>
            <p:ph type="ctrTitle"/>
          </p:nvPr>
        </p:nvSpPr>
        <p:spPr>
          <a:xfrm>
            <a:off x="1852650" y="1380225"/>
            <a:ext cx="5438700" cy="152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500">
                <a:solidFill>
                  <a:srgbClr val="000000"/>
                </a:solidFill>
              </a:rPr>
              <a:t>Investigating Sublimation of Complex Mixtures of H₂O and D₂O</a:t>
            </a:r>
            <a:endParaRPr sz="2500"/>
          </a:p>
        </p:txBody>
      </p:sp>
      <p:sp>
        <p:nvSpPr>
          <p:cNvPr id="930" name="Google Shape;930;p22"/>
          <p:cNvSpPr txBox="1">
            <a:spLocks noGrp="1"/>
          </p:cNvSpPr>
          <p:nvPr>
            <p:ph type="subTitle" idx="1"/>
          </p:nvPr>
        </p:nvSpPr>
        <p:spPr>
          <a:xfrm>
            <a:off x="2307600" y="2971722"/>
            <a:ext cx="4528800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Audrey Smith and Will Grundy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Astrophysical Materials Laboratory </a:t>
            </a:r>
            <a:endParaRPr/>
          </a:p>
        </p:txBody>
      </p:sp>
      <p:grpSp>
        <p:nvGrpSpPr>
          <p:cNvPr id="931" name="Google Shape;931;p22"/>
          <p:cNvGrpSpPr/>
          <p:nvPr/>
        </p:nvGrpSpPr>
        <p:grpSpPr>
          <a:xfrm>
            <a:off x="-263945" y="-191000"/>
            <a:ext cx="1909300" cy="1981075"/>
            <a:chOff x="-263945" y="-191000"/>
            <a:chExt cx="1909300" cy="1981075"/>
          </a:xfrm>
        </p:grpSpPr>
        <p:sp>
          <p:nvSpPr>
            <p:cNvPr id="932" name="Google Shape;932;p22"/>
            <p:cNvSpPr/>
            <p:nvPr/>
          </p:nvSpPr>
          <p:spPr>
            <a:xfrm rot="9527784">
              <a:off x="24044" y="-71773"/>
              <a:ext cx="531803" cy="1204111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22"/>
            <p:cNvSpPr/>
            <p:nvPr/>
          </p:nvSpPr>
          <p:spPr>
            <a:xfrm rot="6316527">
              <a:off x="913544" y="241763"/>
              <a:ext cx="310343" cy="702686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22"/>
            <p:cNvSpPr/>
            <p:nvPr/>
          </p:nvSpPr>
          <p:spPr>
            <a:xfrm rot="5837633">
              <a:off x="383227" y="-452871"/>
              <a:ext cx="531807" cy="1204120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35" name="Google Shape;935;p22"/>
            <p:cNvGrpSpPr/>
            <p:nvPr/>
          </p:nvGrpSpPr>
          <p:grpSpPr>
            <a:xfrm rot="9527590">
              <a:off x="1320081" y="217674"/>
              <a:ext cx="283584" cy="283584"/>
              <a:chOff x="7314840" y="1753920"/>
              <a:chExt cx="948960" cy="948960"/>
            </a:xfrm>
          </p:grpSpPr>
          <p:sp>
            <p:nvSpPr>
              <p:cNvPr id="936" name="Google Shape;936;p22"/>
              <p:cNvSpPr/>
              <p:nvPr/>
            </p:nvSpPr>
            <p:spPr>
              <a:xfrm>
                <a:off x="7314840" y="1753920"/>
                <a:ext cx="948960" cy="948960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2636" extrusionOk="0">
                    <a:moveTo>
                      <a:pt x="2636" y="1439"/>
                    </a:moveTo>
                    <a:lnTo>
                      <a:pt x="2636" y="1439"/>
                    </a:lnTo>
                    <a:cubicBezTo>
                      <a:pt x="2644" y="1349"/>
                      <a:pt x="2356" y="1248"/>
                      <a:pt x="1992" y="1215"/>
                    </a:cubicBezTo>
                    <a:cubicBezTo>
                      <a:pt x="1975" y="1214"/>
                      <a:pt x="1958" y="1212"/>
                      <a:pt x="1942" y="1211"/>
                    </a:cubicBezTo>
                    <a:cubicBezTo>
                      <a:pt x="1957" y="1204"/>
                      <a:pt x="1972" y="1198"/>
                      <a:pt x="1987" y="1191"/>
                    </a:cubicBezTo>
                    <a:cubicBezTo>
                      <a:pt x="2319" y="1037"/>
                      <a:pt x="2558" y="846"/>
                      <a:pt x="2520" y="764"/>
                    </a:cubicBezTo>
                    <a:cubicBezTo>
                      <a:pt x="2481" y="681"/>
                      <a:pt x="2181" y="739"/>
                      <a:pt x="1849" y="892"/>
                    </a:cubicBezTo>
                    <a:cubicBezTo>
                      <a:pt x="1834" y="898"/>
                      <a:pt x="1819" y="906"/>
                      <a:pt x="1805" y="913"/>
                    </a:cubicBezTo>
                    <a:cubicBezTo>
                      <a:pt x="1814" y="900"/>
                      <a:pt x="1824" y="887"/>
                      <a:pt x="1834" y="873"/>
                    </a:cubicBezTo>
                    <a:cubicBezTo>
                      <a:pt x="2045" y="574"/>
                      <a:pt x="2156" y="290"/>
                      <a:pt x="2082" y="237"/>
                    </a:cubicBezTo>
                    <a:cubicBezTo>
                      <a:pt x="2008" y="185"/>
                      <a:pt x="1776" y="384"/>
                      <a:pt x="1565" y="683"/>
                    </a:cubicBezTo>
                    <a:cubicBezTo>
                      <a:pt x="1556" y="697"/>
                      <a:pt x="1546" y="710"/>
                      <a:pt x="1537" y="724"/>
                    </a:cubicBezTo>
                    <a:cubicBezTo>
                      <a:pt x="1539" y="707"/>
                      <a:pt x="1541" y="691"/>
                      <a:pt x="1542" y="674"/>
                    </a:cubicBezTo>
                    <a:cubicBezTo>
                      <a:pt x="1575" y="310"/>
                      <a:pt x="1529" y="9"/>
                      <a:pt x="1439" y="0"/>
                    </a:cubicBezTo>
                    <a:cubicBezTo>
                      <a:pt x="1348" y="-8"/>
                      <a:pt x="1248" y="280"/>
                      <a:pt x="1214" y="644"/>
                    </a:cubicBezTo>
                    <a:cubicBezTo>
                      <a:pt x="1213" y="661"/>
                      <a:pt x="1211" y="678"/>
                      <a:pt x="1210" y="694"/>
                    </a:cubicBezTo>
                    <a:cubicBezTo>
                      <a:pt x="1204" y="679"/>
                      <a:pt x="1197" y="663"/>
                      <a:pt x="1190" y="648"/>
                    </a:cubicBezTo>
                    <a:cubicBezTo>
                      <a:pt x="1037" y="316"/>
                      <a:pt x="846" y="78"/>
                      <a:pt x="763" y="116"/>
                    </a:cubicBezTo>
                    <a:cubicBezTo>
                      <a:pt x="681" y="154"/>
                      <a:pt x="738" y="454"/>
                      <a:pt x="891" y="786"/>
                    </a:cubicBezTo>
                    <a:cubicBezTo>
                      <a:pt x="898" y="801"/>
                      <a:pt x="905" y="816"/>
                      <a:pt x="913" y="831"/>
                    </a:cubicBezTo>
                    <a:cubicBezTo>
                      <a:pt x="899" y="822"/>
                      <a:pt x="886" y="812"/>
                      <a:pt x="872" y="802"/>
                    </a:cubicBezTo>
                    <a:cubicBezTo>
                      <a:pt x="574" y="591"/>
                      <a:pt x="289" y="480"/>
                      <a:pt x="237" y="554"/>
                    </a:cubicBezTo>
                    <a:cubicBezTo>
                      <a:pt x="184" y="628"/>
                      <a:pt x="384" y="860"/>
                      <a:pt x="682" y="1071"/>
                    </a:cubicBezTo>
                    <a:cubicBezTo>
                      <a:pt x="696" y="1080"/>
                      <a:pt x="710" y="1090"/>
                      <a:pt x="724" y="1099"/>
                    </a:cubicBezTo>
                    <a:cubicBezTo>
                      <a:pt x="707" y="1097"/>
                      <a:pt x="691" y="1095"/>
                      <a:pt x="674" y="1094"/>
                    </a:cubicBezTo>
                    <a:cubicBezTo>
                      <a:pt x="310" y="1060"/>
                      <a:pt x="8" y="1106"/>
                      <a:pt x="0" y="1197"/>
                    </a:cubicBezTo>
                    <a:cubicBezTo>
                      <a:pt x="-9" y="1288"/>
                      <a:pt x="280" y="1388"/>
                      <a:pt x="643" y="1422"/>
                    </a:cubicBezTo>
                    <a:cubicBezTo>
                      <a:pt x="660" y="1423"/>
                      <a:pt x="677" y="1424"/>
                      <a:pt x="693" y="1425"/>
                    </a:cubicBezTo>
                    <a:cubicBezTo>
                      <a:pt x="678" y="1432"/>
                      <a:pt x="663" y="1438"/>
                      <a:pt x="648" y="1446"/>
                    </a:cubicBezTo>
                    <a:cubicBezTo>
                      <a:pt x="316" y="1599"/>
                      <a:pt x="78" y="1789"/>
                      <a:pt x="116" y="1872"/>
                    </a:cubicBezTo>
                    <a:cubicBezTo>
                      <a:pt x="154" y="1955"/>
                      <a:pt x="453" y="1898"/>
                      <a:pt x="785" y="1745"/>
                    </a:cubicBezTo>
                    <a:cubicBezTo>
                      <a:pt x="801" y="1737"/>
                      <a:pt x="816" y="1730"/>
                      <a:pt x="831" y="1723"/>
                    </a:cubicBezTo>
                    <a:cubicBezTo>
                      <a:pt x="821" y="1736"/>
                      <a:pt x="811" y="1750"/>
                      <a:pt x="802" y="1764"/>
                    </a:cubicBezTo>
                    <a:cubicBezTo>
                      <a:pt x="590" y="2062"/>
                      <a:pt x="479" y="2347"/>
                      <a:pt x="554" y="2399"/>
                    </a:cubicBezTo>
                    <a:cubicBezTo>
                      <a:pt x="628" y="2452"/>
                      <a:pt x="859" y="2252"/>
                      <a:pt x="1070" y="1954"/>
                    </a:cubicBezTo>
                    <a:cubicBezTo>
                      <a:pt x="1080" y="1940"/>
                      <a:pt x="1089" y="1926"/>
                      <a:pt x="1099" y="1912"/>
                    </a:cubicBezTo>
                    <a:cubicBezTo>
                      <a:pt x="1097" y="1929"/>
                      <a:pt x="1095" y="1945"/>
                      <a:pt x="1093" y="1962"/>
                    </a:cubicBezTo>
                    <a:cubicBezTo>
                      <a:pt x="1060" y="2326"/>
                      <a:pt x="1106" y="2628"/>
                      <a:pt x="1196" y="2636"/>
                    </a:cubicBezTo>
                    <a:cubicBezTo>
                      <a:pt x="1287" y="2644"/>
                      <a:pt x="1387" y="2356"/>
                      <a:pt x="1421" y="1992"/>
                    </a:cubicBezTo>
                    <a:cubicBezTo>
                      <a:pt x="1422" y="1975"/>
                      <a:pt x="1424" y="1959"/>
                      <a:pt x="1425" y="1942"/>
                    </a:cubicBezTo>
                    <a:cubicBezTo>
                      <a:pt x="1432" y="1958"/>
                      <a:pt x="1438" y="1973"/>
                      <a:pt x="1445" y="1988"/>
                    </a:cubicBezTo>
                    <a:cubicBezTo>
                      <a:pt x="1598" y="2320"/>
                      <a:pt x="1789" y="2558"/>
                      <a:pt x="1871" y="2520"/>
                    </a:cubicBezTo>
                    <a:cubicBezTo>
                      <a:pt x="1954" y="2482"/>
                      <a:pt x="1897" y="2182"/>
                      <a:pt x="1744" y="1850"/>
                    </a:cubicBezTo>
                    <a:cubicBezTo>
                      <a:pt x="1737" y="1835"/>
                      <a:pt x="1730" y="1820"/>
                      <a:pt x="1723" y="1805"/>
                    </a:cubicBezTo>
                    <a:cubicBezTo>
                      <a:pt x="1736" y="1815"/>
                      <a:pt x="1749" y="1825"/>
                      <a:pt x="1763" y="1834"/>
                    </a:cubicBezTo>
                    <a:cubicBezTo>
                      <a:pt x="2061" y="2045"/>
                      <a:pt x="2346" y="2156"/>
                      <a:pt x="2398" y="2082"/>
                    </a:cubicBezTo>
                    <a:cubicBezTo>
                      <a:pt x="2451" y="2007"/>
                      <a:pt x="2252" y="1776"/>
                      <a:pt x="1953" y="1566"/>
                    </a:cubicBezTo>
                    <a:cubicBezTo>
                      <a:pt x="1939" y="1556"/>
                      <a:pt x="1926" y="1547"/>
                      <a:pt x="1912" y="1538"/>
                    </a:cubicBezTo>
                    <a:cubicBezTo>
                      <a:pt x="1928" y="1539"/>
                      <a:pt x="1945" y="1541"/>
                      <a:pt x="1962" y="1543"/>
                    </a:cubicBezTo>
                    <a:cubicBezTo>
                      <a:pt x="2326" y="1576"/>
                      <a:pt x="2627" y="1530"/>
                      <a:pt x="2636" y="14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22"/>
              <p:cNvSpPr/>
              <p:nvPr/>
            </p:nvSpPr>
            <p:spPr>
              <a:xfrm>
                <a:off x="7689600" y="2128320"/>
                <a:ext cx="199800" cy="199800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55" extrusionOk="0">
                    <a:moveTo>
                      <a:pt x="393" y="530"/>
                    </a:moveTo>
                    <a:lnTo>
                      <a:pt x="393" y="530"/>
                    </a:lnTo>
                    <a:cubicBezTo>
                      <a:pt x="253" y="594"/>
                      <a:pt x="89" y="533"/>
                      <a:pt x="25" y="394"/>
                    </a:cubicBezTo>
                    <a:cubicBezTo>
                      <a:pt x="-39" y="255"/>
                      <a:pt x="21" y="91"/>
                      <a:pt x="160" y="26"/>
                    </a:cubicBezTo>
                    <a:cubicBezTo>
                      <a:pt x="299" y="-38"/>
                      <a:pt x="464" y="23"/>
                      <a:pt x="529" y="162"/>
                    </a:cubicBezTo>
                    <a:cubicBezTo>
                      <a:pt x="593" y="301"/>
                      <a:pt x="532" y="466"/>
                      <a:pt x="393" y="5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38" name="Google Shape;938;p22"/>
            <p:cNvSpPr/>
            <p:nvPr/>
          </p:nvSpPr>
          <p:spPr>
            <a:xfrm rot="9527243">
              <a:off x="354129" y="1703231"/>
              <a:ext cx="70475" cy="7047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939" name="Google Shape;939;p22"/>
            <p:cNvSpPr/>
            <p:nvPr/>
          </p:nvSpPr>
          <p:spPr>
            <a:xfrm rot="9528357">
              <a:off x="426030" y="1570555"/>
              <a:ext cx="141898" cy="141898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940" name="Google Shape;940;p22"/>
            <p:cNvSpPr/>
            <p:nvPr/>
          </p:nvSpPr>
          <p:spPr>
            <a:xfrm rot="9527243">
              <a:off x="677930" y="754549"/>
              <a:ext cx="70475" cy="7047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941" name="Google Shape;941;p22"/>
            <p:cNvSpPr/>
            <p:nvPr/>
          </p:nvSpPr>
          <p:spPr>
            <a:xfrm rot="9527243">
              <a:off x="1119149" y="186331"/>
              <a:ext cx="70475" cy="7047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grpSp>
          <p:nvGrpSpPr>
            <p:cNvPr id="942" name="Google Shape;942;p22"/>
            <p:cNvGrpSpPr/>
            <p:nvPr/>
          </p:nvGrpSpPr>
          <p:grpSpPr>
            <a:xfrm rot="9527590">
              <a:off x="874713" y="-149298"/>
              <a:ext cx="283584" cy="283584"/>
              <a:chOff x="7314840" y="1753920"/>
              <a:chExt cx="948960" cy="948960"/>
            </a:xfrm>
          </p:grpSpPr>
          <p:sp>
            <p:nvSpPr>
              <p:cNvPr id="943" name="Google Shape;943;p22"/>
              <p:cNvSpPr/>
              <p:nvPr/>
            </p:nvSpPr>
            <p:spPr>
              <a:xfrm>
                <a:off x="7314840" y="1753920"/>
                <a:ext cx="948960" cy="948960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2636" extrusionOk="0">
                    <a:moveTo>
                      <a:pt x="2636" y="1439"/>
                    </a:moveTo>
                    <a:lnTo>
                      <a:pt x="2636" y="1439"/>
                    </a:lnTo>
                    <a:cubicBezTo>
                      <a:pt x="2644" y="1349"/>
                      <a:pt x="2356" y="1248"/>
                      <a:pt x="1992" y="1215"/>
                    </a:cubicBezTo>
                    <a:cubicBezTo>
                      <a:pt x="1975" y="1214"/>
                      <a:pt x="1958" y="1212"/>
                      <a:pt x="1942" y="1211"/>
                    </a:cubicBezTo>
                    <a:cubicBezTo>
                      <a:pt x="1957" y="1204"/>
                      <a:pt x="1972" y="1198"/>
                      <a:pt x="1987" y="1191"/>
                    </a:cubicBezTo>
                    <a:cubicBezTo>
                      <a:pt x="2319" y="1037"/>
                      <a:pt x="2558" y="846"/>
                      <a:pt x="2520" y="764"/>
                    </a:cubicBezTo>
                    <a:cubicBezTo>
                      <a:pt x="2481" y="681"/>
                      <a:pt x="2181" y="739"/>
                      <a:pt x="1849" y="892"/>
                    </a:cubicBezTo>
                    <a:cubicBezTo>
                      <a:pt x="1834" y="898"/>
                      <a:pt x="1819" y="906"/>
                      <a:pt x="1805" y="913"/>
                    </a:cubicBezTo>
                    <a:cubicBezTo>
                      <a:pt x="1814" y="900"/>
                      <a:pt x="1824" y="887"/>
                      <a:pt x="1834" y="873"/>
                    </a:cubicBezTo>
                    <a:cubicBezTo>
                      <a:pt x="2045" y="574"/>
                      <a:pt x="2156" y="290"/>
                      <a:pt x="2082" y="237"/>
                    </a:cubicBezTo>
                    <a:cubicBezTo>
                      <a:pt x="2008" y="185"/>
                      <a:pt x="1776" y="384"/>
                      <a:pt x="1565" y="683"/>
                    </a:cubicBezTo>
                    <a:cubicBezTo>
                      <a:pt x="1556" y="697"/>
                      <a:pt x="1546" y="710"/>
                      <a:pt x="1537" y="724"/>
                    </a:cubicBezTo>
                    <a:cubicBezTo>
                      <a:pt x="1539" y="707"/>
                      <a:pt x="1541" y="691"/>
                      <a:pt x="1542" y="674"/>
                    </a:cubicBezTo>
                    <a:cubicBezTo>
                      <a:pt x="1575" y="310"/>
                      <a:pt x="1529" y="9"/>
                      <a:pt x="1439" y="0"/>
                    </a:cubicBezTo>
                    <a:cubicBezTo>
                      <a:pt x="1348" y="-8"/>
                      <a:pt x="1248" y="280"/>
                      <a:pt x="1214" y="644"/>
                    </a:cubicBezTo>
                    <a:cubicBezTo>
                      <a:pt x="1213" y="661"/>
                      <a:pt x="1211" y="678"/>
                      <a:pt x="1210" y="694"/>
                    </a:cubicBezTo>
                    <a:cubicBezTo>
                      <a:pt x="1204" y="679"/>
                      <a:pt x="1197" y="663"/>
                      <a:pt x="1190" y="648"/>
                    </a:cubicBezTo>
                    <a:cubicBezTo>
                      <a:pt x="1037" y="316"/>
                      <a:pt x="846" y="78"/>
                      <a:pt x="763" y="116"/>
                    </a:cubicBezTo>
                    <a:cubicBezTo>
                      <a:pt x="681" y="154"/>
                      <a:pt x="738" y="454"/>
                      <a:pt x="891" y="786"/>
                    </a:cubicBezTo>
                    <a:cubicBezTo>
                      <a:pt x="898" y="801"/>
                      <a:pt x="905" y="816"/>
                      <a:pt x="913" y="831"/>
                    </a:cubicBezTo>
                    <a:cubicBezTo>
                      <a:pt x="899" y="822"/>
                      <a:pt x="886" y="812"/>
                      <a:pt x="872" y="802"/>
                    </a:cubicBezTo>
                    <a:cubicBezTo>
                      <a:pt x="574" y="591"/>
                      <a:pt x="289" y="480"/>
                      <a:pt x="237" y="554"/>
                    </a:cubicBezTo>
                    <a:cubicBezTo>
                      <a:pt x="184" y="628"/>
                      <a:pt x="384" y="860"/>
                      <a:pt x="682" y="1071"/>
                    </a:cubicBezTo>
                    <a:cubicBezTo>
                      <a:pt x="696" y="1080"/>
                      <a:pt x="710" y="1090"/>
                      <a:pt x="724" y="1099"/>
                    </a:cubicBezTo>
                    <a:cubicBezTo>
                      <a:pt x="707" y="1097"/>
                      <a:pt x="691" y="1095"/>
                      <a:pt x="674" y="1094"/>
                    </a:cubicBezTo>
                    <a:cubicBezTo>
                      <a:pt x="310" y="1060"/>
                      <a:pt x="8" y="1106"/>
                      <a:pt x="0" y="1197"/>
                    </a:cubicBezTo>
                    <a:cubicBezTo>
                      <a:pt x="-9" y="1288"/>
                      <a:pt x="280" y="1388"/>
                      <a:pt x="643" y="1422"/>
                    </a:cubicBezTo>
                    <a:cubicBezTo>
                      <a:pt x="660" y="1423"/>
                      <a:pt x="677" y="1424"/>
                      <a:pt x="693" y="1425"/>
                    </a:cubicBezTo>
                    <a:cubicBezTo>
                      <a:pt x="678" y="1432"/>
                      <a:pt x="663" y="1438"/>
                      <a:pt x="648" y="1446"/>
                    </a:cubicBezTo>
                    <a:cubicBezTo>
                      <a:pt x="316" y="1599"/>
                      <a:pt x="78" y="1789"/>
                      <a:pt x="116" y="1872"/>
                    </a:cubicBezTo>
                    <a:cubicBezTo>
                      <a:pt x="154" y="1955"/>
                      <a:pt x="453" y="1898"/>
                      <a:pt x="785" y="1745"/>
                    </a:cubicBezTo>
                    <a:cubicBezTo>
                      <a:pt x="801" y="1737"/>
                      <a:pt x="816" y="1730"/>
                      <a:pt x="831" y="1723"/>
                    </a:cubicBezTo>
                    <a:cubicBezTo>
                      <a:pt x="821" y="1736"/>
                      <a:pt x="811" y="1750"/>
                      <a:pt x="802" y="1764"/>
                    </a:cubicBezTo>
                    <a:cubicBezTo>
                      <a:pt x="590" y="2062"/>
                      <a:pt x="479" y="2347"/>
                      <a:pt x="554" y="2399"/>
                    </a:cubicBezTo>
                    <a:cubicBezTo>
                      <a:pt x="628" y="2452"/>
                      <a:pt x="859" y="2252"/>
                      <a:pt x="1070" y="1954"/>
                    </a:cubicBezTo>
                    <a:cubicBezTo>
                      <a:pt x="1080" y="1940"/>
                      <a:pt x="1089" y="1926"/>
                      <a:pt x="1099" y="1912"/>
                    </a:cubicBezTo>
                    <a:cubicBezTo>
                      <a:pt x="1097" y="1929"/>
                      <a:pt x="1095" y="1945"/>
                      <a:pt x="1093" y="1962"/>
                    </a:cubicBezTo>
                    <a:cubicBezTo>
                      <a:pt x="1060" y="2326"/>
                      <a:pt x="1106" y="2628"/>
                      <a:pt x="1196" y="2636"/>
                    </a:cubicBezTo>
                    <a:cubicBezTo>
                      <a:pt x="1287" y="2644"/>
                      <a:pt x="1387" y="2356"/>
                      <a:pt x="1421" y="1992"/>
                    </a:cubicBezTo>
                    <a:cubicBezTo>
                      <a:pt x="1422" y="1975"/>
                      <a:pt x="1424" y="1959"/>
                      <a:pt x="1425" y="1942"/>
                    </a:cubicBezTo>
                    <a:cubicBezTo>
                      <a:pt x="1432" y="1958"/>
                      <a:pt x="1438" y="1973"/>
                      <a:pt x="1445" y="1988"/>
                    </a:cubicBezTo>
                    <a:cubicBezTo>
                      <a:pt x="1598" y="2320"/>
                      <a:pt x="1789" y="2558"/>
                      <a:pt x="1871" y="2520"/>
                    </a:cubicBezTo>
                    <a:cubicBezTo>
                      <a:pt x="1954" y="2482"/>
                      <a:pt x="1897" y="2182"/>
                      <a:pt x="1744" y="1850"/>
                    </a:cubicBezTo>
                    <a:cubicBezTo>
                      <a:pt x="1737" y="1835"/>
                      <a:pt x="1730" y="1820"/>
                      <a:pt x="1723" y="1805"/>
                    </a:cubicBezTo>
                    <a:cubicBezTo>
                      <a:pt x="1736" y="1815"/>
                      <a:pt x="1749" y="1825"/>
                      <a:pt x="1763" y="1834"/>
                    </a:cubicBezTo>
                    <a:cubicBezTo>
                      <a:pt x="2061" y="2045"/>
                      <a:pt x="2346" y="2156"/>
                      <a:pt x="2398" y="2082"/>
                    </a:cubicBezTo>
                    <a:cubicBezTo>
                      <a:pt x="2451" y="2007"/>
                      <a:pt x="2252" y="1776"/>
                      <a:pt x="1953" y="1566"/>
                    </a:cubicBezTo>
                    <a:cubicBezTo>
                      <a:pt x="1939" y="1556"/>
                      <a:pt x="1926" y="1547"/>
                      <a:pt x="1912" y="1538"/>
                    </a:cubicBezTo>
                    <a:cubicBezTo>
                      <a:pt x="1928" y="1539"/>
                      <a:pt x="1945" y="1541"/>
                      <a:pt x="1962" y="1543"/>
                    </a:cubicBezTo>
                    <a:cubicBezTo>
                      <a:pt x="2326" y="1576"/>
                      <a:pt x="2627" y="1530"/>
                      <a:pt x="2636" y="14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22"/>
              <p:cNvSpPr/>
              <p:nvPr/>
            </p:nvSpPr>
            <p:spPr>
              <a:xfrm>
                <a:off x="7689600" y="2128320"/>
                <a:ext cx="199800" cy="199800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55" extrusionOk="0">
                    <a:moveTo>
                      <a:pt x="393" y="530"/>
                    </a:moveTo>
                    <a:lnTo>
                      <a:pt x="393" y="530"/>
                    </a:lnTo>
                    <a:cubicBezTo>
                      <a:pt x="253" y="594"/>
                      <a:pt x="89" y="533"/>
                      <a:pt x="25" y="394"/>
                    </a:cubicBezTo>
                    <a:cubicBezTo>
                      <a:pt x="-39" y="255"/>
                      <a:pt x="21" y="91"/>
                      <a:pt x="160" y="26"/>
                    </a:cubicBezTo>
                    <a:cubicBezTo>
                      <a:pt x="299" y="-38"/>
                      <a:pt x="464" y="23"/>
                      <a:pt x="529" y="162"/>
                    </a:cubicBezTo>
                    <a:cubicBezTo>
                      <a:pt x="593" y="301"/>
                      <a:pt x="532" y="466"/>
                      <a:pt x="393" y="5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45" name="Google Shape;945;p22"/>
            <p:cNvSpPr/>
            <p:nvPr/>
          </p:nvSpPr>
          <p:spPr>
            <a:xfrm rot="9528357">
              <a:off x="1220835" y="20860"/>
              <a:ext cx="141898" cy="141898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946" name="Google Shape;946;p22"/>
            <p:cNvSpPr/>
            <p:nvPr/>
          </p:nvSpPr>
          <p:spPr>
            <a:xfrm rot="7891121" flipH="1">
              <a:off x="520525" y="263298"/>
              <a:ext cx="531800" cy="1204105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47" name="Google Shape;947;p22"/>
            <p:cNvGrpSpPr/>
            <p:nvPr/>
          </p:nvGrpSpPr>
          <p:grpSpPr>
            <a:xfrm rot="9528225">
              <a:off x="654195" y="292361"/>
              <a:ext cx="475855" cy="475855"/>
              <a:chOff x="7193160" y="357120"/>
              <a:chExt cx="1192320" cy="1192320"/>
            </a:xfrm>
          </p:grpSpPr>
          <p:sp>
            <p:nvSpPr>
              <p:cNvPr id="948" name="Google Shape;948;p22"/>
              <p:cNvSpPr/>
              <p:nvPr/>
            </p:nvSpPr>
            <p:spPr>
              <a:xfrm>
                <a:off x="7203600" y="417240"/>
                <a:ext cx="1171440" cy="1072080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978" extrusionOk="0">
                    <a:moveTo>
                      <a:pt x="2458" y="1362"/>
                    </a:moveTo>
                    <a:lnTo>
                      <a:pt x="2458" y="1362"/>
                    </a:lnTo>
                    <a:cubicBezTo>
                      <a:pt x="2241" y="1342"/>
                      <a:pt x="2043" y="1345"/>
                      <a:pt x="1894" y="1366"/>
                    </a:cubicBezTo>
                    <a:cubicBezTo>
                      <a:pt x="2007" y="1266"/>
                      <a:pt x="2138" y="1117"/>
                      <a:pt x="2264" y="939"/>
                    </a:cubicBezTo>
                    <a:cubicBezTo>
                      <a:pt x="2524" y="571"/>
                      <a:pt x="2661" y="220"/>
                      <a:pt x="2570" y="155"/>
                    </a:cubicBezTo>
                    <a:cubicBezTo>
                      <a:pt x="2478" y="90"/>
                      <a:pt x="2193" y="336"/>
                      <a:pt x="1933" y="705"/>
                    </a:cubicBezTo>
                    <a:cubicBezTo>
                      <a:pt x="1806" y="883"/>
                      <a:pt x="1710" y="1056"/>
                      <a:pt x="1653" y="1196"/>
                    </a:cubicBezTo>
                    <a:cubicBezTo>
                      <a:pt x="1624" y="1048"/>
                      <a:pt x="1560" y="860"/>
                      <a:pt x="1469" y="662"/>
                    </a:cubicBezTo>
                    <a:cubicBezTo>
                      <a:pt x="1280" y="253"/>
                      <a:pt x="1044" y="-42"/>
                      <a:pt x="943" y="5"/>
                    </a:cubicBezTo>
                    <a:cubicBezTo>
                      <a:pt x="841" y="53"/>
                      <a:pt x="912" y="423"/>
                      <a:pt x="1100" y="832"/>
                    </a:cubicBezTo>
                    <a:cubicBezTo>
                      <a:pt x="1191" y="1030"/>
                      <a:pt x="1293" y="1201"/>
                      <a:pt x="1386" y="1319"/>
                    </a:cubicBezTo>
                    <a:cubicBezTo>
                      <a:pt x="1243" y="1271"/>
                      <a:pt x="1049" y="1232"/>
                      <a:pt x="832" y="1212"/>
                    </a:cubicBezTo>
                    <a:cubicBezTo>
                      <a:pt x="383" y="1171"/>
                      <a:pt x="10" y="1228"/>
                      <a:pt x="0" y="1339"/>
                    </a:cubicBezTo>
                    <a:cubicBezTo>
                      <a:pt x="-10" y="1451"/>
                      <a:pt x="346" y="1575"/>
                      <a:pt x="795" y="1616"/>
                    </a:cubicBezTo>
                    <a:cubicBezTo>
                      <a:pt x="1012" y="1636"/>
                      <a:pt x="1210" y="1633"/>
                      <a:pt x="1360" y="1612"/>
                    </a:cubicBezTo>
                    <a:cubicBezTo>
                      <a:pt x="1247" y="1712"/>
                      <a:pt x="1115" y="1861"/>
                      <a:pt x="989" y="2039"/>
                    </a:cubicBezTo>
                    <a:cubicBezTo>
                      <a:pt x="729" y="2407"/>
                      <a:pt x="593" y="2758"/>
                      <a:pt x="684" y="2823"/>
                    </a:cubicBezTo>
                    <a:cubicBezTo>
                      <a:pt x="775" y="2888"/>
                      <a:pt x="1061" y="2642"/>
                      <a:pt x="1321" y="2273"/>
                    </a:cubicBezTo>
                    <a:cubicBezTo>
                      <a:pt x="1447" y="2095"/>
                      <a:pt x="1543" y="1922"/>
                      <a:pt x="1599" y="1782"/>
                    </a:cubicBezTo>
                    <a:cubicBezTo>
                      <a:pt x="1630" y="1930"/>
                      <a:pt x="1693" y="2118"/>
                      <a:pt x="1784" y="2315"/>
                    </a:cubicBezTo>
                    <a:cubicBezTo>
                      <a:pt x="1973" y="2725"/>
                      <a:pt x="2209" y="3020"/>
                      <a:pt x="2310" y="2973"/>
                    </a:cubicBezTo>
                    <a:cubicBezTo>
                      <a:pt x="2412" y="2925"/>
                      <a:pt x="2342" y="2555"/>
                      <a:pt x="2153" y="2146"/>
                    </a:cubicBezTo>
                    <a:cubicBezTo>
                      <a:pt x="2062" y="1948"/>
                      <a:pt x="1959" y="1777"/>
                      <a:pt x="1867" y="1659"/>
                    </a:cubicBezTo>
                    <a:cubicBezTo>
                      <a:pt x="2010" y="1707"/>
                      <a:pt x="2205" y="1746"/>
                      <a:pt x="2421" y="1766"/>
                    </a:cubicBezTo>
                    <a:cubicBezTo>
                      <a:pt x="2871" y="1807"/>
                      <a:pt x="3243" y="1750"/>
                      <a:pt x="3254" y="1639"/>
                    </a:cubicBezTo>
                    <a:cubicBezTo>
                      <a:pt x="3264" y="1527"/>
                      <a:pt x="2908" y="1403"/>
                      <a:pt x="2458" y="13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22"/>
              <p:cNvSpPr/>
              <p:nvPr/>
            </p:nvSpPr>
            <p:spPr>
              <a:xfrm>
                <a:off x="7193160" y="406800"/>
                <a:ext cx="1192320" cy="1092960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3036" extrusionOk="0">
                    <a:moveTo>
                      <a:pt x="3067" y="1475"/>
                    </a:moveTo>
                    <a:lnTo>
                      <a:pt x="3067" y="1475"/>
                    </a:lnTo>
                    <a:cubicBezTo>
                      <a:pt x="2915" y="1422"/>
                      <a:pt x="2710" y="1381"/>
                      <a:pt x="2490" y="1361"/>
                    </a:cubicBezTo>
                    <a:cubicBezTo>
                      <a:pt x="2323" y="1346"/>
                      <a:pt x="2153" y="1343"/>
                      <a:pt x="2009" y="1355"/>
                    </a:cubicBezTo>
                    <a:cubicBezTo>
                      <a:pt x="2112" y="1253"/>
                      <a:pt x="2219" y="1123"/>
                      <a:pt x="2317" y="985"/>
                    </a:cubicBezTo>
                    <a:cubicBezTo>
                      <a:pt x="2560" y="642"/>
                      <a:pt x="2740" y="248"/>
                      <a:pt x="2615" y="160"/>
                    </a:cubicBezTo>
                    <a:cubicBezTo>
                      <a:pt x="2491" y="72"/>
                      <a:pt x="2180" y="373"/>
                      <a:pt x="1937" y="717"/>
                    </a:cubicBezTo>
                    <a:cubicBezTo>
                      <a:pt x="1840" y="855"/>
                      <a:pt x="1753" y="1000"/>
                      <a:pt x="1691" y="1131"/>
                    </a:cubicBezTo>
                    <a:cubicBezTo>
                      <a:pt x="1654" y="991"/>
                      <a:pt x="1595" y="832"/>
                      <a:pt x="1525" y="679"/>
                    </a:cubicBezTo>
                    <a:cubicBezTo>
                      <a:pt x="1433" y="479"/>
                      <a:pt x="1326" y="299"/>
                      <a:pt x="1225" y="173"/>
                    </a:cubicBezTo>
                    <a:cubicBezTo>
                      <a:pt x="1113" y="33"/>
                      <a:pt x="1024" y="-22"/>
                      <a:pt x="960" y="8"/>
                    </a:cubicBezTo>
                    <a:cubicBezTo>
                      <a:pt x="895" y="37"/>
                      <a:pt x="879" y="142"/>
                      <a:pt x="912" y="318"/>
                    </a:cubicBezTo>
                    <a:cubicBezTo>
                      <a:pt x="943" y="476"/>
                      <a:pt x="1010" y="674"/>
                      <a:pt x="1103" y="874"/>
                    </a:cubicBezTo>
                    <a:cubicBezTo>
                      <a:pt x="1176" y="1032"/>
                      <a:pt x="1258" y="1178"/>
                      <a:pt x="1339" y="1294"/>
                    </a:cubicBezTo>
                    <a:cubicBezTo>
                      <a:pt x="1202" y="1256"/>
                      <a:pt x="1038" y="1228"/>
                      <a:pt x="864" y="1211"/>
                    </a:cubicBezTo>
                    <a:cubicBezTo>
                      <a:pt x="445" y="1173"/>
                      <a:pt x="14" y="1214"/>
                      <a:pt x="0" y="1366"/>
                    </a:cubicBezTo>
                    <a:cubicBezTo>
                      <a:pt x="-7" y="1437"/>
                      <a:pt x="75" y="1502"/>
                      <a:pt x="244" y="1561"/>
                    </a:cubicBezTo>
                    <a:cubicBezTo>
                      <a:pt x="397" y="1614"/>
                      <a:pt x="601" y="1655"/>
                      <a:pt x="821" y="1675"/>
                    </a:cubicBezTo>
                    <a:cubicBezTo>
                      <a:pt x="920" y="1684"/>
                      <a:pt x="1017" y="1688"/>
                      <a:pt x="1108" y="1688"/>
                    </a:cubicBezTo>
                    <a:cubicBezTo>
                      <a:pt x="1177" y="1688"/>
                      <a:pt x="1242" y="1686"/>
                      <a:pt x="1304" y="1680"/>
                    </a:cubicBezTo>
                    <a:cubicBezTo>
                      <a:pt x="1202" y="1780"/>
                      <a:pt x="1095" y="1908"/>
                      <a:pt x="994" y="2051"/>
                    </a:cubicBezTo>
                    <a:cubicBezTo>
                      <a:pt x="752" y="2394"/>
                      <a:pt x="571" y="2788"/>
                      <a:pt x="696" y="2876"/>
                    </a:cubicBezTo>
                    <a:cubicBezTo>
                      <a:pt x="711" y="2887"/>
                      <a:pt x="728" y="2892"/>
                      <a:pt x="748" y="2892"/>
                    </a:cubicBezTo>
                    <a:cubicBezTo>
                      <a:pt x="894" y="2892"/>
                      <a:pt x="1160" y="2621"/>
                      <a:pt x="1374" y="2319"/>
                    </a:cubicBezTo>
                    <a:cubicBezTo>
                      <a:pt x="1475" y="2176"/>
                      <a:pt x="1560" y="2033"/>
                      <a:pt x="1620" y="1904"/>
                    </a:cubicBezTo>
                    <a:cubicBezTo>
                      <a:pt x="1657" y="2045"/>
                      <a:pt x="1716" y="2204"/>
                      <a:pt x="1787" y="2357"/>
                    </a:cubicBezTo>
                    <a:cubicBezTo>
                      <a:pt x="1949" y="2708"/>
                      <a:pt x="2174" y="3036"/>
                      <a:pt x="2317" y="3036"/>
                    </a:cubicBezTo>
                    <a:cubicBezTo>
                      <a:pt x="2329" y="3036"/>
                      <a:pt x="2341" y="3034"/>
                      <a:pt x="2352" y="3028"/>
                    </a:cubicBezTo>
                    <a:cubicBezTo>
                      <a:pt x="2416" y="2999"/>
                      <a:pt x="2432" y="2894"/>
                      <a:pt x="2399" y="2718"/>
                    </a:cubicBezTo>
                    <a:cubicBezTo>
                      <a:pt x="2369" y="2560"/>
                      <a:pt x="2301" y="2362"/>
                      <a:pt x="2209" y="2162"/>
                    </a:cubicBezTo>
                    <a:lnTo>
                      <a:pt x="2209" y="2162"/>
                    </a:lnTo>
                    <a:cubicBezTo>
                      <a:pt x="2136" y="2004"/>
                      <a:pt x="2054" y="1858"/>
                      <a:pt x="1973" y="1742"/>
                    </a:cubicBezTo>
                    <a:cubicBezTo>
                      <a:pt x="2112" y="1780"/>
                      <a:pt x="2280" y="1809"/>
                      <a:pt x="2448" y="1824"/>
                    </a:cubicBezTo>
                    <a:cubicBezTo>
                      <a:pt x="2545" y="1833"/>
                      <a:pt x="2643" y="1838"/>
                      <a:pt x="2736" y="1838"/>
                    </a:cubicBezTo>
                    <a:cubicBezTo>
                      <a:pt x="3044" y="1838"/>
                      <a:pt x="3301" y="1787"/>
                      <a:pt x="3312" y="1670"/>
                    </a:cubicBezTo>
                    <a:cubicBezTo>
                      <a:pt x="3318" y="1599"/>
                      <a:pt x="3236" y="1534"/>
                      <a:pt x="3067" y="1475"/>
                    </a:cubicBezTo>
                    <a:moveTo>
                      <a:pt x="1985" y="751"/>
                    </a:moveTo>
                    <a:lnTo>
                      <a:pt x="1985" y="751"/>
                    </a:lnTo>
                    <a:cubicBezTo>
                      <a:pt x="2241" y="389"/>
                      <a:pt x="2475" y="202"/>
                      <a:pt x="2560" y="202"/>
                    </a:cubicBezTo>
                    <a:cubicBezTo>
                      <a:pt x="2569" y="202"/>
                      <a:pt x="2576" y="204"/>
                      <a:pt x="2582" y="208"/>
                    </a:cubicBezTo>
                    <a:cubicBezTo>
                      <a:pt x="2641" y="250"/>
                      <a:pt x="2550" y="553"/>
                      <a:pt x="2269" y="951"/>
                    </a:cubicBezTo>
                    <a:cubicBezTo>
                      <a:pt x="2138" y="1136"/>
                      <a:pt x="2014" y="1274"/>
                      <a:pt x="1912" y="1366"/>
                    </a:cubicBezTo>
                    <a:cubicBezTo>
                      <a:pt x="1840" y="1377"/>
                      <a:pt x="1778" y="1392"/>
                      <a:pt x="1731" y="1411"/>
                    </a:cubicBezTo>
                    <a:cubicBezTo>
                      <a:pt x="1733" y="1360"/>
                      <a:pt x="1727" y="1297"/>
                      <a:pt x="1713" y="1226"/>
                    </a:cubicBezTo>
                    <a:cubicBezTo>
                      <a:pt x="1766" y="1099"/>
                      <a:pt x="1855" y="935"/>
                      <a:pt x="1985" y="751"/>
                    </a:cubicBezTo>
                    <a:moveTo>
                      <a:pt x="1642" y="1591"/>
                    </a:moveTo>
                    <a:lnTo>
                      <a:pt x="1642" y="1591"/>
                    </a:lnTo>
                    <a:cubicBezTo>
                      <a:pt x="1645" y="1589"/>
                      <a:pt x="1647" y="1586"/>
                      <a:pt x="1649" y="1584"/>
                    </a:cubicBezTo>
                    <a:cubicBezTo>
                      <a:pt x="1651" y="1586"/>
                      <a:pt x="1653" y="1588"/>
                      <a:pt x="1654" y="1590"/>
                    </a:cubicBezTo>
                    <a:cubicBezTo>
                      <a:pt x="1655" y="1613"/>
                      <a:pt x="1651" y="1646"/>
                      <a:pt x="1640" y="1689"/>
                    </a:cubicBezTo>
                    <a:cubicBezTo>
                      <a:pt x="1636" y="1648"/>
                      <a:pt x="1637" y="1615"/>
                      <a:pt x="1642" y="1591"/>
                    </a:cubicBezTo>
                    <a:moveTo>
                      <a:pt x="1601" y="1473"/>
                    </a:moveTo>
                    <a:lnTo>
                      <a:pt x="1601" y="1473"/>
                    </a:lnTo>
                    <a:cubicBezTo>
                      <a:pt x="1602" y="1475"/>
                      <a:pt x="1602" y="1478"/>
                      <a:pt x="1603" y="1480"/>
                    </a:cubicBezTo>
                    <a:cubicBezTo>
                      <a:pt x="1599" y="1480"/>
                      <a:pt x="1597" y="1480"/>
                      <a:pt x="1594" y="1481"/>
                    </a:cubicBezTo>
                    <a:cubicBezTo>
                      <a:pt x="1573" y="1470"/>
                      <a:pt x="1547" y="1450"/>
                      <a:pt x="1517" y="1420"/>
                    </a:cubicBezTo>
                    <a:cubicBezTo>
                      <a:pt x="1556" y="1439"/>
                      <a:pt x="1584" y="1457"/>
                      <a:pt x="1601" y="1473"/>
                    </a:cubicBezTo>
                    <a:moveTo>
                      <a:pt x="1669" y="1446"/>
                    </a:moveTo>
                    <a:lnTo>
                      <a:pt x="1669" y="1446"/>
                    </a:lnTo>
                    <a:cubicBezTo>
                      <a:pt x="1667" y="1449"/>
                      <a:pt x="1664" y="1450"/>
                      <a:pt x="1662" y="1452"/>
                    </a:cubicBezTo>
                    <a:cubicBezTo>
                      <a:pt x="1659" y="1450"/>
                      <a:pt x="1658" y="1447"/>
                      <a:pt x="1655" y="1444"/>
                    </a:cubicBezTo>
                    <a:cubicBezTo>
                      <a:pt x="1655" y="1419"/>
                      <a:pt x="1660" y="1385"/>
                      <a:pt x="1672" y="1345"/>
                    </a:cubicBezTo>
                    <a:cubicBezTo>
                      <a:pt x="1675" y="1387"/>
                      <a:pt x="1674" y="1422"/>
                      <a:pt x="1669" y="1446"/>
                    </a:cubicBezTo>
                    <a:moveTo>
                      <a:pt x="1597" y="1546"/>
                    </a:moveTo>
                    <a:lnTo>
                      <a:pt x="1597" y="1546"/>
                    </a:lnTo>
                    <a:cubicBezTo>
                      <a:pt x="1595" y="1548"/>
                      <a:pt x="1595" y="1551"/>
                      <a:pt x="1594" y="1553"/>
                    </a:cubicBezTo>
                    <a:cubicBezTo>
                      <a:pt x="1574" y="1565"/>
                      <a:pt x="1544" y="1577"/>
                      <a:pt x="1502" y="1589"/>
                    </a:cubicBezTo>
                    <a:cubicBezTo>
                      <a:pt x="1537" y="1565"/>
                      <a:pt x="1566" y="1551"/>
                      <a:pt x="1588" y="1543"/>
                    </a:cubicBezTo>
                    <a:cubicBezTo>
                      <a:pt x="1590" y="1544"/>
                      <a:pt x="1594" y="1545"/>
                      <a:pt x="1597" y="1546"/>
                    </a:cubicBezTo>
                    <a:moveTo>
                      <a:pt x="1712" y="1566"/>
                    </a:moveTo>
                    <a:lnTo>
                      <a:pt x="1712" y="1566"/>
                    </a:lnTo>
                    <a:cubicBezTo>
                      <a:pt x="1712" y="1562"/>
                      <a:pt x="1710" y="1559"/>
                      <a:pt x="1709" y="1556"/>
                    </a:cubicBezTo>
                    <a:cubicBezTo>
                      <a:pt x="1712" y="1555"/>
                      <a:pt x="1714" y="1555"/>
                      <a:pt x="1717" y="1554"/>
                    </a:cubicBezTo>
                    <a:cubicBezTo>
                      <a:pt x="1738" y="1566"/>
                      <a:pt x="1764" y="1586"/>
                      <a:pt x="1796" y="1617"/>
                    </a:cubicBezTo>
                    <a:cubicBezTo>
                      <a:pt x="1759" y="1600"/>
                      <a:pt x="1731" y="1582"/>
                      <a:pt x="1712" y="1566"/>
                    </a:cubicBezTo>
                    <a:moveTo>
                      <a:pt x="1715" y="1491"/>
                    </a:moveTo>
                    <a:lnTo>
                      <a:pt x="1715" y="1491"/>
                    </a:lnTo>
                    <a:cubicBezTo>
                      <a:pt x="1716" y="1488"/>
                      <a:pt x="1717" y="1485"/>
                      <a:pt x="1718" y="1482"/>
                    </a:cubicBezTo>
                    <a:cubicBezTo>
                      <a:pt x="1739" y="1469"/>
                      <a:pt x="1772" y="1456"/>
                      <a:pt x="1814" y="1445"/>
                    </a:cubicBezTo>
                    <a:cubicBezTo>
                      <a:pt x="1779" y="1469"/>
                      <a:pt x="1750" y="1485"/>
                      <a:pt x="1725" y="1493"/>
                    </a:cubicBezTo>
                    <a:cubicBezTo>
                      <a:pt x="1722" y="1492"/>
                      <a:pt x="1718" y="1492"/>
                      <a:pt x="1715" y="1491"/>
                    </a:cubicBezTo>
                    <a:moveTo>
                      <a:pt x="1156" y="849"/>
                    </a:moveTo>
                    <a:lnTo>
                      <a:pt x="1156" y="849"/>
                    </a:lnTo>
                    <a:cubicBezTo>
                      <a:pt x="1066" y="653"/>
                      <a:pt x="1000" y="460"/>
                      <a:pt x="970" y="306"/>
                    </a:cubicBezTo>
                    <a:cubicBezTo>
                      <a:pt x="939" y="144"/>
                      <a:pt x="958" y="73"/>
                      <a:pt x="984" y="61"/>
                    </a:cubicBezTo>
                    <a:cubicBezTo>
                      <a:pt x="987" y="60"/>
                      <a:pt x="991" y="59"/>
                      <a:pt x="995" y="59"/>
                    </a:cubicBezTo>
                    <a:cubicBezTo>
                      <a:pt x="1027" y="59"/>
                      <a:pt x="1089" y="97"/>
                      <a:pt x="1179" y="210"/>
                    </a:cubicBezTo>
                    <a:cubicBezTo>
                      <a:pt x="1277" y="332"/>
                      <a:pt x="1381" y="508"/>
                      <a:pt x="1471" y="703"/>
                    </a:cubicBezTo>
                    <a:cubicBezTo>
                      <a:pt x="1566" y="909"/>
                      <a:pt x="1623" y="1086"/>
                      <a:pt x="1652" y="1221"/>
                    </a:cubicBezTo>
                    <a:cubicBezTo>
                      <a:pt x="1625" y="1288"/>
                      <a:pt x="1608" y="1349"/>
                      <a:pt x="1602" y="1400"/>
                    </a:cubicBezTo>
                    <a:cubicBezTo>
                      <a:pt x="1562" y="1374"/>
                      <a:pt x="1509" y="1349"/>
                      <a:pt x="1440" y="1325"/>
                    </a:cubicBezTo>
                    <a:cubicBezTo>
                      <a:pt x="1438" y="1325"/>
                      <a:pt x="1436" y="1323"/>
                      <a:pt x="1433" y="1323"/>
                    </a:cubicBezTo>
                    <a:cubicBezTo>
                      <a:pt x="1340" y="1202"/>
                      <a:pt x="1242" y="1035"/>
                      <a:pt x="1156" y="849"/>
                    </a:cubicBezTo>
                    <a:moveTo>
                      <a:pt x="827" y="1616"/>
                    </a:moveTo>
                    <a:lnTo>
                      <a:pt x="827" y="1616"/>
                    </a:lnTo>
                    <a:cubicBezTo>
                      <a:pt x="611" y="1597"/>
                      <a:pt x="412" y="1557"/>
                      <a:pt x="264" y="1506"/>
                    </a:cubicBezTo>
                    <a:cubicBezTo>
                      <a:pt x="108" y="1451"/>
                      <a:pt x="56" y="1399"/>
                      <a:pt x="59" y="1371"/>
                    </a:cubicBezTo>
                    <a:cubicBezTo>
                      <a:pt x="64" y="1314"/>
                      <a:pt x="256" y="1257"/>
                      <a:pt x="574" y="1257"/>
                    </a:cubicBezTo>
                    <a:cubicBezTo>
                      <a:pt x="660" y="1257"/>
                      <a:pt x="755" y="1261"/>
                      <a:pt x="858" y="1270"/>
                    </a:cubicBezTo>
                    <a:cubicBezTo>
                      <a:pt x="1062" y="1289"/>
                      <a:pt x="1252" y="1326"/>
                      <a:pt x="1397" y="1373"/>
                    </a:cubicBezTo>
                    <a:cubicBezTo>
                      <a:pt x="1399" y="1375"/>
                      <a:pt x="1401" y="1377"/>
                      <a:pt x="1402" y="1380"/>
                    </a:cubicBezTo>
                    <a:cubicBezTo>
                      <a:pt x="1447" y="1435"/>
                      <a:pt x="1488" y="1477"/>
                      <a:pt x="1525" y="1506"/>
                    </a:cubicBezTo>
                    <a:cubicBezTo>
                      <a:pt x="1483" y="1528"/>
                      <a:pt x="1435" y="1561"/>
                      <a:pt x="1381" y="1608"/>
                    </a:cubicBezTo>
                    <a:cubicBezTo>
                      <a:pt x="1379" y="1610"/>
                      <a:pt x="1377" y="1612"/>
                      <a:pt x="1376" y="1613"/>
                    </a:cubicBezTo>
                    <a:cubicBezTo>
                      <a:pt x="1224" y="1634"/>
                      <a:pt x="1031" y="1635"/>
                      <a:pt x="827" y="1616"/>
                    </a:cubicBezTo>
                    <a:moveTo>
                      <a:pt x="1326" y="2285"/>
                    </a:moveTo>
                    <a:lnTo>
                      <a:pt x="1326" y="2285"/>
                    </a:lnTo>
                    <a:cubicBezTo>
                      <a:pt x="1044" y="2684"/>
                      <a:pt x="789" y="2870"/>
                      <a:pt x="730" y="2828"/>
                    </a:cubicBezTo>
                    <a:cubicBezTo>
                      <a:pt x="671" y="2786"/>
                      <a:pt x="761" y="2483"/>
                      <a:pt x="1043" y="2085"/>
                    </a:cubicBezTo>
                    <a:cubicBezTo>
                      <a:pt x="1161" y="1917"/>
                      <a:pt x="1288" y="1771"/>
                      <a:pt x="1401" y="1669"/>
                    </a:cubicBezTo>
                    <a:cubicBezTo>
                      <a:pt x="1404" y="1669"/>
                      <a:pt x="1406" y="1669"/>
                      <a:pt x="1409" y="1668"/>
                    </a:cubicBezTo>
                    <a:cubicBezTo>
                      <a:pt x="1480" y="1657"/>
                      <a:pt x="1537" y="1642"/>
                      <a:pt x="1581" y="1625"/>
                    </a:cubicBezTo>
                    <a:cubicBezTo>
                      <a:pt x="1578" y="1676"/>
                      <a:pt x="1584" y="1738"/>
                      <a:pt x="1598" y="1809"/>
                    </a:cubicBezTo>
                    <a:cubicBezTo>
                      <a:pt x="1539" y="1950"/>
                      <a:pt x="1444" y="2118"/>
                      <a:pt x="1326" y="2285"/>
                    </a:cubicBezTo>
                    <a:moveTo>
                      <a:pt x="2155" y="2187"/>
                    </a:moveTo>
                    <a:lnTo>
                      <a:pt x="2155" y="2187"/>
                    </a:lnTo>
                    <a:lnTo>
                      <a:pt x="2155" y="2187"/>
                    </a:lnTo>
                    <a:cubicBezTo>
                      <a:pt x="2246" y="2383"/>
                      <a:pt x="2311" y="2575"/>
                      <a:pt x="2341" y="2730"/>
                    </a:cubicBezTo>
                    <a:cubicBezTo>
                      <a:pt x="2372" y="2892"/>
                      <a:pt x="2353" y="2963"/>
                      <a:pt x="2327" y="2975"/>
                    </a:cubicBezTo>
                    <a:cubicBezTo>
                      <a:pt x="2262" y="3005"/>
                      <a:pt x="2044" y="2776"/>
                      <a:pt x="1840" y="2332"/>
                    </a:cubicBezTo>
                    <a:cubicBezTo>
                      <a:pt x="1745" y="2127"/>
                      <a:pt x="1687" y="1949"/>
                      <a:pt x="1659" y="1815"/>
                    </a:cubicBezTo>
                    <a:cubicBezTo>
                      <a:pt x="1660" y="1812"/>
                      <a:pt x="1662" y="1810"/>
                      <a:pt x="1662" y="1807"/>
                    </a:cubicBezTo>
                    <a:cubicBezTo>
                      <a:pt x="1689" y="1740"/>
                      <a:pt x="1704" y="1683"/>
                      <a:pt x="1710" y="1636"/>
                    </a:cubicBezTo>
                    <a:cubicBezTo>
                      <a:pt x="1754" y="1665"/>
                      <a:pt x="1811" y="1691"/>
                      <a:pt x="1879" y="1714"/>
                    </a:cubicBezTo>
                    <a:cubicBezTo>
                      <a:pt x="1972" y="1835"/>
                      <a:pt x="2070" y="2001"/>
                      <a:pt x="2155" y="2187"/>
                    </a:cubicBezTo>
                    <a:moveTo>
                      <a:pt x="2453" y="1766"/>
                    </a:moveTo>
                    <a:lnTo>
                      <a:pt x="2453" y="1766"/>
                    </a:lnTo>
                    <a:cubicBezTo>
                      <a:pt x="2228" y="1745"/>
                      <a:pt x="2045" y="1706"/>
                      <a:pt x="1914" y="1663"/>
                    </a:cubicBezTo>
                    <a:cubicBezTo>
                      <a:pt x="1913" y="1661"/>
                      <a:pt x="1911" y="1659"/>
                      <a:pt x="1909" y="1656"/>
                    </a:cubicBezTo>
                    <a:cubicBezTo>
                      <a:pt x="1865" y="1600"/>
                      <a:pt x="1823" y="1559"/>
                      <a:pt x="1786" y="1530"/>
                    </a:cubicBezTo>
                    <a:cubicBezTo>
                      <a:pt x="1832" y="1507"/>
                      <a:pt x="1883" y="1469"/>
                      <a:pt x="1937" y="1422"/>
                    </a:cubicBezTo>
                    <a:cubicBezTo>
                      <a:pt x="2011" y="1412"/>
                      <a:pt x="2100" y="1406"/>
                      <a:pt x="2202" y="1406"/>
                    </a:cubicBezTo>
                    <a:cubicBezTo>
                      <a:pt x="2287" y="1406"/>
                      <a:pt x="2382" y="1410"/>
                      <a:pt x="2485" y="1420"/>
                    </a:cubicBezTo>
                    <a:cubicBezTo>
                      <a:pt x="2700" y="1440"/>
                      <a:pt x="2900" y="1479"/>
                      <a:pt x="3048" y="1530"/>
                    </a:cubicBezTo>
                    <a:cubicBezTo>
                      <a:pt x="3203" y="1585"/>
                      <a:pt x="3256" y="1637"/>
                      <a:pt x="3253" y="1665"/>
                    </a:cubicBezTo>
                    <a:cubicBezTo>
                      <a:pt x="3246" y="1737"/>
                      <a:pt x="2939" y="1810"/>
                      <a:pt x="2453" y="17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22"/>
              <p:cNvSpPr/>
              <p:nvPr/>
            </p:nvSpPr>
            <p:spPr>
              <a:xfrm>
                <a:off x="7253280" y="367920"/>
                <a:ext cx="1071720" cy="1171080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3253" extrusionOk="0">
                    <a:moveTo>
                      <a:pt x="2972" y="942"/>
                    </a:moveTo>
                    <a:lnTo>
                      <a:pt x="2972" y="942"/>
                    </a:lnTo>
                    <a:cubicBezTo>
                      <a:pt x="2925" y="841"/>
                      <a:pt x="2555" y="911"/>
                      <a:pt x="2146" y="1100"/>
                    </a:cubicBezTo>
                    <a:cubicBezTo>
                      <a:pt x="1948" y="1191"/>
                      <a:pt x="1777" y="1293"/>
                      <a:pt x="1658" y="1386"/>
                    </a:cubicBezTo>
                    <a:cubicBezTo>
                      <a:pt x="1707" y="1243"/>
                      <a:pt x="1746" y="1048"/>
                      <a:pt x="1766" y="831"/>
                    </a:cubicBezTo>
                    <a:cubicBezTo>
                      <a:pt x="1807" y="382"/>
                      <a:pt x="1750" y="10"/>
                      <a:pt x="1638" y="0"/>
                    </a:cubicBezTo>
                    <a:cubicBezTo>
                      <a:pt x="1527" y="-11"/>
                      <a:pt x="1403" y="345"/>
                      <a:pt x="1361" y="794"/>
                    </a:cubicBezTo>
                    <a:cubicBezTo>
                      <a:pt x="1341" y="1011"/>
                      <a:pt x="1344" y="1210"/>
                      <a:pt x="1366" y="1359"/>
                    </a:cubicBezTo>
                    <a:cubicBezTo>
                      <a:pt x="1266" y="1246"/>
                      <a:pt x="1117" y="1115"/>
                      <a:pt x="939" y="989"/>
                    </a:cubicBezTo>
                    <a:cubicBezTo>
                      <a:pt x="571" y="728"/>
                      <a:pt x="220" y="592"/>
                      <a:pt x="155" y="683"/>
                    </a:cubicBezTo>
                    <a:cubicBezTo>
                      <a:pt x="90" y="775"/>
                      <a:pt x="336" y="1060"/>
                      <a:pt x="705" y="1320"/>
                    </a:cubicBezTo>
                    <a:cubicBezTo>
                      <a:pt x="882" y="1446"/>
                      <a:pt x="1056" y="1543"/>
                      <a:pt x="1196" y="1599"/>
                    </a:cubicBezTo>
                    <a:cubicBezTo>
                      <a:pt x="1048" y="1629"/>
                      <a:pt x="860" y="1692"/>
                      <a:pt x="662" y="1784"/>
                    </a:cubicBezTo>
                    <a:cubicBezTo>
                      <a:pt x="252" y="1973"/>
                      <a:pt x="-42" y="2208"/>
                      <a:pt x="5" y="2310"/>
                    </a:cubicBezTo>
                    <a:cubicBezTo>
                      <a:pt x="52" y="2412"/>
                      <a:pt x="423" y="2341"/>
                      <a:pt x="832" y="2153"/>
                    </a:cubicBezTo>
                    <a:cubicBezTo>
                      <a:pt x="1030" y="2061"/>
                      <a:pt x="1200" y="1959"/>
                      <a:pt x="1319" y="1867"/>
                    </a:cubicBezTo>
                    <a:cubicBezTo>
                      <a:pt x="1271" y="2009"/>
                      <a:pt x="1232" y="2204"/>
                      <a:pt x="1211" y="2421"/>
                    </a:cubicBezTo>
                    <a:cubicBezTo>
                      <a:pt x="1171" y="2870"/>
                      <a:pt x="1228" y="3242"/>
                      <a:pt x="1339" y="3253"/>
                    </a:cubicBezTo>
                    <a:cubicBezTo>
                      <a:pt x="1451" y="3263"/>
                      <a:pt x="1575" y="2907"/>
                      <a:pt x="1616" y="2458"/>
                    </a:cubicBezTo>
                    <a:cubicBezTo>
                      <a:pt x="1636" y="2241"/>
                      <a:pt x="1633" y="2042"/>
                      <a:pt x="1612" y="1893"/>
                    </a:cubicBezTo>
                    <a:cubicBezTo>
                      <a:pt x="1712" y="2006"/>
                      <a:pt x="1861" y="2137"/>
                      <a:pt x="2038" y="2263"/>
                    </a:cubicBezTo>
                    <a:cubicBezTo>
                      <a:pt x="2407" y="2524"/>
                      <a:pt x="2758" y="2660"/>
                      <a:pt x="2823" y="2569"/>
                    </a:cubicBezTo>
                    <a:cubicBezTo>
                      <a:pt x="2887" y="2477"/>
                      <a:pt x="2641" y="2192"/>
                      <a:pt x="2273" y="1932"/>
                    </a:cubicBezTo>
                    <a:cubicBezTo>
                      <a:pt x="2095" y="1805"/>
                      <a:pt x="1921" y="1709"/>
                      <a:pt x="1782" y="1653"/>
                    </a:cubicBezTo>
                    <a:cubicBezTo>
                      <a:pt x="1929" y="1623"/>
                      <a:pt x="2117" y="1560"/>
                      <a:pt x="2315" y="1468"/>
                    </a:cubicBezTo>
                    <a:cubicBezTo>
                      <a:pt x="2725" y="1280"/>
                      <a:pt x="3019" y="1044"/>
                      <a:pt x="2972" y="9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22"/>
              <p:cNvSpPr/>
              <p:nvPr/>
            </p:nvSpPr>
            <p:spPr>
              <a:xfrm>
                <a:off x="7242840" y="357120"/>
                <a:ext cx="1092960" cy="1192320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3312" extrusionOk="0">
                    <a:moveTo>
                      <a:pt x="3028" y="960"/>
                    </a:moveTo>
                    <a:lnTo>
                      <a:pt x="3028" y="960"/>
                    </a:lnTo>
                    <a:cubicBezTo>
                      <a:pt x="2998" y="895"/>
                      <a:pt x="2894" y="879"/>
                      <a:pt x="2718" y="913"/>
                    </a:cubicBezTo>
                    <a:cubicBezTo>
                      <a:pt x="2560" y="943"/>
                      <a:pt x="2362" y="1011"/>
                      <a:pt x="2162" y="1103"/>
                    </a:cubicBezTo>
                    <a:cubicBezTo>
                      <a:pt x="2004" y="1176"/>
                      <a:pt x="1858" y="1258"/>
                      <a:pt x="1742" y="1339"/>
                    </a:cubicBezTo>
                    <a:cubicBezTo>
                      <a:pt x="1780" y="1199"/>
                      <a:pt x="1808" y="1032"/>
                      <a:pt x="1824" y="864"/>
                    </a:cubicBezTo>
                    <a:cubicBezTo>
                      <a:pt x="1862" y="446"/>
                      <a:pt x="1822" y="14"/>
                      <a:pt x="1670" y="0"/>
                    </a:cubicBezTo>
                    <a:cubicBezTo>
                      <a:pt x="1599" y="-6"/>
                      <a:pt x="1533" y="76"/>
                      <a:pt x="1474" y="245"/>
                    </a:cubicBezTo>
                    <a:cubicBezTo>
                      <a:pt x="1422" y="397"/>
                      <a:pt x="1381" y="602"/>
                      <a:pt x="1361" y="821"/>
                    </a:cubicBezTo>
                    <a:cubicBezTo>
                      <a:pt x="1345" y="989"/>
                      <a:pt x="1342" y="1159"/>
                      <a:pt x="1355" y="1303"/>
                    </a:cubicBezTo>
                    <a:cubicBezTo>
                      <a:pt x="1255" y="1202"/>
                      <a:pt x="1127" y="1095"/>
                      <a:pt x="985" y="994"/>
                    </a:cubicBezTo>
                    <a:cubicBezTo>
                      <a:pt x="642" y="752"/>
                      <a:pt x="248" y="571"/>
                      <a:pt x="159" y="696"/>
                    </a:cubicBezTo>
                    <a:cubicBezTo>
                      <a:pt x="71" y="821"/>
                      <a:pt x="373" y="1132"/>
                      <a:pt x="716" y="1375"/>
                    </a:cubicBezTo>
                    <a:cubicBezTo>
                      <a:pt x="859" y="1475"/>
                      <a:pt x="1003" y="1560"/>
                      <a:pt x="1131" y="1620"/>
                    </a:cubicBezTo>
                    <a:cubicBezTo>
                      <a:pt x="991" y="1657"/>
                      <a:pt x="832" y="1716"/>
                      <a:pt x="679" y="1787"/>
                    </a:cubicBezTo>
                    <a:cubicBezTo>
                      <a:pt x="297" y="1963"/>
                      <a:pt x="-56" y="2213"/>
                      <a:pt x="7" y="2352"/>
                    </a:cubicBezTo>
                    <a:cubicBezTo>
                      <a:pt x="27" y="2395"/>
                      <a:pt x="79" y="2416"/>
                      <a:pt x="163" y="2416"/>
                    </a:cubicBezTo>
                    <a:cubicBezTo>
                      <a:pt x="205" y="2416"/>
                      <a:pt x="257" y="2411"/>
                      <a:pt x="317" y="2399"/>
                    </a:cubicBezTo>
                    <a:cubicBezTo>
                      <a:pt x="476" y="2369"/>
                      <a:pt x="673" y="2301"/>
                      <a:pt x="873" y="2209"/>
                    </a:cubicBezTo>
                    <a:cubicBezTo>
                      <a:pt x="1036" y="2134"/>
                      <a:pt x="1180" y="2052"/>
                      <a:pt x="1294" y="1973"/>
                    </a:cubicBezTo>
                    <a:cubicBezTo>
                      <a:pt x="1256" y="2110"/>
                      <a:pt x="1228" y="2274"/>
                      <a:pt x="1211" y="2448"/>
                    </a:cubicBezTo>
                    <a:cubicBezTo>
                      <a:pt x="1191" y="2667"/>
                      <a:pt x="1193" y="2876"/>
                      <a:pt x="1218" y="3036"/>
                    </a:cubicBezTo>
                    <a:cubicBezTo>
                      <a:pt x="1245" y="3212"/>
                      <a:pt x="1295" y="3306"/>
                      <a:pt x="1365" y="3312"/>
                    </a:cubicBezTo>
                    <a:cubicBezTo>
                      <a:pt x="1368" y="3312"/>
                      <a:pt x="1371" y="3312"/>
                      <a:pt x="1373" y="3312"/>
                    </a:cubicBezTo>
                    <a:cubicBezTo>
                      <a:pt x="1441" y="3312"/>
                      <a:pt x="1504" y="3230"/>
                      <a:pt x="1561" y="3067"/>
                    </a:cubicBezTo>
                    <a:cubicBezTo>
                      <a:pt x="1614" y="2915"/>
                      <a:pt x="1654" y="2710"/>
                      <a:pt x="1674" y="2490"/>
                    </a:cubicBezTo>
                    <a:cubicBezTo>
                      <a:pt x="1691" y="2316"/>
                      <a:pt x="1692" y="2150"/>
                      <a:pt x="1680" y="2009"/>
                    </a:cubicBezTo>
                    <a:cubicBezTo>
                      <a:pt x="1782" y="2111"/>
                      <a:pt x="1913" y="2220"/>
                      <a:pt x="2051" y="2317"/>
                    </a:cubicBezTo>
                    <a:cubicBezTo>
                      <a:pt x="2231" y="2444"/>
                      <a:pt x="2412" y="2547"/>
                      <a:pt x="2563" y="2605"/>
                    </a:cubicBezTo>
                    <a:cubicBezTo>
                      <a:pt x="2651" y="2640"/>
                      <a:pt x="2722" y="2657"/>
                      <a:pt x="2775" y="2657"/>
                    </a:cubicBezTo>
                    <a:cubicBezTo>
                      <a:pt x="2823" y="2657"/>
                      <a:pt x="2856" y="2643"/>
                      <a:pt x="2876" y="2616"/>
                    </a:cubicBezTo>
                    <a:cubicBezTo>
                      <a:pt x="2964" y="2491"/>
                      <a:pt x="2662" y="2180"/>
                      <a:pt x="2319" y="1938"/>
                    </a:cubicBezTo>
                    <a:cubicBezTo>
                      <a:pt x="2181" y="1840"/>
                      <a:pt x="2035" y="1753"/>
                      <a:pt x="1905" y="1691"/>
                    </a:cubicBezTo>
                    <a:cubicBezTo>
                      <a:pt x="2044" y="1655"/>
                      <a:pt x="2204" y="1596"/>
                      <a:pt x="2357" y="1525"/>
                    </a:cubicBezTo>
                    <a:cubicBezTo>
                      <a:pt x="2739" y="1349"/>
                      <a:pt x="3092" y="1098"/>
                      <a:pt x="3028" y="960"/>
                    </a:cubicBezTo>
                    <a:moveTo>
                      <a:pt x="1490" y="1597"/>
                    </a:moveTo>
                    <a:lnTo>
                      <a:pt x="1490" y="1597"/>
                    </a:lnTo>
                    <a:cubicBezTo>
                      <a:pt x="1487" y="1596"/>
                      <a:pt x="1484" y="1594"/>
                      <a:pt x="1482" y="1594"/>
                    </a:cubicBezTo>
                    <a:cubicBezTo>
                      <a:pt x="1469" y="1572"/>
                      <a:pt x="1456" y="1541"/>
                      <a:pt x="1446" y="1500"/>
                    </a:cubicBezTo>
                    <a:cubicBezTo>
                      <a:pt x="1470" y="1537"/>
                      <a:pt x="1485" y="1566"/>
                      <a:pt x="1493" y="1588"/>
                    </a:cubicBezTo>
                    <a:cubicBezTo>
                      <a:pt x="1491" y="1591"/>
                      <a:pt x="1491" y="1594"/>
                      <a:pt x="1490" y="1597"/>
                    </a:cubicBezTo>
                    <a:moveTo>
                      <a:pt x="1452" y="1650"/>
                    </a:moveTo>
                    <a:lnTo>
                      <a:pt x="1452" y="1650"/>
                    </a:lnTo>
                    <a:cubicBezTo>
                      <a:pt x="1450" y="1652"/>
                      <a:pt x="1448" y="1653"/>
                      <a:pt x="1446" y="1655"/>
                    </a:cubicBezTo>
                    <a:cubicBezTo>
                      <a:pt x="1422" y="1655"/>
                      <a:pt x="1390" y="1652"/>
                      <a:pt x="1347" y="1640"/>
                    </a:cubicBezTo>
                    <a:cubicBezTo>
                      <a:pt x="1388" y="1636"/>
                      <a:pt x="1422" y="1638"/>
                      <a:pt x="1446" y="1643"/>
                    </a:cubicBezTo>
                    <a:cubicBezTo>
                      <a:pt x="1448" y="1645"/>
                      <a:pt x="1450" y="1648"/>
                      <a:pt x="1452" y="1650"/>
                    </a:cubicBezTo>
                    <a:moveTo>
                      <a:pt x="1471" y="1712"/>
                    </a:moveTo>
                    <a:lnTo>
                      <a:pt x="1471" y="1712"/>
                    </a:lnTo>
                    <a:cubicBezTo>
                      <a:pt x="1474" y="1712"/>
                      <a:pt x="1477" y="1710"/>
                      <a:pt x="1480" y="1710"/>
                    </a:cubicBezTo>
                    <a:cubicBezTo>
                      <a:pt x="1480" y="1712"/>
                      <a:pt x="1481" y="1714"/>
                      <a:pt x="1482" y="1717"/>
                    </a:cubicBezTo>
                    <a:cubicBezTo>
                      <a:pt x="1469" y="1739"/>
                      <a:pt x="1448" y="1765"/>
                      <a:pt x="1420" y="1794"/>
                    </a:cubicBezTo>
                    <a:cubicBezTo>
                      <a:pt x="1438" y="1756"/>
                      <a:pt x="1456" y="1729"/>
                      <a:pt x="1471" y="1712"/>
                    </a:cubicBezTo>
                    <a:moveTo>
                      <a:pt x="1544" y="1721"/>
                    </a:moveTo>
                    <a:lnTo>
                      <a:pt x="1544" y="1721"/>
                    </a:lnTo>
                    <a:cubicBezTo>
                      <a:pt x="1545" y="1719"/>
                      <a:pt x="1545" y="1718"/>
                      <a:pt x="1545" y="1716"/>
                    </a:cubicBezTo>
                    <a:cubicBezTo>
                      <a:pt x="1548" y="1717"/>
                      <a:pt x="1550" y="1718"/>
                      <a:pt x="1553" y="1718"/>
                    </a:cubicBezTo>
                    <a:cubicBezTo>
                      <a:pt x="1565" y="1739"/>
                      <a:pt x="1578" y="1769"/>
                      <a:pt x="1589" y="1812"/>
                    </a:cubicBezTo>
                    <a:cubicBezTo>
                      <a:pt x="1566" y="1778"/>
                      <a:pt x="1550" y="1749"/>
                      <a:pt x="1542" y="1726"/>
                    </a:cubicBezTo>
                    <a:cubicBezTo>
                      <a:pt x="1543" y="1724"/>
                      <a:pt x="1544" y="1722"/>
                      <a:pt x="1544" y="1721"/>
                    </a:cubicBezTo>
                    <a:moveTo>
                      <a:pt x="1583" y="1662"/>
                    </a:moveTo>
                    <a:lnTo>
                      <a:pt x="1583" y="1662"/>
                    </a:lnTo>
                    <a:cubicBezTo>
                      <a:pt x="1586" y="1660"/>
                      <a:pt x="1588" y="1658"/>
                      <a:pt x="1591" y="1656"/>
                    </a:cubicBezTo>
                    <a:cubicBezTo>
                      <a:pt x="1592" y="1656"/>
                      <a:pt x="1593" y="1656"/>
                      <a:pt x="1594" y="1656"/>
                    </a:cubicBezTo>
                    <a:cubicBezTo>
                      <a:pt x="1619" y="1656"/>
                      <a:pt x="1651" y="1661"/>
                      <a:pt x="1690" y="1672"/>
                    </a:cubicBezTo>
                    <a:cubicBezTo>
                      <a:pt x="1649" y="1676"/>
                      <a:pt x="1615" y="1675"/>
                      <a:pt x="1590" y="1669"/>
                    </a:cubicBezTo>
                    <a:cubicBezTo>
                      <a:pt x="1588" y="1667"/>
                      <a:pt x="1586" y="1665"/>
                      <a:pt x="1583" y="1662"/>
                    </a:cubicBezTo>
                    <a:moveTo>
                      <a:pt x="1565" y="1601"/>
                    </a:moveTo>
                    <a:lnTo>
                      <a:pt x="1565" y="1601"/>
                    </a:lnTo>
                    <a:cubicBezTo>
                      <a:pt x="1562" y="1602"/>
                      <a:pt x="1558" y="1602"/>
                      <a:pt x="1556" y="1603"/>
                    </a:cubicBezTo>
                    <a:cubicBezTo>
                      <a:pt x="1556" y="1600"/>
                      <a:pt x="1556" y="1597"/>
                      <a:pt x="1555" y="1594"/>
                    </a:cubicBezTo>
                    <a:cubicBezTo>
                      <a:pt x="1566" y="1573"/>
                      <a:pt x="1586" y="1547"/>
                      <a:pt x="1617" y="1516"/>
                    </a:cubicBezTo>
                    <a:cubicBezTo>
                      <a:pt x="1599" y="1554"/>
                      <a:pt x="1581" y="1583"/>
                      <a:pt x="1565" y="1601"/>
                    </a:cubicBezTo>
                    <a:moveTo>
                      <a:pt x="1419" y="827"/>
                    </a:moveTo>
                    <a:lnTo>
                      <a:pt x="1419" y="827"/>
                    </a:lnTo>
                    <a:cubicBezTo>
                      <a:pt x="1439" y="612"/>
                      <a:pt x="1479" y="412"/>
                      <a:pt x="1530" y="264"/>
                    </a:cubicBezTo>
                    <a:cubicBezTo>
                      <a:pt x="1583" y="112"/>
                      <a:pt x="1634" y="59"/>
                      <a:pt x="1663" y="59"/>
                    </a:cubicBezTo>
                    <a:lnTo>
                      <a:pt x="1664" y="59"/>
                    </a:lnTo>
                    <a:cubicBezTo>
                      <a:pt x="1737" y="65"/>
                      <a:pt x="1810" y="373"/>
                      <a:pt x="1765" y="859"/>
                    </a:cubicBezTo>
                    <a:cubicBezTo>
                      <a:pt x="1745" y="1084"/>
                      <a:pt x="1706" y="1266"/>
                      <a:pt x="1663" y="1398"/>
                    </a:cubicBezTo>
                    <a:cubicBezTo>
                      <a:pt x="1661" y="1399"/>
                      <a:pt x="1659" y="1401"/>
                      <a:pt x="1656" y="1403"/>
                    </a:cubicBezTo>
                    <a:cubicBezTo>
                      <a:pt x="1600" y="1447"/>
                      <a:pt x="1558" y="1488"/>
                      <a:pt x="1530" y="1526"/>
                    </a:cubicBezTo>
                    <a:cubicBezTo>
                      <a:pt x="1508" y="1484"/>
                      <a:pt x="1474" y="1436"/>
                      <a:pt x="1428" y="1381"/>
                    </a:cubicBezTo>
                    <a:cubicBezTo>
                      <a:pt x="1426" y="1379"/>
                      <a:pt x="1424" y="1377"/>
                      <a:pt x="1422" y="1375"/>
                    </a:cubicBezTo>
                    <a:cubicBezTo>
                      <a:pt x="1404" y="1239"/>
                      <a:pt x="1399" y="1052"/>
                      <a:pt x="1419" y="827"/>
                    </a:cubicBezTo>
                    <a:moveTo>
                      <a:pt x="750" y="1326"/>
                    </a:moveTo>
                    <a:lnTo>
                      <a:pt x="750" y="1326"/>
                    </a:lnTo>
                    <a:cubicBezTo>
                      <a:pt x="352" y="1045"/>
                      <a:pt x="166" y="789"/>
                      <a:pt x="208" y="730"/>
                    </a:cubicBezTo>
                    <a:cubicBezTo>
                      <a:pt x="216" y="719"/>
                      <a:pt x="233" y="713"/>
                      <a:pt x="260" y="713"/>
                    </a:cubicBezTo>
                    <a:cubicBezTo>
                      <a:pt x="370" y="713"/>
                      <a:pt x="629" y="816"/>
                      <a:pt x="951" y="1043"/>
                    </a:cubicBezTo>
                    <a:lnTo>
                      <a:pt x="951" y="1043"/>
                    </a:lnTo>
                    <a:cubicBezTo>
                      <a:pt x="1118" y="1161"/>
                      <a:pt x="1264" y="1287"/>
                      <a:pt x="1366" y="1401"/>
                    </a:cubicBezTo>
                    <a:cubicBezTo>
                      <a:pt x="1376" y="1472"/>
                      <a:pt x="1391" y="1534"/>
                      <a:pt x="1411" y="1581"/>
                    </a:cubicBezTo>
                    <a:cubicBezTo>
                      <a:pt x="1360" y="1578"/>
                      <a:pt x="1298" y="1584"/>
                      <a:pt x="1227" y="1598"/>
                    </a:cubicBezTo>
                    <a:cubicBezTo>
                      <a:pt x="1086" y="1540"/>
                      <a:pt x="917" y="1445"/>
                      <a:pt x="750" y="1326"/>
                    </a:cubicBezTo>
                    <a:moveTo>
                      <a:pt x="849" y="2156"/>
                    </a:moveTo>
                    <a:lnTo>
                      <a:pt x="849" y="2156"/>
                    </a:lnTo>
                    <a:cubicBezTo>
                      <a:pt x="653" y="2246"/>
                      <a:pt x="460" y="2312"/>
                      <a:pt x="306" y="2341"/>
                    </a:cubicBezTo>
                    <a:cubicBezTo>
                      <a:pt x="144" y="2372"/>
                      <a:pt x="72" y="2353"/>
                      <a:pt x="61" y="2328"/>
                    </a:cubicBezTo>
                    <a:cubicBezTo>
                      <a:pt x="30" y="2262"/>
                      <a:pt x="260" y="2045"/>
                      <a:pt x="703" y="1840"/>
                    </a:cubicBezTo>
                    <a:cubicBezTo>
                      <a:pt x="909" y="1745"/>
                      <a:pt x="1086" y="1688"/>
                      <a:pt x="1221" y="1659"/>
                    </a:cubicBezTo>
                    <a:cubicBezTo>
                      <a:pt x="1224" y="1661"/>
                      <a:pt x="1226" y="1662"/>
                      <a:pt x="1229" y="1663"/>
                    </a:cubicBezTo>
                    <a:cubicBezTo>
                      <a:pt x="1295" y="1689"/>
                      <a:pt x="1352" y="1705"/>
                      <a:pt x="1399" y="1711"/>
                    </a:cubicBezTo>
                    <a:cubicBezTo>
                      <a:pt x="1373" y="1751"/>
                      <a:pt x="1349" y="1803"/>
                      <a:pt x="1325" y="1871"/>
                    </a:cubicBezTo>
                    <a:cubicBezTo>
                      <a:pt x="1324" y="1874"/>
                      <a:pt x="1323" y="1876"/>
                      <a:pt x="1322" y="1879"/>
                    </a:cubicBezTo>
                    <a:cubicBezTo>
                      <a:pt x="1212" y="1964"/>
                      <a:pt x="1051" y="2062"/>
                      <a:pt x="849" y="2156"/>
                    </a:cubicBezTo>
                    <a:moveTo>
                      <a:pt x="1616" y="2485"/>
                    </a:moveTo>
                    <a:lnTo>
                      <a:pt x="1616" y="2485"/>
                    </a:lnTo>
                    <a:cubicBezTo>
                      <a:pt x="1596" y="2700"/>
                      <a:pt x="1557" y="2900"/>
                      <a:pt x="1505" y="3048"/>
                    </a:cubicBezTo>
                    <a:cubicBezTo>
                      <a:pt x="1451" y="3203"/>
                      <a:pt x="1399" y="3255"/>
                      <a:pt x="1371" y="3253"/>
                    </a:cubicBezTo>
                    <a:cubicBezTo>
                      <a:pt x="1343" y="3251"/>
                      <a:pt x="1301" y="3190"/>
                      <a:pt x="1276" y="3027"/>
                    </a:cubicBezTo>
                    <a:cubicBezTo>
                      <a:pt x="1252" y="2872"/>
                      <a:pt x="1251" y="2668"/>
                      <a:pt x="1270" y="2453"/>
                    </a:cubicBezTo>
                    <a:cubicBezTo>
                      <a:pt x="1289" y="2250"/>
                      <a:pt x="1325" y="2060"/>
                      <a:pt x="1373" y="1914"/>
                    </a:cubicBezTo>
                    <a:cubicBezTo>
                      <a:pt x="1430" y="1869"/>
                      <a:pt x="1475" y="1825"/>
                      <a:pt x="1506" y="1786"/>
                    </a:cubicBezTo>
                    <a:cubicBezTo>
                      <a:pt x="1529" y="1832"/>
                      <a:pt x="1566" y="1883"/>
                      <a:pt x="1613" y="1937"/>
                    </a:cubicBezTo>
                    <a:cubicBezTo>
                      <a:pt x="1633" y="2088"/>
                      <a:pt x="1635" y="2282"/>
                      <a:pt x="1616" y="2485"/>
                    </a:cubicBezTo>
                    <a:moveTo>
                      <a:pt x="2285" y="1986"/>
                    </a:moveTo>
                    <a:lnTo>
                      <a:pt x="2285" y="1986"/>
                    </a:lnTo>
                    <a:cubicBezTo>
                      <a:pt x="2683" y="2267"/>
                      <a:pt x="2869" y="2523"/>
                      <a:pt x="2828" y="2582"/>
                    </a:cubicBezTo>
                    <a:cubicBezTo>
                      <a:pt x="2812" y="2605"/>
                      <a:pt x="2738" y="2610"/>
                      <a:pt x="2584" y="2550"/>
                    </a:cubicBezTo>
                    <a:cubicBezTo>
                      <a:pt x="2438" y="2494"/>
                      <a:pt x="2261" y="2394"/>
                      <a:pt x="2084" y="2269"/>
                    </a:cubicBezTo>
                    <a:cubicBezTo>
                      <a:pt x="1900" y="2138"/>
                      <a:pt x="1761" y="2014"/>
                      <a:pt x="1669" y="1911"/>
                    </a:cubicBezTo>
                    <a:cubicBezTo>
                      <a:pt x="1669" y="1908"/>
                      <a:pt x="1668" y="1906"/>
                      <a:pt x="1668" y="1903"/>
                    </a:cubicBezTo>
                    <a:cubicBezTo>
                      <a:pt x="1657" y="1832"/>
                      <a:pt x="1642" y="1775"/>
                      <a:pt x="1624" y="1731"/>
                    </a:cubicBezTo>
                    <a:cubicBezTo>
                      <a:pt x="1632" y="1732"/>
                      <a:pt x="1640" y="1732"/>
                      <a:pt x="1649" y="1732"/>
                    </a:cubicBezTo>
                    <a:cubicBezTo>
                      <a:pt x="1695" y="1732"/>
                      <a:pt x="1750" y="1726"/>
                      <a:pt x="1810" y="1714"/>
                    </a:cubicBezTo>
                    <a:cubicBezTo>
                      <a:pt x="1937" y="1766"/>
                      <a:pt x="2101" y="1855"/>
                      <a:pt x="2285" y="1986"/>
                    </a:cubicBezTo>
                    <a:moveTo>
                      <a:pt x="1815" y="1652"/>
                    </a:moveTo>
                    <a:lnTo>
                      <a:pt x="1815" y="1652"/>
                    </a:lnTo>
                    <a:cubicBezTo>
                      <a:pt x="1748" y="1626"/>
                      <a:pt x="1687" y="1608"/>
                      <a:pt x="1636" y="1602"/>
                    </a:cubicBezTo>
                    <a:cubicBezTo>
                      <a:pt x="1664" y="1559"/>
                      <a:pt x="1690" y="1501"/>
                      <a:pt x="1714" y="1433"/>
                    </a:cubicBezTo>
                    <a:cubicBezTo>
                      <a:pt x="1834" y="1340"/>
                      <a:pt x="2001" y="1242"/>
                      <a:pt x="2187" y="1156"/>
                    </a:cubicBezTo>
                    <a:cubicBezTo>
                      <a:pt x="2383" y="1066"/>
                      <a:pt x="2575" y="1000"/>
                      <a:pt x="2729" y="971"/>
                    </a:cubicBezTo>
                    <a:cubicBezTo>
                      <a:pt x="2789" y="960"/>
                      <a:pt x="2837" y="955"/>
                      <a:pt x="2873" y="955"/>
                    </a:cubicBezTo>
                    <a:cubicBezTo>
                      <a:pt x="2936" y="955"/>
                      <a:pt x="2967" y="968"/>
                      <a:pt x="2975" y="984"/>
                    </a:cubicBezTo>
                    <a:cubicBezTo>
                      <a:pt x="3005" y="1050"/>
                      <a:pt x="2775" y="1267"/>
                      <a:pt x="2332" y="1472"/>
                    </a:cubicBezTo>
                    <a:cubicBezTo>
                      <a:pt x="2127" y="1566"/>
                      <a:pt x="1950" y="1624"/>
                      <a:pt x="1815" y="1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22"/>
              <p:cNvSpPr/>
              <p:nvPr/>
            </p:nvSpPr>
            <p:spPr>
              <a:xfrm>
                <a:off x="7665840" y="829800"/>
                <a:ext cx="246600" cy="246600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85" extrusionOk="0">
                    <a:moveTo>
                      <a:pt x="224" y="664"/>
                    </a:moveTo>
                    <a:lnTo>
                      <a:pt x="224" y="664"/>
                    </a:lnTo>
                    <a:cubicBezTo>
                      <a:pt x="47" y="599"/>
                      <a:pt x="-44" y="402"/>
                      <a:pt x="21" y="225"/>
                    </a:cubicBezTo>
                    <a:cubicBezTo>
                      <a:pt x="87" y="47"/>
                      <a:pt x="284" y="-44"/>
                      <a:pt x="461" y="22"/>
                    </a:cubicBezTo>
                    <a:cubicBezTo>
                      <a:pt x="638" y="87"/>
                      <a:pt x="729" y="284"/>
                      <a:pt x="664" y="461"/>
                    </a:cubicBezTo>
                    <a:cubicBezTo>
                      <a:pt x="599" y="639"/>
                      <a:pt x="402" y="730"/>
                      <a:pt x="224" y="6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53" name="Google Shape;953;p22"/>
            <p:cNvSpPr/>
            <p:nvPr/>
          </p:nvSpPr>
          <p:spPr>
            <a:xfrm rot="-10363418">
              <a:off x="134775" y="1070552"/>
              <a:ext cx="310340" cy="702700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22"/>
            <p:cNvSpPr/>
            <p:nvPr/>
          </p:nvSpPr>
          <p:spPr>
            <a:xfrm rot="-10067389" flipH="1">
              <a:off x="-169502" y="637317"/>
              <a:ext cx="414042" cy="937495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55" name="Google Shape;955;p22"/>
            <p:cNvGrpSpPr/>
            <p:nvPr/>
          </p:nvGrpSpPr>
          <p:grpSpPr>
            <a:xfrm rot="9527590">
              <a:off x="25313" y="1182389"/>
              <a:ext cx="283584" cy="283584"/>
              <a:chOff x="7314840" y="1753920"/>
              <a:chExt cx="948960" cy="948960"/>
            </a:xfrm>
          </p:grpSpPr>
          <p:sp>
            <p:nvSpPr>
              <p:cNvPr id="956" name="Google Shape;956;p22"/>
              <p:cNvSpPr/>
              <p:nvPr/>
            </p:nvSpPr>
            <p:spPr>
              <a:xfrm>
                <a:off x="7314840" y="1753920"/>
                <a:ext cx="948960" cy="948960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2636" extrusionOk="0">
                    <a:moveTo>
                      <a:pt x="2636" y="1439"/>
                    </a:moveTo>
                    <a:lnTo>
                      <a:pt x="2636" y="1439"/>
                    </a:lnTo>
                    <a:cubicBezTo>
                      <a:pt x="2644" y="1349"/>
                      <a:pt x="2356" y="1248"/>
                      <a:pt x="1992" y="1215"/>
                    </a:cubicBezTo>
                    <a:cubicBezTo>
                      <a:pt x="1975" y="1214"/>
                      <a:pt x="1958" y="1212"/>
                      <a:pt x="1942" y="1211"/>
                    </a:cubicBezTo>
                    <a:cubicBezTo>
                      <a:pt x="1957" y="1204"/>
                      <a:pt x="1972" y="1198"/>
                      <a:pt x="1987" y="1191"/>
                    </a:cubicBezTo>
                    <a:cubicBezTo>
                      <a:pt x="2319" y="1037"/>
                      <a:pt x="2558" y="846"/>
                      <a:pt x="2520" y="764"/>
                    </a:cubicBezTo>
                    <a:cubicBezTo>
                      <a:pt x="2481" y="681"/>
                      <a:pt x="2181" y="739"/>
                      <a:pt x="1849" y="892"/>
                    </a:cubicBezTo>
                    <a:cubicBezTo>
                      <a:pt x="1834" y="898"/>
                      <a:pt x="1819" y="906"/>
                      <a:pt x="1805" y="913"/>
                    </a:cubicBezTo>
                    <a:cubicBezTo>
                      <a:pt x="1814" y="900"/>
                      <a:pt x="1824" y="887"/>
                      <a:pt x="1834" y="873"/>
                    </a:cubicBezTo>
                    <a:cubicBezTo>
                      <a:pt x="2045" y="574"/>
                      <a:pt x="2156" y="290"/>
                      <a:pt x="2082" y="237"/>
                    </a:cubicBezTo>
                    <a:cubicBezTo>
                      <a:pt x="2008" y="185"/>
                      <a:pt x="1776" y="384"/>
                      <a:pt x="1565" y="683"/>
                    </a:cubicBezTo>
                    <a:cubicBezTo>
                      <a:pt x="1556" y="697"/>
                      <a:pt x="1546" y="710"/>
                      <a:pt x="1537" y="724"/>
                    </a:cubicBezTo>
                    <a:cubicBezTo>
                      <a:pt x="1539" y="707"/>
                      <a:pt x="1541" y="691"/>
                      <a:pt x="1542" y="674"/>
                    </a:cubicBezTo>
                    <a:cubicBezTo>
                      <a:pt x="1575" y="310"/>
                      <a:pt x="1529" y="9"/>
                      <a:pt x="1439" y="0"/>
                    </a:cubicBezTo>
                    <a:cubicBezTo>
                      <a:pt x="1348" y="-8"/>
                      <a:pt x="1248" y="280"/>
                      <a:pt x="1214" y="644"/>
                    </a:cubicBezTo>
                    <a:cubicBezTo>
                      <a:pt x="1213" y="661"/>
                      <a:pt x="1211" y="678"/>
                      <a:pt x="1210" y="694"/>
                    </a:cubicBezTo>
                    <a:cubicBezTo>
                      <a:pt x="1204" y="679"/>
                      <a:pt x="1197" y="663"/>
                      <a:pt x="1190" y="648"/>
                    </a:cubicBezTo>
                    <a:cubicBezTo>
                      <a:pt x="1037" y="316"/>
                      <a:pt x="846" y="78"/>
                      <a:pt x="763" y="116"/>
                    </a:cubicBezTo>
                    <a:cubicBezTo>
                      <a:pt x="681" y="154"/>
                      <a:pt x="738" y="454"/>
                      <a:pt x="891" y="786"/>
                    </a:cubicBezTo>
                    <a:cubicBezTo>
                      <a:pt x="898" y="801"/>
                      <a:pt x="905" y="816"/>
                      <a:pt x="913" y="831"/>
                    </a:cubicBezTo>
                    <a:cubicBezTo>
                      <a:pt x="899" y="822"/>
                      <a:pt x="886" y="812"/>
                      <a:pt x="872" y="802"/>
                    </a:cubicBezTo>
                    <a:cubicBezTo>
                      <a:pt x="574" y="591"/>
                      <a:pt x="289" y="480"/>
                      <a:pt x="237" y="554"/>
                    </a:cubicBezTo>
                    <a:cubicBezTo>
                      <a:pt x="184" y="628"/>
                      <a:pt x="384" y="860"/>
                      <a:pt x="682" y="1071"/>
                    </a:cubicBezTo>
                    <a:cubicBezTo>
                      <a:pt x="696" y="1080"/>
                      <a:pt x="710" y="1090"/>
                      <a:pt x="724" y="1099"/>
                    </a:cubicBezTo>
                    <a:cubicBezTo>
                      <a:pt x="707" y="1097"/>
                      <a:pt x="691" y="1095"/>
                      <a:pt x="674" y="1094"/>
                    </a:cubicBezTo>
                    <a:cubicBezTo>
                      <a:pt x="310" y="1060"/>
                      <a:pt x="8" y="1106"/>
                      <a:pt x="0" y="1197"/>
                    </a:cubicBezTo>
                    <a:cubicBezTo>
                      <a:pt x="-9" y="1288"/>
                      <a:pt x="280" y="1388"/>
                      <a:pt x="643" y="1422"/>
                    </a:cubicBezTo>
                    <a:cubicBezTo>
                      <a:pt x="660" y="1423"/>
                      <a:pt x="677" y="1424"/>
                      <a:pt x="693" y="1425"/>
                    </a:cubicBezTo>
                    <a:cubicBezTo>
                      <a:pt x="678" y="1432"/>
                      <a:pt x="663" y="1438"/>
                      <a:pt x="648" y="1446"/>
                    </a:cubicBezTo>
                    <a:cubicBezTo>
                      <a:pt x="316" y="1599"/>
                      <a:pt x="78" y="1789"/>
                      <a:pt x="116" y="1872"/>
                    </a:cubicBezTo>
                    <a:cubicBezTo>
                      <a:pt x="154" y="1955"/>
                      <a:pt x="453" y="1898"/>
                      <a:pt x="785" y="1745"/>
                    </a:cubicBezTo>
                    <a:cubicBezTo>
                      <a:pt x="801" y="1737"/>
                      <a:pt x="816" y="1730"/>
                      <a:pt x="831" y="1723"/>
                    </a:cubicBezTo>
                    <a:cubicBezTo>
                      <a:pt x="821" y="1736"/>
                      <a:pt x="811" y="1750"/>
                      <a:pt x="802" y="1764"/>
                    </a:cubicBezTo>
                    <a:cubicBezTo>
                      <a:pt x="590" y="2062"/>
                      <a:pt x="479" y="2347"/>
                      <a:pt x="554" y="2399"/>
                    </a:cubicBezTo>
                    <a:cubicBezTo>
                      <a:pt x="628" y="2452"/>
                      <a:pt x="859" y="2252"/>
                      <a:pt x="1070" y="1954"/>
                    </a:cubicBezTo>
                    <a:cubicBezTo>
                      <a:pt x="1080" y="1940"/>
                      <a:pt x="1089" y="1926"/>
                      <a:pt x="1099" y="1912"/>
                    </a:cubicBezTo>
                    <a:cubicBezTo>
                      <a:pt x="1097" y="1929"/>
                      <a:pt x="1095" y="1945"/>
                      <a:pt x="1093" y="1962"/>
                    </a:cubicBezTo>
                    <a:cubicBezTo>
                      <a:pt x="1060" y="2326"/>
                      <a:pt x="1106" y="2628"/>
                      <a:pt x="1196" y="2636"/>
                    </a:cubicBezTo>
                    <a:cubicBezTo>
                      <a:pt x="1287" y="2644"/>
                      <a:pt x="1387" y="2356"/>
                      <a:pt x="1421" y="1992"/>
                    </a:cubicBezTo>
                    <a:cubicBezTo>
                      <a:pt x="1422" y="1975"/>
                      <a:pt x="1424" y="1959"/>
                      <a:pt x="1425" y="1942"/>
                    </a:cubicBezTo>
                    <a:cubicBezTo>
                      <a:pt x="1432" y="1958"/>
                      <a:pt x="1438" y="1973"/>
                      <a:pt x="1445" y="1988"/>
                    </a:cubicBezTo>
                    <a:cubicBezTo>
                      <a:pt x="1598" y="2320"/>
                      <a:pt x="1789" y="2558"/>
                      <a:pt x="1871" y="2520"/>
                    </a:cubicBezTo>
                    <a:cubicBezTo>
                      <a:pt x="1954" y="2482"/>
                      <a:pt x="1897" y="2182"/>
                      <a:pt x="1744" y="1850"/>
                    </a:cubicBezTo>
                    <a:cubicBezTo>
                      <a:pt x="1737" y="1835"/>
                      <a:pt x="1730" y="1820"/>
                      <a:pt x="1723" y="1805"/>
                    </a:cubicBezTo>
                    <a:cubicBezTo>
                      <a:pt x="1736" y="1815"/>
                      <a:pt x="1749" y="1825"/>
                      <a:pt x="1763" y="1834"/>
                    </a:cubicBezTo>
                    <a:cubicBezTo>
                      <a:pt x="2061" y="2045"/>
                      <a:pt x="2346" y="2156"/>
                      <a:pt x="2398" y="2082"/>
                    </a:cubicBezTo>
                    <a:cubicBezTo>
                      <a:pt x="2451" y="2007"/>
                      <a:pt x="2252" y="1776"/>
                      <a:pt x="1953" y="1566"/>
                    </a:cubicBezTo>
                    <a:cubicBezTo>
                      <a:pt x="1939" y="1556"/>
                      <a:pt x="1926" y="1547"/>
                      <a:pt x="1912" y="1538"/>
                    </a:cubicBezTo>
                    <a:cubicBezTo>
                      <a:pt x="1928" y="1539"/>
                      <a:pt x="1945" y="1541"/>
                      <a:pt x="1962" y="1543"/>
                    </a:cubicBezTo>
                    <a:cubicBezTo>
                      <a:pt x="2326" y="1576"/>
                      <a:pt x="2627" y="1530"/>
                      <a:pt x="2636" y="14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22"/>
              <p:cNvSpPr/>
              <p:nvPr/>
            </p:nvSpPr>
            <p:spPr>
              <a:xfrm>
                <a:off x="7689600" y="2128320"/>
                <a:ext cx="199800" cy="199800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55" extrusionOk="0">
                    <a:moveTo>
                      <a:pt x="393" y="530"/>
                    </a:moveTo>
                    <a:lnTo>
                      <a:pt x="393" y="530"/>
                    </a:lnTo>
                    <a:cubicBezTo>
                      <a:pt x="253" y="594"/>
                      <a:pt x="89" y="533"/>
                      <a:pt x="25" y="394"/>
                    </a:cubicBezTo>
                    <a:cubicBezTo>
                      <a:pt x="-39" y="255"/>
                      <a:pt x="21" y="91"/>
                      <a:pt x="160" y="26"/>
                    </a:cubicBezTo>
                    <a:cubicBezTo>
                      <a:pt x="299" y="-38"/>
                      <a:pt x="464" y="23"/>
                      <a:pt x="529" y="162"/>
                    </a:cubicBezTo>
                    <a:cubicBezTo>
                      <a:pt x="593" y="301"/>
                      <a:pt x="532" y="466"/>
                      <a:pt x="393" y="5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58" name="Google Shape;958;p22"/>
            <p:cNvSpPr/>
            <p:nvPr/>
          </p:nvSpPr>
          <p:spPr>
            <a:xfrm rot="9631604" flipH="1">
              <a:off x="455186" y="776204"/>
              <a:ext cx="387876" cy="878204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59" name="Google Shape;959;p22"/>
            <p:cNvGrpSpPr/>
            <p:nvPr/>
          </p:nvGrpSpPr>
          <p:grpSpPr>
            <a:xfrm rot="9528556">
              <a:off x="166299" y="811456"/>
              <a:ext cx="508958" cy="508847"/>
              <a:chOff x="7193160" y="357120"/>
              <a:chExt cx="1192320" cy="1192320"/>
            </a:xfrm>
          </p:grpSpPr>
          <p:sp>
            <p:nvSpPr>
              <p:cNvPr id="960" name="Google Shape;960;p22"/>
              <p:cNvSpPr/>
              <p:nvPr/>
            </p:nvSpPr>
            <p:spPr>
              <a:xfrm>
                <a:off x="7209720" y="373320"/>
                <a:ext cx="1159560" cy="1159560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3221" extrusionOk="0">
                    <a:moveTo>
                      <a:pt x="3220" y="1335"/>
                    </a:moveTo>
                    <a:lnTo>
                      <a:pt x="3220" y="1335"/>
                    </a:lnTo>
                    <a:cubicBezTo>
                      <a:pt x="3201" y="1224"/>
                      <a:pt x="2825" y="1196"/>
                      <a:pt x="2380" y="1272"/>
                    </a:cubicBezTo>
                    <a:cubicBezTo>
                      <a:pt x="2360" y="1276"/>
                      <a:pt x="2339" y="1280"/>
                      <a:pt x="2320" y="1284"/>
                    </a:cubicBezTo>
                    <a:cubicBezTo>
                      <a:pt x="2336" y="1271"/>
                      <a:pt x="2352" y="1258"/>
                      <a:pt x="2367" y="1245"/>
                    </a:cubicBezTo>
                    <a:cubicBezTo>
                      <a:pt x="2715" y="956"/>
                      <a:pt x="2937" y="653"/>
                      <a:pt x="2865" y="566"/>
                    </a:cubicBezTo>
                    <a:cubicBezTo>
                      <a:pt x="2794" y="480"/>
                      <a:pt x="2455" y="644"/>
                      <a:pt x="2108" y="933"/>
                    </a:cubicBezTo>
                    <a:cubicBezTo>
                      <a:pt x="2092" y="946"/>
                      <a:pt x="2076" y="960"/>
                      <a:pt x="2061" y="972"/>
                    </a:cubicBezTo>
                    <a:cubicBezTo>
                      <a:pt x="2068" y="953"/>
                      <a:pt x="2076" y="934"/>
                      <a:pt x="2083" y="915"/>
                    </a:cubicBezTo>
                    <a:cubicBezTo>
                      <a:pt x="2239" y="492"/>
                      <a:pt x="2281" y="117"/>
                      <a:pt x="2175" y="79"/>
                    </a:cubicBezTo>
                    <a:cubicBezTo>
                      <a:pt x="2070" y="39"/>
                      <a:pt x="1858" y="351"/>
                      <a:pt x="1702" y="775"/>
                    </a:cubicBezTo>
                    <a:cubicBezTo>
                      <a:pt x="1695" y="794"/>
                      <a:pt x="1688" y="813"/>
                      <a:pt x="1681" y="833"/>
                    </a:cubicBezTo>
                    <a:cubicBezTo>
                      <a:pt x="1678" y="813"/>
                      <a:pt x="1675" y="792"/>
                      <a:pt x="1672" y="772"/>
                    </a:cubicBezTo>
                    <a:cubicBezTo>
                      <a:pt x="1595" y="327"/>
                      <a:pt x="1443" y="-18"/>
                      <a:pt x="1333" y="1"/>
                    </a:cubicBezTo>
                    <a:cubicBezTo>
                      <a:pt x="1223" y="20"/>
                      <a:pt x="1195" y="396"/>
                      <a:pt x="1271" y="841"/>
                    </a:cubicBezTo>
                    <a:cubicBezTo>
                      <a:pt x="1275" y="861"/>
                      <a:pt x="1279" y="881"/>
                      <a:pt x="1283" y="901"/>
                    </a:cubicBezTo>
                    <a:cubicBezTo>
                      <a:pt x="1270" y="885"/>
                      <a:pt x="1257" y="869"/>
                      <a:pt x="1244" y="853"/>
                    </a:cubicBezTo>
                    <a:cubicBezTo>
                      <a:pt x="955" y="507"/>
                      <a:pt x="651" y="283"/>
                      <a:pt x="565" y="355"/>
                    </a:cubicBezTo>
                    <a:cubicBezTo>
                      <a:pt x="479" y="427"/>
                      <a:pt x="643" y="766"/>
                      <a:pt x="932" y="1113"/>
                    </a:cubicBezTo>
                    <a:cubicBezTo>
                      <a:pt x="944" y="1129"/>
                      <a:pt x="958" y="1145"/>
                      <a:pt x="971" y="1160"/>
                    </a:cubicBezTo>
                    <a:cubicBezTo>
                      <a:pt x="952" y="1152"/>
                      <a:pt x="933" y="1145"/>
                      <a:pt x="914" y="1138"/>
                    </a:cubicBezTo>
                    <a:cubicBezTo>
                      <a:pt x="490" y="981"/>
                      <a:pt x="116" y="940"/>
                      <a:pt x="77" y="1045"/>
                    </a:cubicBezTo>
                    <a:cubicBezTo>
                      <a:pt x="38" y="1151"/>
                      <a:pt x="350" y="1363"/>
                      <a:pt x="773" y="1519"/>
                    </a:cubicBezTo>
                    <a:cubicBezTo>
                      <a:pt x="792" y="1526"/>
                      <a:pt x="812" y="1533"/>
                      <a:pt x="831" y="1539"/>
                    </a:cubicBezTo>
                    <a:cubicBezTo>
                      <a:pt x="811" y="1543"/>
                      <a:pt x="791" y="1545"/>
                      <a:pt x="770" y="1549"/>
                    </a:cubicBezTo>
                    <a:cubicBezTo>
                      <a:pt x="326" y="1626"/>
                      <a:pt x="-19" y="1777"/>
                      <a:pt x="0" y="1887"/>
                    </a:cubicBezTo>
                    <a:cubicBezTo>
                      <a:pt x="19" y="1998"/>
                      <a:pt x="394" y="2026"/>
                      <a:pt x="839" y="1950"/>
                    </a:cubicBezTo>
                    <a:cubicBezTo>
                      <a:pt x="860" y="1946"/>
                      <a:pt x="879" y="1942"/>
                      <a:pt x="900" y="1938"/>
                    </a:cubicBezTo>
                    <a:cubicBezTo>
                      <a:pt x="884" y="1951"/>
                      <a:pt x="868" y="1964"/>
                      <a:pt x="852" y="1977"/>
                    </a:cubicBezTo>
                    <a:cubicBezTo>
                      <a:pt x="505" y="2265"/>
                      <a:pt x="282" y="2569"/>
                      <a:pt x="354" y="2656"/>
                    </a:cubicBezTo>
                    <a:cubicBezTo>
                      <a:pt x="425" y="2742"/>
                      <a:pt x="764" y="2578"/>
                      <a:pt x="1112" y="2289"/>
                    </a:cubicBezTo>
                    <a:cubicBezTo>
                      <a:pt x="1128" y="2276"/>
                      <a:pt x="1143" y="2263"/>
                      <a:pt x="1159" y="2249"/>
                    </a:cubicBezTo>
                    <a:cubicBezTo>
                      <a:pt x="1151" y="2268"/>
                      <a:pt x="1143" y="2287"/>
                      <a:pt x="1136" y="2307"/>
                    </a:cubicBezTo>
                    <a:cubicBezTo>
                      <a:pt x="980" y="2730"/>
                      <a:pt x="939" y="3105"/>
                      <a:pt x="1044" y="3143"/>
                    </a:cubicBezTo>
                    <a:cubicBezTo>
                      <a:pt x="1150" y="3182"/>
                      <a:pt x="1362" y="2871"/>
                      <a:pt x="1517" y="2448"/>
                    </a:cubicBezTo>
                    <a:cubicBezTo>
                      <a:pt x="1525" y="2428"/>
                      <a:pt x="1531" y="2409"/>
                      <a:pt x="1538" y="2389"/>
                    </a:cubicBezTo>
                    <a:cubicBezTo>
                      <a:pt x="1541" y="2409"/>
                      <a:pt x="1544" y="2430"/>
                      <a:pt x="1548" y="2450"/>
                    </a:cubicBezTo>
                    <a:cubicBezTo>
                      <a:pt x="1624" y="2895"/>
                      <a:pt x="1776" y="3240"/>
                      <a:pt x="1886" y="3221"/>
                    </a:cubicBezTo>
                    <a:cubicBezTo>
                      <a:pt x="1997" y="3202"/>
                      <a:pt x="2024" y="2826"/>
                      <a:pt x="1948" y="2381"/>
                    </a:cubicBezTo>
                    <a:cubicBezTo>
                      <a:pt x="1945" y="2361"/>
                      <a:pt x="1941" y="2341"/>
                      <a:pt x="1937" y="2321"/>
                    </a:cubicBezTo>
                    <a:cubicBezTo>
                      <a:pt x="1950" y="2337"/>
                      <a:pt x="1963" y="2353"/>
                      <a:pt x="1976" y="2369"/>
                    </a:cubicBezTo>
                    <a:cubicBezTo>
                      <a:pt x="2264" y="2716"/>
                      <a:pt x="2568" y="2939"/>
                      <a:pt x="2654" y="2867"/>
                    </a:cubicBezTo>
                    <a:cubicBezTo>
                      <a:pt x="2740" y="2795"/>
                      <a:pt x="2577" y="2456"/>
                      <a:pt x="2288" y="2109"/>
                    </a:cubicBezTo>
                    <a:cubicBezTo>
                      <a:pt x="2275" y="2093"/>
                      <a:pt x="2262" y="2078"/>
                      <a:pt x="2248" y="2062"/>
                    </a:cubicBezTo>
                    <a:cubicBezTo>
                      <a:pt x="2267" y="2070"/>
                      <a:pt x="2286" y="2077"/>
                      <a:pt x="2306" y="2084"/>
                    </a:cubicBezTo>
                    <a:cubicBezTo>
                      <a:pt x="2729" y="2240"/>
                      <a:pt x="3104" y="2282"/>
                      <a:pt x="3142" y="2176"/>
                    </a:cubicBezTo>
                    <a:cubicBezTo>
                      <a:pt x="3181" y="2071"/>
                      <a:pt x="2869" y="1859"/>
                      <a:pt x="2447" y="1703"/>
                    </a:cubicBezTo>
                    <a:cubicBezTo>
                      <a:pt x="2427" y="1696"/>
                      <a:pt x="2407" y="1690"/>
                      <a:pt x="2388" y="1683"/>
                    </a:cubicBezTo>
                    <a:cubicBezTo>
                      <a:pt x="2408" y="1679"/>
                      <a:pt x="2429" y="1677"/>
                      <a:pt x="2449" y="1673"/>
                    </a:cubicBezTo>
                    <a:cubicBezTo>
                      <a:pt x="2893" y="1596"/>
                      <a:pt x="3239" y="1445"/>
                      <a:pt x="3220" y="133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22"/>
              <p:cNvSpPr/>
              <p:nvPr/>
            </p:nvSpPr>
            <p:spPr>
              <a:xfrm>
                <a:off x="7198920" y="362880"/>
                <a:ext cx="1180800" cy="1180800"/>
              </a:xfrm>
              <a:custGeom>
                <a:avLst/>
                <a:gdLst/>
                <a:ahLst/>
                <a:cxnLst/>
                <a:rect l="l" t="t" r="r" b="b"/>
                <a:pathLst>
                  <a:path w="3280" h="3280" extrusionOk="0">
                    <a:moveTo>
                      <a:pt x="3279" y="1359"/>
                    </a:moveTo>
                    <a:lnTo>
                      <a:pt x="3279" y="1359"/>
                    </a:lnTo>
                    <a:cubicBezTo>
                      <a:pt x="3254" y="1214"/>
                      <a:pt x="2853" y="1202"/>
                      <a:pt x="2454" y="1264"/>
                    </a:cubicBezTo>
                    <a:cubicBezTo>
                      <a:pt x="2760" y="1001"/>
                      <a:pt x="3012" y="690"/>
                      <a:pt x="2918" y="576"/>
                    </a:cubicBezTo>
                    <a:cubicBezTo>
                      <a:pt x="2873" y="522"/>
                      <a:pt x="2768" y="534"/>
                      <a:pt x="2607" y="611"/>
                    </a:cubicBezTo>
                    <a:cubicBezTo>
                      <a:pt x="2473" y="676"/>
                      <a:pt x="2315" y="781"/>
                      <a:pt x="2157" y="908"/>
                    </a:cubicBezTo>
                    <a:cubicBezTo>
                      <a:pt x="2292" y="527"/>
                      <a:pt x="2353" y="131"/>
                      <a:pt x="2215" y="80"/>
                    </a:cubicBezTo>
                    <a:cubicBezTo>
                      <a:pt x="2149" y="55"/>
                      <a:pt x="2064" y="118"/>
                      <a:pt x="1964" y="266"/>
                    </a:cubicBezTo>
                    <a:cubicBezTo>
                      <a:pt x="1879" y="389"/>
                      <a:pt x="1795" y="558"/>
                      <a:pt x="1722" y="747"/>
                    </a:cubicBezTo>
                    <a:cubicBezTo>
                      <a:pt x="1648" y="350"/>
                      <a:pt x="1503" y="-24"/>
                      <a:pt x="1358" y="1"/>
                    </a:cubicBezTo>
                    <a:cubicBezTo>
                      <a:pt x="1213" y="26"/>
                      <a:pt x="1202" y="427"/>
                      <a:pt x="1264" y="826"/>
                    </a:cubicBezTo>
                    <a:cubicBezTo>
                      <a:pt x="1001" y="519"/>
                      <a:pt x="689" y="267"/>
                      <a:pt x="576" y="361"/>
                    </a:cubicBezTo>
                    <a:cubicBezTo>
                      <a:pt x="464" y="455"/>
                      <a:pt x="654" y="809"/>
                      <a:pt x="908" y="1123"/>
                    </a:cubicBezTo>
                    <a:cubicBezTo>
                      <a:pt x="526" y="989"/>
                      <a:pt x="130" y="927"/>
                      <a:pt x="80" y="1064"/>
                    </a:cubicBezTo>
                    <a:cubicBezTo>
                      <a:pt x="29" y="1202"/>
                      <a:pt x="370" y="1412"/>
                      <a:pt x="747" y="1558"/>
                    </a:cubicBezTo>
                    <a:cubicBezTo>
                      <a:pt x="548" y="1595"/>
                      <a:pt x="366" y="1647"/>
                      <a:pt x="229" y="1707"/>
                    </a:cubicBezTo>
                    <a:cubicBezTo>
                      <a:pt x="66" y="1780"/>
                      <a:pt x="-11" y="1851"/>
                      <a:pt x="1" y="1922"/>
                    </a:cubicBezTo>
                    <a:cubicBezTo>
                      <a:pt x="16" y="2013"/>
                      <a:pt x="183" y="2052"/>
                      <a:pt x="404" y="2052"/>
                    </a:cubicBezTo>
                    <a:cubicBezTo>
                      <a:pt x="532" y="2052"/>
                      <a:pt x="680" y="2038"/>
                      <a:pt x="826" y="2015"/>
                    </a:cubicBezTo>
                    <a:cubicBezTo>
                      <a:pt x="519" y="2278"/>
                      <a:pt x="267" y="2590"/>
                      <a:pt x="361" y="2703"/>
                    </a:cubicBezTo>
                    <a:cubicBezTo>
                      <a:pt x="380" y="2726"/>
                      <a:pt x="409" y="2737"/>
                      <a:pt x="447" y="2737"/>
                    </a:cubicBezTo>
                    <a:cubicBezTo>
                      <a:pt x="502" y="2737"/>
                      <a:pt x="577" y="2714"/>
                      <a:pt x="672" y="2668"/>
                    </a:cubicBezTo>
                    <a:cubicBezTo>
                      <a:pt x="807" y="2603"/>
                      <a:pt x="965" y="2499"/>
                      <a:pt x="1122" y="2372"/>
                    </a:cubicBezTo>
                    <a:cubicBezTo>
                      <a:pt x="988" y="2753"/>
                      <a:pt x="926" y="3149"/>
                      <a:pt x="1064" y="3200"/>
                    </a:cubicBezTo>
                    <a:cubicBezTo>
                      <a:pt x="1073" y="3204"/>
                      <a:pt x="1083" y="3205"/>
                      <a:pt x="1093" y="3205"/>
                    </a:cubicBezTo>
                    <a:cubicBezTo>
                      <a:pt x="1230" y="3205"/>
                      <a:pt x="1422" y="2884"/>
                      <a:pt x="1558" y="2533"/>
                    </a:cubicBezTo>
                    <a:cubicBezTo>
                      <a:pt x="1595" y="2731"/>
                      <a:pt x="1647" y="2914"/>
                      <a:pt x="1707" y="3050"/>
                    </a:cubicBezTo>
                    <a:cubicBezTo>
                      <a:pt x="1775" y="3203"/>
                      <a:pt x="1841" y="3280"/>
                      <a:pt x="1907" y="3280"/>
                    </a:cubicBezTo>
                    <a:cubicBezTo>
                      <a:pt x="1912" y="3280"/>
                      <a:pt x="1916" y="3280"/>
                      <a:pt x="1921" y="3279"/>
                    </a:cubicBezTo>
                    <a:cubicBezTo>
                      <a:pt x="2066" y="3254"/>
                      <a:pt x="2078" y="2853"/>
                      <a:pt x="2015" y="2454"/>
                    </a:cubicBezTo>
                    <a:cubicBezTo>
                      <a:pt x="2146" y="2608"/>
                      <a:pt x="2283" y="2739"/>
                      <a:pt x="2403" y="2828"/>
                    </a:cubicBezTo>
                    <a:cubicBezTo>
                      <a:pt x="2505" y="2902"/>
                      <a:pt x="2584" y="2939"/>
                      <a:pt x="2641" y="2939"/>
                    </a:cubicBezTo>
                    <a:cubicBezTo>
                      <a:pt x="2666" y="2939"/>
                      <a:pt x="2687" y="2932"/>
                      <a:pt x="2703" y="2918"/>
                    </a:cubicBezTo>
                    <a:cubicBezTo>
                      <a:pt x="2758" y="2873"/>
                      <a:pt x="2746" y="2769"/>
                      <a:pt x="2668" y="2607"/>
                    </a:cubicBezTo>
                    <a:cubicBezTo>
                      <a:pt x="2603" y="2473"/>
                      <a:pt x="2498" y="2315"/>
                      <a:pt x="2372" y="2157"/>
                    </a:cubicBezTo>
                    <a:cubicBezTo>
                      <a:pt x="2602" y="2238"/>
                      <a:pt x="2838" y="2293"/>
                      <a:pt x="3000" y="2293"/>
                    </a:cubicBezTo>
                    <a:cubicBezTo>
                      <a:pt x="3106" y="2293"/>
                      <a:pt x="3180" y="2270"/>
                      <a:pt x="3200" y="2216"/>
                    </a:cubicBezTo>
                    <a:cubicBezTo>
                      <a:pt x="3251" y="2078"/>
                      <a:pt x="2909" y="1868"/>
                      <a:pt x="2533" y="1722"/>
                    </a:cubicBezTo>
                    <a:cubicBezTo>
                      <a:pt x="2930" y="1648"/>
                      <a:pt x="3304" y="1503"/>
                      <a:pt x="3279" y="1359"/>
                    </a:cubicBezTo>
                    <a:moveTo>
                      <a:pt x="2633" y="664"/>
                    </a:moveTo>
                    <a:lnTo>
                      <a:pt x="2633" y="664"/>
                    </a:lnTo>
                    <a:cubicBezTo>
                      <a:pt x="2729" y="618"/>
                      <a:pt x="2793" y="602"/>
                      <a:pt x="2832" y="602"/>
                    </a:cubicBezTo>
                    <a:cubicBezTo>
                      <a:pt x="2853" y="602"/>
                      <a:pt x="2867" y="607"/>
                      <a:pt x="2873" y="614"/>
                    </a:cubicBezTo>
                    <a:cubicBezTo>
                      <a:pt x="2919" y="670"/>
                      <a:pt x="2754" y="939"/>
                      <a:pt x="2378" y="1251"/>
                    </a:cubicBezTo>
                    <a:lnTo>
                      <a:pt x="2378" y="1251"/>
                    </a:lnTo>
                    <a:cubicBezTo>
                      <a:pt x="2364" y="1263"/>
                      <a:pt x="2351" y="1274"/>
                      <a:pt x="2337" y="1285"/>
                    </a:cubicBezTo>
                    <a:cubicBezTo>
                      <a:pt x="2194" y="1313"/>
                      <a:pt x="2056" y="1349"/>
                      <a:pt x="1939" y="1391"/>
                    </a:cubicBezTo>
                    <a:cubicBezTo>
                      <a:pt x="2002" y="1283"/>
                      <a:pt x="2063" y="1154"/>
                      <a:pt x="2116" y="1019"/>
                    </a:cubicBezTo>
                    <a:cubicBezTo>
                      <a:pt x="2129" y="1008"/>
                      <a:pt x="2142" y="996"/>
                      <a:pt x="2157" y="984"/>
                    </a:cubicBezTo>
                    <a:cubicBezTo>
                      <a:pt x="2323" y="846"/>
                      <a:pt x="2492" y="733"/>
                      <a:pt x="2633" y="664"/>
                    </a:cubicBezTo>
                    <a:moveTo>
                      <a:pt x="1567" y="1927"/>
                    </a:moveTo>
                    <a:lnTo>
                      <a:pt x="1567" y="1927"/>
                    </a:lnTo>
                    <a:cubicBezTo>
                      <a:pt x="1587" y="1900"/>
                      <a:pt x="1605" y="1873"/>
                      <a:pt x="1620" y="1847"/>
                    </a:cubicBezTo>
                    <a:cubicBezTo>
                      <a:pt x="1631" y="1875"/>
                      <a:pt x="1644" y="1905"/>
                      <a:pt x="1659" y="1936"/>
                    </a:cubicBezTo>
                    <a:cubicBezTo>
                      <a:pt x="1646" y="2039"/>
                      <a:pt x="1619" y="2159"/>
                      <a:pt x="1581" y="2285"/>
                    </a:cubicBezTo>
                    <a:cubicBezTo>
                      <a:pt x="1566" y="2154"/>
                      <a:pt x="1561" y="2031"/>
                      <a:pt x="1567" y="1927"/>
                    </a:cubicBezTo>
                    <a:moveTo>
                      <a:pt x="1713" y="1352"/>
                    </a:moveTo>
                    <a:lnTo>
                      <a:pt x="1713" y="1352"/>
                    </a:lnTo>
                    <a:cubicBezTo>
                      <a:pt x="1692" y="1380"/>
                      <a:pt x="1674" y="1407"/>
                      <a:pt x="1658" y="1433"/>
                    </a:cubicBezTo>
                    <a:cubicBezTo>
                      <a:pt x="1648" y="1404"/>
                      <a:pt x="1635" y="1374"/>
                      <a:pt x="1620" y="1343"/>
                    </a:cubicBezTo>
                    <a:cubicBezTo>
                      <a:pt x="1633" y="1248"/>
                      <a:pt x="1658" y="1129"/>
                      <a:pt x="1699" y="994"/>
                    </a:cubicBezTo>
                    <a:cubicBezTo>
                      <a:pt x="1713" y="1125"/>
                      <a:pt x="1718" y="1248"/>
                      <a:pt x="1713" y="1352"/>
                    </a:cubicBezTo>
                    <a:moveTo>
                      <a:pt x="1749" y="1556"/>
                    </a:moveTo>
                    <a:lnTo>
                      <a:pt x="1749" y="1556"/>
                    </a:lnTo>
                    <a:cubicBezTo>
                      <a:pt x="1746" y="1556"/>
                      <a:pt x="1743" y="1556"/>
                      <a:pt x="1740" y="1557"/>
                    </a:cubicBezTo>
                    <a:cubicBezTo>
                      <a:pt x="1741" y="1554"/>
                      <a:pt x="1743" y="1551"/>
                      <a:pt x="1743" y="1547"/>
                    </a:cubicBezTo>
                    <a:cubicBezTo>
                      <a:pt x="1753" y="1541"/>
                      <a:pt x="1763" y="1535"/>
                      <a:pt x="1774" y="1528"/>
                    </a:cubicBezTo>
                    <a:cubicBezTo>
                      <a:pt x="1766" y="1539"/>
                      <a:pt x="1757" y="1548"/>
                      <a:pt x="1749" y="1556"/>
                    </a:cubicBezTo>
                    <a:moveTo>
                      <a:pt x="1556" y="1532"/>
                    </a:moveTo>
                    <a:lnTo>
                      <a:pt x="1556" y="1532"/>
                    </a:lnTo>
                    <a:cubicBezTo>
                      <a:pt x="1556" y="1535"/>
                      <a:pt x="1556" y="1537"/>
                      <a:pt x="1557" y="1540"/>
                    </a:cubicBezTo>
                    <a:cubicBezTo>
                      <a:pt x="1553" y="1539"/>
                      <a:pt x="1550" y="1537"/>
                      <a:pt x="1547" y="1536"/>
                    </a:cubicBezTo>
                    <a:cubicBezTo>
                      <a:pt x="1541" y="1527"/>
                      <a:pt x="1536" y="1518"/>
                      <a:pt x="1529" y="1508"/>
                    </a:cubicBezTo>
                    <a:cubicBezTo>
                      <a:pt x="1540" y="1517"/>
                      <a:pt x="1548" y="1525"/>
                      <a:pt x="1556" y="1532"/>
                    </a:cubicBezTo>
                    <a:moveTo>
                      <a:pt x="1517" y="1595"/>
                    </a:moveTo>
                    <a:lnTo>
                      <a:pt x="1517" y="1595"/>
                    </a:lnTo>
                    <a:cubicBezTo>
                      <a:pt x="1514" y="1595"/>
                      <a:pt x="1512" y="1596"/>
                      <a:pt x="1509" y="1596"/>
                    </a:cubicBezTo>
                    <a:cubicBezTo>
                      <a:pt x="1500" y="1592"/>
                      <a:pt x="1490" y="1587"/>
                      <a:pt x="1480" y="1581"/>
                    </a:cubicBezTo>
                    <a:cubicBezTo>
                      <a:pt x="1492" y="1583"/>
                      <a:pt x="1503" y="1586"/>
                      <a:pt x="1513" y="1588"/>
                    </a:cubicBezTo>
                    <a:cubicBezTo>
                      <a:pt x="1514" y="1590"/>
                      <a:pt x="1516" y="1593"/>
                      <a:pt x="1517" y="1595"/>
                    </a:cubicBezTo>
                    <a:moveTo>
                      <a:pt x="1511" y="1662"/>
                    </a:moveTo>
                    <a:lnTo>
                      <a:pt x="1511" y="1662"/>
                    </a:lnTo>
                    <a:cubicBezTo>
                      <a:pt x="1509" y="1664"/>
                      <a:pt x="1507" y="1666"/>
                      <a:pt x="1504" y="1668"/>
                    </a:cubicBezTo>
                    <a:cubicBezTo>
                      <a:pt x="1494" y="1668"/>
                      <a:pt x="1484" y="1669"/>
                      <a:pt x="1472" y="1669"/>
                    </a:cubicBezTo>
                    <a:cubicBezTo>
                      <a:pt x="1483" y="1665"/>
                      <a:pt x="1493" y="1662"/>
                      <a:pt x="1503" y="1659"/>
                    </a:cubicBezTo>
                    <a:cubicBezTo>
                      <a:pt x="1505" y="1660"/>
                      <a:pt x="1508" y="1661"/>
                      <a:pt x="1511" y="1662"/>
                    </a:cubicBezTo>
                    <a:moveTo>
                      <a:pt x="1531" y="1725"/>
                    </a:moveTo>
                    <a:lnTo>
                      <a:pt x="1531" y="1725"/>
                    </a:lnTo>
                    <a:cubicBezTo>
                      <a:pt x="1533" y="1724"/>
                      <a:pt x="1536" y="1724"/>
                      <a:pt x="1539" y="1724"/>
                    </a:cubicBezTo>
                    <a:cubicBezTo>
                      <a:pt x="1538" y="1726"/>
                      <a:pt x="1537" y="1729"/>
                      <a:pt x="1536" y="1732"/>
                    </a:cubicBezTo>
                    <a:cubicBezTo>
                      <a:pt x="1528" y="1738"/>
                      <a:pt x="1519" y="1743"/>
                      <a:pt x="1509" y="1749"/>
                    </a:cubicBezTo>
                    <a:cubicBezTo>
                      <a:pt x="1517" y="1740"/>
                      <a:pt x="1524" y="1732"/>
                      <a:pt x="1531" y="1725"/>
                    </a:cubicBezTo>
                    <a:moveTo>
                      <a:pt x="1760" y="1470"/>
                    </a:moveTo>
                    <a:lnTo>
                      <a:pt x="1760" y="1470"/>
                    </a:lnTo>
                    <a:cubicBezTo>
                      <a:pt x="1764" y="1443"/>
                      <a:pt x="1768" y="1414"/>
                      <a:pt x="1770" y="1382"/>
                    </a:cubicBezTo>
                    <a:cubicBezTo>
                      <a:pt x="1770" y="1379"/>
                      <a:pt x="1771" y="1377"/>
                      <a:pt x="1771" y="1374"/>
                    </a:cubicBezTo>
                    <a:cubicBezTo>
                      <a:pt x="1829" y="1297"/>
                      <a:pt x="1911" y="1207"/>
                      <a:pt x="2015" y="1110"/>
                    </a:cubicBezTo>
                    <a:cubicBezTo>
                      <a:pt x="1958" y="1240"/>
                      <a:pt x="1901" y="1346"/>
                      <a:pt x="1847" y="1427"/>
                    </a:cubicBezTo>
                    <a:cubicBezTo>
                      <a:pt x="1816" y="1441"/>
                      <a:pt x="1786" y="1455"/>
                      <a:pt x="1760" y="1470"/>
                    </a:cubicBezTo>
                    <a:moveTo>
                      <a:pt x="1692" y="1513"/>
                    </a:moveTo>
                    <a:lnTo>
                      <a:pt x="1692" y="1513"/>
                    </a:lnTo>
                    <a:cubicBezTo>
                      <a:pt x="1689" y="1514"/>
                      <a:pt x="1687" y="1516"/>
                      <a:pt x="1684" y="1518"/>
                    </a:cubicBezTo>
                    <a:cubicBezTo>
                      <a:pt x="1684" y="1515"/>
                      <a:pt x="1683" y="1512"/>
                      <a:pt x="1683" y="1508"/>
                    </a:cubicBezTo>
                    <a:cubicBezTo>
                      <a:pt x="1688" y="1499"/>
                      <a:pt x="1693" y="1489"/>
                      <a:pt x="1699" y="1479"/>
                    </a:cubicBezTo>
                    <a:cubicBezTo>
                      <a:pt x="1697" y="1491"/>
                      <a:pt x="1694" y="1502"/>
                      <a:pt x="1692" y="1513"/>
                    </a:cubicBezTo>
                    <a:moveTo>
                      <a:pt x="1621" y="1503"/>
                    </a:moveTo>
                    <a:lnTo>
                      <a:pt x="1621" y="1503"/>
                    </a:lnTo>
                    <a:cubicBezTo>
                      <a:pt x="1620" y="1506"/>
                      <a:pt x="1619" y="1509"/>
                      <a:pt x="1618" y="1512"/>
                    </a:cubicBezTo>
                    <a:cubicBezTo>
                      <a:pt x="1615" y="1509"/>
                      <a:pt x="1614" y="1507"/>
                      <a:pt x="1611" y="1504"/>
                    </a:cubicBezTo>
                    <a:cubicBezTo>
                      <a:pt x="1610" y="1493"/>
                      <a:pt x="1610" y="1481"/>
                      <a:pt x="1610" y="1468"/>
                    </a:cubicBezTo>
                    <a:cubicBezTo>
                      <a:pt x="1615" y="1481"/>
                      <a:pt x="1618" y="1492"/>
                      <a:pt x="1621" y="1503"/>
                    </a:cubicBezTo>
                    <a:moveTo>
                      <a:pt x="1552" y="1451"/>
                    </a:moveTo>
                    <a:lnTo>
                      <a:pt x="1552" y="1451"/>
                    </a:lnTo>
                    <a:cubicBezTo>
                      <a:pt x="1531" y="1434"/>
                      <a:pt x="1508" y="1416"/>
                      <a:pt x="1481" y="1398"/>
                    </a:cubicBezTo>
                    <a:cubicBezTo>
                      <a:pt x="1479" y="1397"/>
                      <a:pt x="1477" y="1395"/>
                      <a:pt x="1475" y="1394"/>
                    </a:cubicBezTo>
                    <a:cubicBezTo>
                      <a:pt x="1438" y="1304"/>
                      <a:pt x="1400" y="1189"/>
                      <a:pt x="1368" y="1050"/>
                    </a:cubicBezTo>
                    <a:cubicBezTo>
                      <a:pt x="1452" y="1165"/>
                      <a:pt x="1516" y="1267"/>
                      <a:pt x="1559" y="1353"/>
                    </a:cubicBezTo>
                    <a:cubicBezTo>
                      <a:pt x="1555" y="1388"/>
                      <a:pt x="1553" y="1421"/>
                      <a:pt x="1552" y="1451"/>
                    </a:cubicBezTo>
                    <a:moveTo>
                      <a:pt x="1469" y="1519"/>
                    </a:moveTo>
                    <a:lnTo>
                      <a:pt x="1469" y="1519"/>
                    </a:lnTo>
                    <a:cubicBezTo>
                      <a:pt x="1442" y="1516"/>
                      <a:pt x="1414" y="1512"/>
                      <a:pt x="1381" y="1509"/>
                    </a:cubicBezTo>
                    <a:cubicBezTo>
                      <a:pt x="1379" y="1509"/>
                      <a:pt x="1376" y="1509"/>
                      <a:pt x="1374" y="1509"/>
                    </a:cubicBezTo>
                    <a:cubicBezTo>
                      <a:pt x="1291" y="1446"/>
                      <a:pt x="1201" y="1362"/>
                      <a:pt x="1110" y="1266"/>
                    </a:cubicBezTo>
                    <a:cubicBezTo>
                      <a:pt x="1232" y="1319"/>
                      <a:pt x="1340" y="1376"/>
                      <a:pt x="1427" y="1433"/>
                    </a:cubicBezTo>
                    <a:cubicBezTo>
                      <a:pt x="1441" y="1465"/>
                      <a:pt x="1455" y="1494"/>
                      <a:pt x="1469" y="1519"/>
                    </a:cubicBezTo>
                    <a:moveTo>
                      <a:pt x="1359" y="1572"/>
                    </a:moveTo>
                    <a:lnTo>
                      <a:pt x="1359" y="1572"/>
                    </a:lnTo>
                    <a:cubicBezTo>
                      <a:pt x="1385" y="1591"/>
                      <a:pt x="1409" y="1607"/>
                      <a:pt x="1432" y="1621"/>
                    </a:cubicBezTo>
                    <a:cubicBezTo>
                      <a:pt x="1407" y="1631"/>
                      <a:pt x="1380" y="1642"/>
                      <a:pt x="1351" y="1656"/>
                    </a:cubicBezTo>
                    <a:cubicBezTo>
                      <a:pt x="1349" y="1657"/>
                      <a:pt x="1347" y="1659"/>
                      <a:pt x="1344" y="1660"/>
                    </a:cubicBezTo>
                    <a:cubicBezTo>
                      <a:pt x="1241" y="1646"/>
                      <a:pt x="1121" y="1619"/>
                      <a:pt x="995" y="1581"/>
                    </a:cubicBezTo>
                    <a:cubicBezTo>
                      <a:pt x="1090" y="1571"/>
                      <a:pt x="1181" y="1564"/>
                      <a:pt x="1263" y="1564"/>
                    </a:cubicBezTo>
                    <a:cubicBezTo>
                      <a:pt x="1294" y="1564"/>
                      <a:pt x="1324" y="1565"/>
                      <a:pt x="1353" y="1567"/>
                    </a:cubicBezTo>
                    <a:cubicBezTo>
                      <a:pt x="1355" y="1568"/>
                      <a:pt x="1357" y="1570"/>
                      <a:pt x="1359" y="1572"/>
                    </a:cubicBezTo>
                    <a:moveTo>
                      <a:pt x="1362" y="1721"/>
                    </a:moveTo>
                    <a:lnTo>
                      <a:pt x="1362" y="1721"/>
                    </a:lnTo>
                    <a:cubicBezTo>
                      <a:pt x="1394" y="1725"/>
                      <a:pt x="1424" y="1726"/>
                      <a:pt x="1450" y="1727"/>
                    </a:cubicBezTo>
                    <a:cubicBezTo>
                      <a:pt x="1434" y="1748"/>
                      <a:pt x="1416" y="1771"/>
                      <a:pt x="1398" y="1798"/>
                    </a:cubicBezTo>
                    <a:cubicBezTo>
                      <a:pt x="1397" y="1800"/>
                      <a:pt x="1395" y="1803"/>
                      <a:pt x="1394" y="1804"/>
                    </a:cubicBezTo>
                    <a:cubicBezTo>
                      <a:pt x="1297" y="1845"/>
                      <a:pt x="1180" y="1881"/>
                      <a:pt x="1051" y="1911"/>
                    </a:cubicBezTo>
                    <a:cubicBezTo>
                      <a:pt x="1158" y="1833"/>
                      <a:pt x="1261" y="1767"/>
                      <a:pt x="1355" y="1720"/>
                    </a:cubicBezTo>
                    <a:cubicBezTo>
                      <a:pt x="1357" y="1721"/>
                      <a:pt x="1360" y="1721"/>
                      <a:pt x="1362" y="1721"/>
                    </a:cubicBezTo>
                    <a:moveTo>
                      <a:pt x="1440" y="1849"/>
                    </a:moveTo>
                    <a:lnTo>
                      <a:pt x="1440" y="1849"/>
                    </a:lnTo>
                    <a:cubicBezTo>
                      <a:pt x="1470" y="1836"/>
                      <a:pt x="1496" y="1823"/>
                      <a:pt x="1519" y="1810"/>
                    </a:cubicBezTo>
                    <a:cubicBezTo>
                      <a:pt x="1516" y="1837"/>
                      <a:pt x="1512" y="1865"/>
                      <a:pt x="1509" y="1898"/>
                    </a:cubicBezTo>
                    <a:cubicBezTo>
                      <a:pt x="1509" y="1900"/>
                      <a:pt x="1509" y="1903"/>
                      <a:pt x="1509" y="1906"/>
                    </a:cubicBezTo>
                    <a:cubicBezTo>
                      <a:pt x="1450" y="1984"/>
                      <a:pt x="1368" y="2073"/>
                      <a:pt x="1265" y="2170"/>
                    </a:cubicBezTo>
                    <a:cubicBezTo>
                      <a:pt x="1319" y="2048"/>
                      <a:pt x="1376" y="1939"/>
                      <a:pt x="1433" y="1852"/>
                    </a:cubicBezTo>
                    <a:cubicBezTo>
                      <a:pt x="1435" y="1851"/>
                      <a:pt x="1438" y="1850"/>
                      <a:pt x="1440" y="1849"/>
                    </a:cubicBezTo>
                    <a:moveTo>
                      <a:pt x="1588" y="1768"/>
                    </a:moveTo>
                    <a:lnTo>
                      <a:pt x="1588" y="1768"/>
                    </a:lnTo>
                    <a:cubicBezTo>
                      <a:pt x="1590" y="1766"/>
                      <a:pt x="1592" y="1764"/>
                      <a:pt x="1595" y="1762"/>
                    </a:cubicBezTo>
                    <a:cubicBezTo>
                      <a:pt x="1596" y="1764"/>
                      <a:pt x="1596" y="1767"/>
                      <a:pt x="1596" y="1770"/>
                    </a:cubicBezTo>
                    <a:cubicBezTo>
                      <a:pt x="1592" y="1779"/>
                      <a:pt x="1587" y="1789"/>
                      <a:pt x="1581" y="1799"/>
                    </a:cubicBezTo>
                    <a:cubicBezTo>
                      <a:pt x="1583" y="1788"/>
                      <a:pt x="1585" y="1778"/>
                      <a:pt x="1588" y="1768"/>
                    </a:cubicBezTo>
                    <a:moveTo>
                      <a:pt x="1658" y="1777"/>
                    </a:moveTo>
                    <a:lnTo>
                      <a:pt x="1658" y="1777"/>
                    </a:lnTo>
                    <a:cubicBezTo>
                      <a:pt x="1659" y="1775"/>
                      <a:pt x="1660" y="1771"/>
                      <a:pt x="1662" y="1768"/>
                    </a:cubicBezTo>
                    <a:cubicBezTo>
                      <a:pt x="1664" y="1771"/>
                      <a:pt x="1665" y="1772"/>
                      <a:pt x="1667" y="1775"/>
                    </a:cubicBezTo>
                    <a:cubicBezTo>
                      <a:pt x="1668" y="1785"/>
                      <a:pt x="1669" y="1797"/>
                      <a:pt x="1669" y="1809"/>
                    </a:cubicBezTo>
                    <a:cubicBezTo>
                      <a:pt x="1664" y="1798"/>
                      <a:pt x="1661" y="1787"/>
                      <a:pt x="1658" y="1777"/>
                    </a:cubicBezTo>
                    <a:moveTo>
                      <a:pt x="1721" y="1918"/>
                    </a:moveTo>
                    <a:lnTo>
                      <a:pt x="1721" y="1918"/>
                    </a:lnTo>
                    <a:cubicBezTo>
                      <a:pt x="1725" y="1886"/>
                      <a:pt x="1726" y="1856"/>
                      <a:pt x="1727" y="1830"/>
                    </a:cubicBezTo>
                    <a:cubicBezTo>
                      <a:pt x="1750" y="1849"/>
                      <a:pt x="1776" y="1868"/>
                      <a:pt x="1805" y="1887"/>
                    </a:cubicBezTo>
                    <a:cubicBezTo>
                      <a:pt x="1842" y="1976"/>
                      <a:pt x="1879" y="2092"/>
                      <a:pt x="1911" y="2230"/>
                    </a:cubicBezTo>
                    <a:cubicBezTo>
                      <a:pt x="1827" y="2115"/>
                      <a:pt x="1764" y="2012"/>
                      <a:pt x="1720" y="1926"/>
                    </a:cubicBezTo>
                    <a:cubicBezTo>
                      <a:pt x="1720" y="1923"/>
                      <a:pt x="1721" y="1920"/>
                      <a:pt x="1721" y="1918"/>
                    </a:cubicBezTo>
                    <a:moveTo>
                      <a:pt x="1725" y="1750"/>
                    </a:moveTo>
                    <a:lnTo>
                      <a:pt x="1725" y="1750"/>
                    </a:lnTo>
                    <a:cubicBezTo>
                      <a:pt x="1724" y="1747"/>
                      <a:pt x="1723" y="1744"/>
                      <a:pt x="1723" y="1740"/>
                    </a:cubicBezTo>
                    <a:cubicBezTo>
                      <a:pt x="1726" y="1741"/>
                      <a:pt x="1729" y="1742"/>
                      <a:pt x="1732" y="1743"/>
                    </a:cubicBezTo>
                    <a:cubicBezTo>
                      <a:pt x="1738" y="1753"/>
                      <a:pt x="1744" y="1763"/>
                      <a:pt x="1750" y="1773"/>
                    </a:cubicBezTo>
                    <a:cubicBezTo>
                      <a:pt x="1741" y="1766"/>
                      <a:pt x="1732" y="1758"/>
                      <a:pt x="1725" y="1750"/>
                    </a:cubicBezTo>
                    <a:moveTo>
                      <a:pt x="1811" y="1761"/>
                    </a:moveTo>
                    <a:lnTo>
                      <a:pt x="1811" y="1761"/>
                    </a:lnTo>
                    <a:cubicBezTo>
                      <a:pt x="1840" y="1766"/>
                      <a:pt x="1872" y="1769"/>
                      <a:pt x="1906" y="1771"/>
                    </a:cubicBezTo>
                    <a:cubicBezTo>
                      <a:pt x="1989" y="1835"/>
                      <a:pt x="2079" y="1918"/>
                      <a:pt x="2170" y="2015"/>
                    </a:cubicBezTo>
                    <a:cubicBezTo>
                      <a:pt x="2040" y="1958"/>
                      <a:pt x="1934" y="1901"/>
                      <a:pt x="1853" y="1848"/>
                    </a:cubicBezTo>
                    <a:cubicBezTo>
                      <a:pt x="1840" y="1817"/>
                      <a:pt x="1826" y="1787"/>
                      <a:pt x="1811" y="1761"/>
                    </a:cubicBezTo>
                    <a:moveTo>
                      <a:pt x="1768" y="1693"/>
                    </a:moveTo>
                    <a:lnTo>
                      <a:pt x="1768" y="1693"/>
                    </a:lnTo>
                    <a:cubicBezTo>
                      <a:pt x="1766" y="1690"/>
                      <a:pt x="1764" y="1688"/>
                      <a:pt x="1762" y="1685"/>
                    </a:cubicBezTo>
                    <a:cubicBezTo>
                      <a:pt x="1765" y="1684"/>
                      <a:pt x="1767" y="1684"/>
                      <a:pt x="1770" y="1683"/>
                    </a:cubicBezTo>
                    <a:cubicBezTo>
                      <a:pt x="1780" y="1688"/>
                      <a:pt x="1790" y="1694"/>
                      <a:pt x="1800" y="1700"/>
                    </a:cubicBezTo>
                    <a:cubicBezTo>
                      <a:pt x="1789" y="1698"/>
                      <a:pt x="1778" y="1696"/>
                      <a:pt x="1768" y="1693"/>
                    </a:cubicBezTo>
                    <a:moveTo>
                      <a:pt x="1920" y="1708"/>
                    </a:moveTo>
                    <a:lnTo>
                      <a:pt x="1920" y="1708"/>
                    </a:lnTo>
                    <a:cubicBezTo>
                      <a:pt x="1895" y="1689"/>
                      <a:pt x="1870" y="1674"/>
                      <a:pt x="1847" y="1659"/>
                    </a:cubicBezTo>
                    <a:cubicBezTo>
                      <a:pt x="1875" y="1648"/>
                      <a:pt x="1905" y="1636"/>
                      <a:pt x="1937" y="1620"/>
                    </a:cubicBezTo>
                    <a:cubicBezTo>
                      <a:pt x="2032" y="1633"/>
                      <a:pt x="2151" y="1659"/>
                      <a:pt x="2286" y="1699"/>
                    </a:cubicBezTo>
                    <a:cubicBezTo>
                      <a:pt x="2145" y="1715"/>
                      <a:pt x="2024" y="1719"/>
                      <a:pt x="1927" y="1713"/>
                    </a:cubicBezTo>
                    <a:cubicBezTo>
                      <a:pt x="1925" y="1712"/>
                      <a:pt x="1923" y="1710"/>
                      <a:pt x="1920" y="1708"/>
                    </a:cubicBezTo>
                    <a:moveTo>
                      <a:pt x="1778" y="1622"/>
                    </a:moveTo>
                    <a:lnTo>
                      <a:pt x="1778" y="1622"/>
                    </a:lnTo>
                    <a:cubicBezTo>
                      <a:pt x="1775" y="1620"/>
                      <a:pt x="1771" y="1619"/>
                      <a:pt x="1768" y="1618"/>
                    </a:cubicBezTo>
                    <a:cubicBezTo>
                      <a:pt x="1771" y="1615"/>
                      <a:pt x="1773" y="1614"/>
                      <a:pt x="1776" y="1611"/>
                    </a:cubicBezTo>
                    <a:cubicBezTo>
                      <a:pt x="1785" y="1611"/>
                      <a:pt x="1795" y="1610"/>
                      <a:pt x="1806" y="1610"/>
                    </a:cubicBezTo>
                    <a:cubicBezTo>
                      <a:pt x="1808" y="1610"/>
                      <a:pt x="1809" y="1611"/>
                      <a:pt x="1811" y="1611"/>
                    </a:cubicBezTo>
                    <a:cubicBezTo>
                      <a:pt x="1799" y="1615"/>
                      <a:pt x="1788" y="1618"/>
                      <a:pt x="1778" y="1622"/>
                    </a:cubicBezTo>
                    <a:moveTo>
                      <a:pt x="1829" y="1553"/>
                    </a:moveTo>
                    <a:lnTo>
                      <a:pt x="1829" y="1553"/>
                    </a:lnTo>
                    <a:cubicBezTo>
                      <a:pt x="1848" y="1530"/>
                      <a:pt x="1867" y="1503"/>
                      <a:pt x="1887" y="1475"/>
                    </a:cubicBezTo>
                    <a:cubicBezTo>
                      <a:pt x="1976" y="1438"/>
                      <a:pt x="2091" y="1400"/>
                      <a:pt x="2229" y="1368"/>
                    </a:cubicBezTo>
                    <a:cubicBezTo>
                      <a:pt x="2115" y="1452"/>
                      <a:pt x="2012" y="1516"/>
                      <a:pt x="1926" y="1559"/>
                    </a:cubicBezTo>
                    <a:cubicBezTo>
                      <a:pt x="1892" y="1555"/>
                      <a:pt x="1859" y="1554"/>
                      <a:pt x="1829" y="1553"/>
                    </a:cubicBezTo>
                    <a:moveTo>
                      <a:pt x="2012" y="299"/>
                    </a:moveTo>
                    <a:lnTo>
                      <a:pt x="2012" y="299"/>
                    </a:lnTo>
                    <a:cubicBezTo>
                      <a:pt x="2096" y="176"/>
                      <a:pt x="2156" y="133"/>
                      <a:pt x="2186" y="133"/>
                    </a:cubicBezTo>
                    <a:cubicBezTo>
                      <a:pt x="2189" y="133"/>
                      <a:pt x="2192" y="134"/>
                      <a:pt x="2195" y="135"/>
                    </a:cubicBezTo>
                    <a:cubicBezTo>
                      <a:pt x="2263" y="160"/>
                      <a:pt x="2254" y="476"/>
                      <a:pt x="2085" y="934"/>
                    </a:cubicBezTo>
                    <a:cubicBezTo>
                      <a:pt x="2079" y="951"/>
                      <a:pt x="2072" y="967"/>
                      <a:pt x="2066" y="984"/>
                    </a:cubicBezTo>
                    <a:cubicBezTo>
                      <a:pt x="1956" y="1079"/>
                      <a:pt x="1855" y="1180"/>
                      <a:pt x="1774" y="1276"/>
                    </a:cubicBezTo>
                    <a:cubicBezTo>
                      <a:pt x="1775" y="1153"/>
                      <a:pt x="1764" y="1012"/>
                      <a:pt x="1741" y="865"/>
                    </a:cubicBezTo>
                    <a:cubicBezTo>
                      <a:pt x="1748" y="848"/>
                      <a:pt x="1753" y="831"/>
                      <a:pt x="1759" y="814"/>
                    </a:cubicBezTo>
                    <a:cubicBezTo>
                      <a:pt x="1834" y="611"/>
                      <a:pt x="1924" y="428"/>
                      <a:pt x="2012" y="299"/>
                    </a:cubicBezTo>
                    <a:moveTo>
                      <a:pt x="1368" y="59"/>
                    </a:moveTo>
                    <a:lnTo>
                      <a:pt x="1368" y="59"/>
                    </a:lnTo>
                    <a:cubicBezTo>
                      <a:pt x="1370" y="59"/>
                      <a:pt x="1371" y="59"/>
                      <a:pt x="1373" y="59"/>
                    </a:cubicBezTo>
                    <a:cubicBezTo>
                      <a:pt x="1446" y="59"/>
                      <a:pt x="1592" y="335"/>
                      <a:pt x="1673" y="806"/>
                    </a:cubicBezTo>
                    <a:cubicBezTo>
                      <a:pt x="1675" y="824"/>
                      <a:pt x="1678" y="841"/>
                      <a:pt x="1681" y="858"/>
                    </a:cubicBezTo>
                    <a:cubicBezTo>
                      <a:pt x="1633" y="996"/>
                      <a:pt x="1596" y="1134"/>
                      <a:pt x="1574" y="1257"/>
                    </a:cubicBezTo>
                    <a:cubicBezTo>
                      <a:pt x="1512" y="1149"/>
                      <a:pt x="1431" y="1031"/>
                      <a:pt x="1340" y="917"/>
                    </a:cubicBezTo>
                    <a:cubicBezTo>
                      <a:pt x="1337" y="900"/>
                      <a:pt x="1333" y="883"/>
                      <a:pt x="1330" y="865"/>
                    </a:cubicBezTo>
                    <a:cubicBezTo>
                      <a:pt x="1248" y="384"/>
                      <a:pt x="1297" y="71"/>
                      <a:pt x="1368" y="59"/>
                    </a:cubicBezTo>
                    <a:moveTo>
                      <a:pt x="614" y="407"/>
                    </a:moveTo>
                    <a:lnTo>
                      <a:pt x="614" y="407"/>
                    </a:lnTo>
                    <a:cubicBezTo>
                      <a:pt x="620" y="401"/>
                      <a:pt x="628" y="399"/>
                      <a:pt x="640" y="399"/>
                    </a:cubicBezTo>
                    <a:cubicBezTo>
                      <a:pt x="729" y="399"/>
                      <a:pt x="973" y="567"/>
                      <a:pt x="1251" y="901"/>
                    </a:cubicBezTo>
                    <a:cubicBezTo>
                      <a:pt x="1263" y="915"/>
                      <a:pt x="1273" y="929"/>
                      <a:pt x="1284" y="943"/>
                    </a:cubicBezTo>
                    <a:cubicBezTo>
                      <a:pt x="1313" y="1085"/>
                      <a:pt x="1349" y="1224"/>
                      <a:pt x="1392" y="1342"/>
                    </a:cubicBezTo>
                    <a:cubicBezTo>
                      <a:pt x="1286" y="1279"/>
                      <a:pt x="1158" y="1218"/>
                      <a:pt x="1019" y="1164"/>
                    </a:cubicBezTo>
                    <a:cubicBezTo>
                      <a:pt x="1007" y="1151"/>
                      <a:pt x="996" y="1137"/>
                      <a:pt x="984" y="1123"/>
                    </a:cubicBezTo>
                    <a:cubicBezTo>
                      <a:pt x="672" y="748"/>
                      <a:pt x="558" y="453"/>
                      <a:pt x="614" y="407"/>
                    </a:cubicBezTo>
                    <a:moveTo>
                      <a:pt x="135" y="1085"/>
                    </a:moveTo>
                    <a:lnTo>
                      <a:pt x="135" y="1085"/>
                    </a:lnTo>
                    <a:cubicBezTo>
                      <a:pt x="144" y="1060"/>
                      <a:pt x="193" y="1045"/>
                      <a:pt x="274" y="1045"/>
                    </a:cubicBezTo>
                    <a:cubicBezTo>
                      <a:pt x="412" y="1045"/>
                      <a:pt x="645" y="1088"/>
                      <a:pt x="933" y="1194"/>
                    </a:cubicBezTo>
                    <a:cubicBezTo>
                      <a:pt x="950" y="1200"/>
                      <a:pt x="967" y="1207"/>
                      <a:pt x="984" y="1214"/>
                    </a:cubicBezTo>
                    <a:cubicBezTo>
                      <a:pt x="1082" y="1327"/>
                      <a:pt x="1182" y="1426"/>
                      <a:pt x="1276" y="1505"/>
                    </a:cubicBezTo>
                    <a:cubicBezTo>
                      <a:pt x="1153" y="1505"/>
                      <a:pt x="1011" y="1516"/>
                      <a:pt x="864" y="1538"/>
                    </a:cubicBezTo>
                    <a:cubicBezTo>
                      <a:pt x="847" y="1532"/>
                      <a:pt x="830" y="1526"/>
                      <a:pt x="813" y="1520"/>
                    </a:cubicBezTo>
                    <a:cubicBezTo>
                      <a:pt x="356" y="1351"/>
                      <a:pt x="110" y="1153"/>
                      <a:pt x="135" y="1085"/>
                    </a:cubicBezTo>
                    <a:moveTo>
                      <a:pt x="59" y="1911"/>
                    </a:moveTo>
                    <a:lnTo>
                      <a:pt x="59" y="1911"/>
                    </a:lnTo>
                    <a:cubicBezTo>
                      <a:pt x="54" y="1884"/>
                      <a:pt x="102" y="1828"/>
                      <a:pt x="253" y="1762"/>
                    </a:cubicBezTo>
                    <a:cubicBezTo>
                      <a:pt x="396" y="1698"/>
                      <a:pt x="593" y="1644"/>
                      <a:pt x="805" y="1607"/>
                    </a:cubicBezTo>
                    <a:cubicBezTo>
                      <a:pt x="824" y="1604"/>
                      <a:pt x="841" y="1602"/>
                      <a:pt x="859" y="1599"/>
                    </a:cubicBezTo>
                    <a:cubicBezTo>
                      <a:pt x="1000" y="1648"/>
                      <a:pt x="1136" y="1684"/>
                      <a:pt x="1258" y="1706"/>
                    </a:cubicBezTo>
                    <a:cubicBezTo>
                      <a:pt x="1151" y="1766"/>
                      <a:pt x="1034" y="1846"/>
                      <a:pt x="917" y="1939"/>
                    </a:cubicBezTo>
                    <a:cubicBezTo>
                      <a:pt x="899" y="1943"/>
                      <a:pt x="882" y="1946"/>
                      <a:pt x="864" y="1949"/>
                    </a:cubicBezTo>
                    <a:cubicBezTo>
                      <a:pt x="383" y="2032"/>
                      <a:pt x="71" y="1983"/>
                      <a:pt x="59" y="1911"/>
                    </a:cubicBezTo>
                    <a:moveTo>
                      <a:pt x="646" y="2616"/>
                    </a:moveTo>
                    <a:lnTo>
                      <a:pt x="646" y="2616"/>
                    </a:lnTo>
                    <a:cubicBezTo>
                      <a:pt x="498" y="2687"/>
                      <a:pt x="424" y="2687"/>
                      <a:pt x="406" y="2665"/>
                    </a:cubicBezTo>
                    <a:cubicBezTo>
                      <a:pt x="360" y="2610"/>
                      <a:pt x="526" y="2341"/>
                      <a:pt x="900" y="2029"/>
                    </a:cubicBezTo>
                    <a:cubicBezTo>
                      <a:pt x="914" y="2017"/>
                      <a:pt x="928" y="2006"/>
                      <a:pt x="942" y="1995"/>
                    </a:cubicBezTo>
                    <a:cubicBezTo>
                      <a:pt x="1089" y="1966"/>
                      <a:pt x="1226" y="1930"/>
                      <a:pt x="1342" y="1888"/>
                    </a:cubicBezTo>
                    <a:cubicBezTo>
                      <a:pt x="1279" y="1994"/>
                      <a:pt x="1218" y="2122"/>
                      <a:pt x="1163" y="2261"/>
                    </a:cubicBezTo>
                    <a:cubicBezTo>
                      <a:pt x="1150" y="2272"/>
                      <a:pt x="1136" y="2284"/>
                      <a:pt x="1122" y="2295"/>
                    </a:cubicBezTo>
                    <a:cubicBezTo>
                      <a:pt x="956" y="2434"/>
                      <a:pt x="788" y="2547"/>
                      <a:pt x="646" y="2616"/>
                    </a:cubicBezTo>
                    <a:moveTo>
                      <a:pt x="1084" y="3145"/>
                    </a:moveTo>
                    <a:lnTo>
                      <a:pt x="1084" y="3145"/>
                    </a:lnTo>
                    <a:cubicBezTo>
                      <a:pt x="1016" y="3120"/>
                      <a:pt x="1025" y="2804"/>
                      <a:pt x="1194" y="2346"/>
                    </a:cubicBezTo>
                    <a:cubicBezTo>
                      <a:pt x="1200" y="2329"/>
                      <a:pt x="1207" y="2313"/>
                      <a:pt x="1213" y="2296"/>
                    </a:cubicBezTo>
                    <a:cubicBezTo>
                      <a:pt x="1328" y="2196"/>
                      <a:pt x="1428" y="2096"/>
                      <a:pt x="1505" y="2004"/>
                    </a:cubicBezTo>
                    <a:cubicBezTo>
                      <a:pt x="1505" y="2127"/>
                      <a:pt x="1516" y="2268"/>
                      <a:pt x="1538" y="2415"/>
                    </a:cubicBezTo>
                    <a:cubicBezTo>
                      <a:pt x="1532" y="2432"/>
                      <a:pt x="1526" y="2450"/>
                      <a:pt x="1520" y="2466"/>
                    </a:cubicBezTo>
                    <a:cubicBezTo>
                      <a:pt x="1351" y="2924"/>
                      <a:pt x="1152" y="3169"/>
                      <a:pt x="1084" y="3145"/>
                    </a:cubicBezTo>
                    <a:moveTo>
                      <a:pt x="1911" y="3221"/>
                    </a:moveTo>
                    <a:lnTo>
                      <a:pt x="1911" y="3221"/>
                    </a:lnTo>
                    <a:cubicBezTo>
                      <a:pt x="1884" y="3226"/>
                      <a:pt x="1828" y="3177"/>
                      <a:pt x="1761" y="3027"/>
                    </a:cubicBezTo>
                    <a:cubicBezTo>
                      <a:pt x="1698" y="2883"/>
                      <a:pt x="1643" y="2687"/>
                      <a:pt x="1607" y="2474"/>
                    </a:cubicBezTo>
                    <a:cubicBezTo>
                      <a:pt x="1604" y="2456"/>
                      <a:pt x="1601" y="2439"/>
                      <a:pt x="1599" y="2421"/>
                    </a:cubicBezTo>
                    <a:cubicBezTo>
                      <a:pt x="1647" y="2280"/>
                      <a:pt x="1684" y="2144"/>
                      <a:pt x="1705" y="2022"/>
                    </a:cubicBezTo>
                    <a:cubicBezTo>
                      <a:pt x="1767" y="2131"/>
                      <a:pt x="1849" y="2249"/>
                      <a:pt x="1939" y="2363"/>
                    </a:cubicBezTo>
                    <a:cubicBezTo>
                      <a:pt x="1943" y="2380"/>
                      <a:pt x="1946" y="2397"/>
                      <a:pt x="1949" y="2415"/>
                    </a:cubicBezTo>
                    <a:cubicBezTo>
                      <a:pt x="2032" y="2896"/>
                      <a:pt x="1983" y="3209"/>
                      <a:pt x="1911" y="3221"/>
                    </a:cubicBezTo>
                    <a:moveTo>
                      <a:pt x="2665" y="2874"/>
                    </a:moveTo>
                    <a:lnTo>
                      <a:pt x="2665" y="2874"/>
                    </a:lnTo>
                    <a:cubicBezTo>
                      <a:pt x="2644" y="2891"/>
                      <a:pt x="2571" y="2878"/>
                      <a:pt x="2438" y="2780"/>
                    </a:cubicBezTo>
                    <a:cubicBezTo>
                      <a:pt x="2312" y="2687"/>
                      <a:pt x="2166" y="2545"/>
                      <a:pt x="2029" y="2379"/>
                    </a:cubicBezTo>
                    <a:cubicBezTo>
                      <a:pt x="2017" y="2365"/>
                      <a:pt x="2006" y="2351"/>
                      <a:pt x="1995" y="2338"/>
                    </a:cubicBezTo>
                    <a:cubicBezTo>
                      <a:pt x="1967" y="2195"/>
                      <a:pt x="1931" y="2057"/>
                      <a:pt x="1889" y="1939"/>
                    </a:cubicBezTo>
                    <a:cubicBezTo>
                      <a:pt x="1997" y="2002"/>
                      <a:pt x="2126" y="2063"/>
                      <a:pt x="2261" y="2116"/>
                    </a:cubicBezTo>
                    <a:cubicBezTo>
                      <a:pt x="2272" y="2129"/>
                      <a:pt x="2284" y="2143"/>
                      <a:pt x="2295" y="2157"/>
                    </a:cubicBezTo>
                    <a:cubicBezTo>
                      <a:pt x="2433" y="2323"/>
                      <a:pt x="2547" y="2492"/>
                      <a:pt x="2615" y="2633"/>
                    </a:cubicBezTo>
                    <a:cubicBezTo>
                      <a:pt x="2687" y="2782"/>
                      <a:pt x="2687" y="2855"/>
                      <a:pt x="2665" y="2874"/>
                    </a:cubicBezTo>
                    <a:moveTo>
                      <a:pt x="3144" y="2195"/>
                    </a:moveTo>
                    <a:lnTo>
                      <a:pt x="3144" y="2195"/>
                    </a:lnTo>
                    <a:cubicBezTo>
                      <a:pt x="3120" y="2263"/>
                      <a:pt x="2803" y="2255"/>
                      <a:pt x="2346" y="2086"/>
                    </a:cubicBezTo>
                    <a:cubicBezTo>
                      <a:pt x="2329" y="2079"/>
                      <a:pt x="2312" y="2073"/>
                      <a:pt x="2295" y="2066"/>
                    </a:cubicBezTo>
                    <a:cubicBezTo>
                      <a:pt x="2198" y="1953"/>
                      <a:pt x="2098" y="1854"/>
                      <a:pt x="2004" y="1775"/>
                    </a:cubicBezTo>
                    <a:cubicBezTo>
                      <a:pt x="2007" y="1775"/>
                      <a:pt x="2010" y="1775"/>
                      <a:pt x="2013" y="1775"/>
                    </a:cubicBezTo>
                    <a:cubicBezTo>
                      <a:pt x="2136" y="1775"/>
                      <a:pt x="2275" y="1762"/>
                      <a:pt x="2414" y="1742"/>
                    </a:cubicBezTo>
                    <a:cubicBezTo>
                      <a:pt x="2431" y="1748"/>
                      <a:pt x="2448" y="1753"/>
                      <a:pt x="2466" y="1760"/>
                    </a:cubicBezTo>
                    <a:lnTo>
                      <a:pt x="2466" y="1760"/>
                    </a:lnTo>
                    <a:cubicBezTo>
                      <a:pt x="2923" y="1929"/>
                      <a:pt x="3170" y="2127"/>
                      <a:pt x="3144" y="2195"/>
                    </a:cubicBezTo>
                    <a:moveTo>
                      <a:pt x="2474" y="1673"/>
                    </a:moveTo>
                    <a:lnTo>
                      <a:pt x="2474" y="1673"/>
                    </a:lnTo>
                    <a:cubicBezTo>
                      <a:pt x="2456" y="1676"/>
                      <a:pt x="2438" y="1679"/>
                      <a:pt x="2421" y="1681"/>
                    </a:cubicBezTo>
                    <a:cubicBezTo>
                      <a:pt x="2284" y="1634"/>
                      <a:pt x="2146" y="1596"/>
                      <a:pt x="2023" y="1574"/>
                    </a:cubicBezTo>
                    <a:cubicBezTo>
                      <a:pt x="2131" y="1512"/>
                      <a:pt x="2249" y="1431"/>
                      <a:pt x="2363" y="1340"/>
                    </a:cubicBezTo>
                    <a:cubicBezTo>
                      <a:pt x="2380" y="1337"/>
                      <a:pt x="2397" y="1334"/>
                      <a:pt x="2415" y="1331"/>
                    </a:cubicBezTo>
                    <a:cubicBezTo>
                      <a:pt x="2594" y="1300"/>
                      <a:pt x="2748" y="1287"/>
                      <a:pt x="2873" y="1287"/>
                    </a:cubicBezTo>
                    <a:cubicBezTo>
                      <a:pt x="3087" y="1287"/>
                      <a:pt x="3213" y="1323"/>
                      <a:pt x="3221" y="1369"/>
                    </a:cubicBezTo>
                    <a:cubicBezTo>
                      <a:pt x="3233" y="1440"/>
                      <a:pt x="2955" y="1590"/>
                      <a:pt x="2474" y="16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22"/>
              <p:cNvSpPr/>
              <p:nvPr/>
            </p:nvSpPr>
            <p:spPr>
              <a:xfrm>
                <a:off x="7203600" y="417240"/>
                <a:ext cx="1171440" cy="1072080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978" extrusionOk="0">
                    <a:moveTo>
                      <a:pt x="2458" y="1362"/>
                    </a:moveTo>
                    <a:lnTo>
                      <a:pt x="2458" y="1362"/>
                    </a:lnTo>
                    <a:cubicBezTo>
                      <a:pt x="2241" y="1342"/>
                      <a:pt x="2043" y="1345"/>
                      <a:pt x="1894" y="1366"/>
                    </a:cubicBezTo>
                    <a:cubicBezTo>
                      <a:pt x="2007" y="1266"/>
                      <a:pt x="2138" y="1117"/>
                      <a:pt x="2264" y="939"/>
                    </a:cubicBezTo>
                    <a:cubicBezTo>
                      <a:pt x="2524" y="571"/>
                      <a:pt x="2661" y="220"/>
                      <a:pt x="2570" y="155"/>
                    </a:cubicBezTo>
                    <a:cubicBezTo>
                      <a:pt x="2478" y="90"/>
                      <a:pt x="2193" y="336"/>
                      <a:pt x="1933" y="705"/>
                    </a:cubicBezTo>
                    <a:cubicBezTo>
                      <a:pt x="1806" y="883"/>
                      <a:pt x="1710" y="1056"/>
                      <a:pt x="1653" y="1196"/>
                    </a:cubicBezTo>
                    <a:cubicBezTo>
                      <a:pt x="1624" y="1048"/>
                      <a:pt x="1560" y="860"/>
                      <a:pt x="1469" y="662"/>
                    </a:cubicBezTo>
                    <a:cubicBezTo>
                      <a:pt x="1280" y="253"/>
                      <a:pt x="1044" y="-42"/>
                      <a:pt x="943" y="5"/>
                    </a:cubicBezTo>
                    <a:cubicBezTo>
                      <a:pt x="841" y="53"/>
                      <a:pt x="912" y="423"/>
                      <a:pt x="1100" y="832"/>
                    </a:cubicBezTo>
                    <a:cubicBezTo>
                      <a:pt x="1191" y="1030"/>
                      <a:pt x="1293" y="1201"/>
                      <a:pt x="1386" y="1319"/>
                    </a:cubicBezTo>
                    <a:cubicBezTo>
                      <a:pt x="1243" y="1271"/>
                      <a:pt x="1049" y="1232"/>
                      <a:pt x="832" y="1212"/>
                    </a:cubicBezTo>
                    <a:cubicBezTo>
                      <a:pt x="383" y="1171"/>
                      <a:pt x="10" y="1228"/>
                      <a:pt x="0" y="1339"/>
                    </a:cubicBezTo>
                    <a:cubicBezTo>
                      <a:pt x="-10" y="1451"/>
                      <a:pt x="346" y="1575"/>
                      <a:pt x="795" y="1616"/>
                    </a:cubicBezTo>
                    <a:cubicBezTo>
                      <a:pt x="1012" y="1636"/>
                      <a:pt x="1210" y="1633"/>
                      <a:pt x="1360" y="1612"/>
                    </a:cubicBezTo>
                    <a:cubicBezTo>
                      <a:pt x="1247" y="1712"/>
                      <a:pt x="1115" y="1861"/>
                      <a:pt x="989" y="2039"/>
                    </a:cubicBezTo>
                    <a:cubicBezTo>
                      <a:pt x="729" y="2407"/>
                      <a:pt x="593" y="2758"/>
                      <a:pt x="684" y="2823"/>
                    </a:cubicBezTo>
                    <a:cubicBezTo>
                      <a:pt x="775" y="2888"/>
                      <a:pt x="1061" y="2642"/>
                      <a:pt x="1321" y="2273"/>
                    </a:cubicBezTo>
                    <a:cubicBezTo>
                      <a:pt x="1447" y="2095"/>
                      <a:pt x="1543" y="1922"/>
                      <a:pt x="1599" y="1782"/>
                    </a:cubicBezTo>
                    <a:cubicBezTo>
                      <a:pt x="1630" y="1930"/>
                      <a:pt x="1693" y="2118"/>
                      <a:pt x="1784" y="2315"/>
                    </a:cubicBezTo>
                    <a:cubicBezTo>
                      <a:pt x="1973" y="2725"/>
                      <a:pt x="2209" y="3020"/>
                      <a:pt x="2310" y="2973"/>
                    </a:cubicBezTo>
                    <a:cubicBezTo>
                      <a:pt x="2412" y="2925"/>
                      <a:pt x="2342" y="2555"/>
                      <a:pt x="2153" y="2146"/>
                    </a:cubicBezTo>
                    <a:cubicBezTo>
                      <a:pt x="2062" y="1948"/>
                      <a:pt x="1959" y="1777"/>
                      <a:pt x="1867" y="1659"/>
                    </a:cubicBezTo>
                    <a:cubicBezTo>
                      <a:pt x="2010" y="1707"/>
                      <a:pt x="2205" y="1746"/>
                      <a:pt x="2421" y="1766"/>
                    </a:cubicBezTo>
                    <a:cubicBezTo>
                      <a:pt x="2871" y="1807"/>
                      <a:pt x="3243" y="1750"/>
                      <a:pt x="3254" y="1639"/>
                    </a:cubicBezTo>
                    <a:cubicBezTo>
                      <a:pt x="3264" y="1527"/>
                      <a:pt x="2908" y="1403"/>
                      <a:pt x="2458" y="13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22"/>
              <p:cNvSpPr/>
              <p:nvPr/>
            </p:nvSpPr>
            <p:spPr>
              <a:xfrm>
                <a:off x="7193160" y="406800"/>
                <a:ext cx="1192320" cy="1092960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3036" extrusionOk="0">
                    <a:moveTo>
                      <a:pt x="3067" y="1475"/>
                    </a:moveTo>
                    <a:lnTo>
                      <a:pt x="3067" y="1475"/>
                    </a:lnTo>
                    <a:cubicBezTo>
                      <a:pt x="2915" y="1422"/>
                      <a:pt x="2710" y="1381"/>
                      <a:pt x="2490" y="1361"/>
                    </a:cubicBezTo>
                    <a:cubicBezTo>
                      <a:pt x="2323" y="1346"/>
                      <a:pt x="2153" y="1343"/>
                      <a:pt x="2009" y="1355"/>
                    </a:cubicBezTo>
                    <a:cubicBezTo>
                      <a:pt x="2112" y="1253"/>
                      <a:pt x="2219" y="1123"/>
                      <a:pt x="2317" y="985"/>
                    </a:cubicBezTo>
                    <a:cubicBezTo>
                      <a:pt x="2560" y="642"/>
                      <a:pt x="2740" y="248"/>
                      <a:pt x="2615" y="160"/>
                    </a:cubicBezTo>
                    <a:cubicBezTo>
                      <a:pt x="2491" y="72"/>
                      <a:pt x="2180" y="373"/>
                      <a:pt x="1937" y="717"/>
                    </a:cubicBezTo>
                    <a:cubicBezTo>
                      <a:pt x="1840" y="855"/>
                      <a:pt x="1753" y="1000"/>
                      <a:pt x="1691" y="1131"/>
                    </a:cubicBezTo>
                    <a:cubicBezTo>
                      <a:pt x="1654" y="991"/>
                      <a:pt x="1595" y="832"/>
                      <a:pt x="1525" y="679"/>
                    </a:cubicBezTo>
                    <a:cubicBezTo>
                      <a:pt x="1433" y="479"/>
                      <a:pt x="1326" y="299"/>
                      <a:pt x="1225" y="173"/>
                    </a:cubicBezTo>
                    <a:cubicBezTo>
                      <a:pt x="1113" y="33"/>
                      <a:pt x="1024" y="-22"/>
                      <a:pt x="960" y="8"/>
                    </a:cubicBezTo>
                    <a:cubicBezTo>
                      <a:pt x="895" y="37"/>
                      <a:pt x="879" y="142"/>
                      <a:pt x="912" y="318"/>
                    </a:cubicBezTo>
                    <a:cubicBezTo>
                      <a:pt x="943" y="476"/>
                      <a:pt x="1010" y="674"/>
                      <a:pt x="1103" y="874"/>
                    </a:cubicBezTo>
                    <a:cubicBezTo>
                      <a:pt x="1176" y="1032"/>
                      <a:pt x="1258" y="1178"/>
                      <a:pt x="1339" y="1294"/>
                    </a:cubicBezTo>
                    <a:cubicBezTo>
                      <a:pt x="1202" y="1256"/>
                      <a:pt x="1038" y="1228"/>
                      <a:pt x="864" y="1211"/>
                    </a:cubicBezTo>
                    <a:cubicBezTo>
                      <a:pt x="445" y="1173"/>
                      <a:pt x="14" y="1214"/>
                      <a:pt x="0" y="1366"/>
                    </a:cubicBezTo>
                    <a:cubicBezTo>
                      <a:pt x="-7" y="1437"/>
                      <a:pt x="75" y="1502"/>
                      <a:pt x="244" y="1561"/>
                    </a:cubicBezTo>
                    <a:cubicBezTo>
                      <a:pt x="397" y="1614"/>
                      <a:pt x="601" y="1655"/>
                      <a:pt x="821" y="1675"/>
                    </a:cubicBezTo>
                    <a:cubicBezTo>
                      <a:pt x="920" y="1684"/>
                      <a:pt x="1017" y="1688"/>
                      <a:pt x="1108" y="1688"/>
                    </a:cubicBezTo>
                    <a:cubicBezTo>
                      <a:pt x="1177" y="1688"/>
                      <a:pt x="1242" y="1686"/>
                      <a:pt x="1304" y="1680"/>
                    </a:cubicBezTo>
                    <a:cubicBezTo>
                      <a:pt x="1202" y="1780"/>
                      <a:pt x="1095" y="1908"/>
                      <a:pt x="994" y="2051"/>
                    </a:cubicBezTo>
                    <a:cubicBezTo>
                      <a:pt x="752" y="2394"/>
                      <a:pt x="571" y="2788"/>
                      <a:pt x="696" y="2876"/>
                    </a:cubicBezTo>
                    <a:cubicBezTo>
                      <a:pt x="711" y="2887"/>
                      <a:pt x="728" y="2892"/>
                      <a:pt x="748" y="2892"/>
                    </a:cubicBezTo>
                    <a:cubicBezTo>
                      <a:pt x="894" y="2892"/>
                      <a:pt x="1160" y="2621"/>
                      <a:pt x="1374" y="2319"/>
                    </a:cubicBezTo>
                    <a:cubicBezTo>
                      <a:pt x="1475" y="2176"/>
                      <a:pt x="1560" y="2033"/>
                      <a:pt x="1620" y="1904"/>
                    </a:cubicBezTo>
                    <a:cubicBezTo>
                      <a:pt x="1657" y="2045"/>
                      <a:pt x="1716" y="2204"/>
                      <a:pt x="1787" y="2357"/>
                    </a:cubicBezTo>
                    <a:cubicBezTo>
                      <a:pt x="1949" y="2708"/>
                      <a:pt x="2174" y="3036"/>
                      <a:pt x="2317" y="3036"/>
                    </a:cubicBezTo>
                    <a:cubicBezTo>
                      <a:pt x="2329" y="3036"/>
                      <a:pt x="2341" y="3034"/>
                      <a:pt x="2352" y="3028"/>
                    </a:cubicBezTo>
                    <a:cubicBezTo>
                      <a:pt x="2416" y="2999"/>
                      <a:pt x="2432" y="2894"/>
                      <a:pt x="2399" y="2718"/>
                    </a:cubicBezTo>
                    <a:cubicBezTo>
                      <a:pt x="2369" y="2560"/>
                      <a:pt x="2301" y="2362"/>
                      <a:pt x="2209" y="2162"/>
                    </a:cubicBezTo>
                    <a:lnTo>
                      <a:pt x="2209" y="2162"/>
                    </a:lnTo>
                    <a:cubicBezTo>
                      <a:pt x="2136" y="2004"/>
                      <a:pt x="2054" y="1858"/>
                      <a:pt x="1973" y="1742"/>
                    </a:cubicBezTo>
                    <a:cubicBezTo>
                      <a:pt x="2112" y="1780"/>
                      <a:pt x="2280" y="1809"/>
                      <a:pt x="2448" y="1824"/>
                    </a:cubicBezTo>
                    <a:cubicBezTo>
                      <a:pt x="2545" y="1833"/>
                      <a:pt x="2643" y="1838"/>
                      <a:pt x="2736" y="1838"/>
                    </a:cubicBezTo>
                    <a:cubicBezTo>
                      <a:pt x="3044" y="1838"/>
                      <a:pt x="3301" y="1787"/>
                      <a:pt x="3312" y="1670"/>
                    </a:cubicBezTo>
                    <a:cubicBezTo>
                      <a:pt x="3318" y="1599"/>
                      <a:pt x="3236" y="1534"/>
                      <a:pt x="3067" y="1475"/>
                    </a:cubicBezTo>
                    <a:moveTo>
                      <a:pt x="1985" y="751"/>
                    </a:moveTo>
                    <a:lnTo>
                      <a:pt x="1985" y="751"/>
                    </a:lnTo>
                    <a:cubicBezTo>
                      <a:pt x="2241" y="389"/>
                      <a:pt x="2475" y="202"/>
                      <a:pt x="2560" y="202"/>
                    </a:cubicBezTo>
                    <a:cubicBezTo>
                      <a:pt x="2569" y="202"/>
                      <a:pt x="2576" y="204"/>
                      <a:pt x="2582" y="208"/>
                    </a:cubicBezTo>
                    <a:cubicBezTo>
                      <a:pt x="2641" y="250"/>
                      <a:pt x="2550" y="553"/>
                      <a:pt x="2269" y="951"/>
                    </a:cubicBezTo>
                    <a:cubicBezTo>
                      <a:pt x="2138" y="1136"/>
                      <a:pt x="2014" y="1274"/>
                      <a:pt x="1912" y="1366"/>
                    </a:cubicBezTo>
                    <a:cubicBezTo>
                      <a:pt x="1840" y="1377"/>
                      <a:pt x="1778" y="1392"/>
                      <a:pt x="1731" y="1411"/>
                    </a:cubicBezTo>
                    <a:cubicBezTo>
                      <a:pt x="1733" y="1360"/>
                      <a:pt x="1727" y="1297"/>
                      <a:pt x="1713" y="1226"/>
                    </a:cubicBezTo>
                    <a:cubicBezTo>
                      <a:pt x="1766" y="1099"/>
                      <a:pt x="1855" y="935"/>
                      <a:pt x="1985" y="751"/>
                    </a:cubicBezTo>
                    <a:moveTo>
                      <a:pt x="1642" y="1591"/>
                    </a:moveTo>
                    <a:lnTo>
                      <a:pt x="1642" y="1591"/>
                    </a:lnTo>
                    <a:cubicBezTo>
                      <a:pt x="1645" y="1589"/>
                      <a:pt x="1647" y="1586"/>
                      <a:pt x="1649" y="1584"/>
                    </a:cubicBezTo>
                    <a:cubicBezTo>
                      <a:pt x="1651" y="1586"/>
                      <a:pt x="1653" y="1588"/>
                      <a:pt x="1654" y="1590"/>
                    </a:cubicBezTo>
                    <a:cubicBezTo>
                      <a:pt x="1655" y="1613"/>
                      <a:pt x="1651" y="1646"/>
                      <a:pt x="1640" y="1689"/>
                    </a:cubicBezTo>
                    <a:cubicBezTo>
                      <a:pt x="1636" y="1648"/>
                      <a:pt x="1637" y="1615"/>
                      <a:pt x="1642" y="1591"/>
                    </a:cubicBezTo>
                    <a:moveTo>
                      <a:pt x="1601" y="1473"/>
                    </a:moveTo>
                    <a:lnTo>
                      <a:pt x="1601" y="1473"/>
                    </a:lnTo>
                    <a:cubicBezTo>
                      <a:pt x="1602" y="1475"/>
                      <a:pt x="1602" y="1478"/>
                      <a:pt x="1603" y="1480"/>
                    </a:cubicBezTo>
                    <a:cubicBezTo>
                      <a:pt x="1599" y="1480"/>
                      <a:pt x="1597" y="1480"/>
                      <a:pt x="1594" y="1481"/>
                    </a:cubicBezTo>
                    <a:cubicBezTo>
                      <a:pt x="1573" y="1470"/>
                      <a:pt x="1547" y="1450"/>
                      <a:pt x="1517" y="1420"/>
                    </a:cubicBezTo>
                    <a:cubicBezTo>
                      <a:pt x="1556" y="1439"/>
                      <a:pt x="1584" y="1457"/>
                      <a:pt x="1601" y="1473"/>
                    </a:cubicBezTo>
                    <a:moveTo>
                      <a:pt x="1669" y="1446"/>
                    </a:moveTo>
                    <a:lnTo>
                      <a:pt x="1669" y="1446"/>
                    </a:lnTo>
                    <a:cubicBezTo>
                      <a:pt x="1667" y="1449"/>
                      <a:pt x="1664" y="1450"/>
                      <a:pt x="1662" y="1452"/>
                    </a:cubicBezTo>
                    <a:cubicBezTo>
                      <a:pt x="1659" y="1450"/>
                      <a:pt x="1658" y="1447"/>
                      <a:pt x="1655" y="1444"/>
                    </a:cubicBezTo>
                    <a:cubicBezTo>
                      <a:pt x="1655" y="1419"/>
                      <a:pt x="1660" y="1385"/>
                      <a:pt x="1672" y="1345"/>
                    </a:cubicBezTo>
                    <a:cubicBezTo>
                      <a:pt x="1675" y="1387"/>
                      <a:pt x="1674" y="1422"/>
                      <a:pt x="1669" y="1446"/>
                    </a:cubicBezTo>
                    <a:moveTo>
                      <a:pt x="1597" y="1546"/>
                    </a:moveTo>
                    <a:lnTo>
                      <a:pt x="1597" y="1546"/>
                    </a:lnTo>
                    <a:cubicBezTo>
                      <a:pt x="1595" y="1548"/>
                      <a:pt x="1595" y="1551"/>
                      <a:pt x="1594" y="1553"/>
                    </a:cubicBezTo>
                    <a:cubicBezTo>
                      <a:pt x="1574" y="1565"/>
                      <a:pt x="1544" y="1577"/>
                      <a:pt x="1502" y="1589"/>
                    </a:cubicBezTo>
                    <a:cubicBezTo>
                      <a:pt x="1537" y="1565"/>
                      <a:pt x="1566" y="1551"/>
                      <a:pt x="1588" y="1543"/>
                    </a:cubicBezTo>
                    <a:cubicBezTo>
                      <a:pt x="1590" y="1544"/>
                      <a:pt x="1594" y="1545"/>
                      <a:pt x="1597" y="1546"/>
                    </a:cubicBezTo>
                    <a:moveTo>
                      <a:pt x="1712" y="1566"/>
                    </a:moveTo>
                    <a:lnTo>
                      <a:pt x="1712" y="1566"/>
                    </a:lnTo>
                    <a:cubicBezTo>
                      <a:pt x="1712" y="1562"/>
                      <a:pt x="1710" y="1559"/>
                      <a:pt x="1709" y="1556"/>
                    </a:cubicBezTo>
                    <a:cubicBezTo>
                      <a:pt x="1712" y="1555"/>
                      <a:pt x="1714" y="1555"/>
                      <a:pt x="1717" y="1554"/>
                    </a:cubicBezTo>
                    <a:cubicBezTo>
                      <a:pt x="1738" y="1566"/>
                      <a:pt x="1764" y="1586"/>
                      <a:pt x="1796" y="1617"/>
                    </a:cubicBezTo>
                    <a:cubicBezTo>
                      <a:pt x="1759" y="1600"/>
                      <a:pt x="1731" y="1582"/>
                      <a:pt x="1712" y="1566"/>
                    </a:cubicBezTo>
                    <a:moveTo>
                      <a:pt x="1715" y="1491"/>
                    </a:moveTo>
                    <a:lnTo>
                      <a:pt x="1715" y="1491"/>
                    </a:lnTo>
                    <a:cubicBezTo>
                      <a:pt x="1716" y="1488"/>
                      <a:pt x="1717" y="1485"/>
                      <a:pt x="1718" y="1482"/>
                    </a:cubicBezTo>
                    <a:cubicBezTo>
                      <a:pt x="1739" y="1469"/>
                      <a:pt x="1772" y="1456"/>
                      <a:pt x="1814" y="1445"/>
                    </a:cubicBezTo>
                    <a:cubicBezTo>
                      <a:pt x="1779" y="1469"/>
                      <a:pt x="1750" y="1485"/>
                      <a:pt x="1725" y="1493"/>
                    </a:cubicBezTo>
                    <a:cubicBezTo>
                      <a:pt x="1722" y="1492"/>
                      <a:pt x="1718" y="1492"/>
                      <a:pt x="1715" y="1491"/>
                    </a:cubicBezTo>
                    <a:moveTo>
                      <a:pt x="1156" y="849"/>
                    </a:moveTo>
                    <a:lnTo>
                      <a:pt x="1156" y="849"/>
                    </a:lnTo>
                    <a:cubicBezTo>
                      <a:pt x="1066" y="653"/>
                      <a:pt x="1000" y="460"/>
                      <a:pt x="970" y="306"/>
                    </a:cubicBezTo>
                    <a:cubicBezTo>
                      <a:pt x="939" y="144"/>
                      <a:pt x="958" y="73"/>
                      <a:pt x="984" y="61"/>
                    </a:cubicBezTo>
                    <a:cubicBezTo>
                      <a:pt x="987" y="60"/>
                      <a:pt x="991" y="59"/>
                      <a:pt x="995" y="59"/>
                    </a:cubicBezTo>
                    <a:cubicBezTo>
                      <a:pt x="1027" y="59"/>
                      <a:pt x="1089" y="97"/>
                      <a:pt x="1179" y="210"/>
                    </a:cubicBezTo>
                    <a:cubicBezTo>
                      <a:pt x="1277" y="332"/>
                      <a:pt x="1381" y="508"/>
                      <a:pt x="1471" y="703"/>
                    </a:cubicBezTo>
                    <a:cubicBezTo>
                      <a:pt x="1566" y="909"/>
                      <a:pt x="1623" y="1086"/>
                      <a:pt x="1652" y="1221"/>
                    </a:cubicBezTo>
                    <a:cubicBezTo>
                      <a:pt x="1625" y="1288"/>
                      <a:pt x="1608" y="1349"/>
                      <a:pt x="1602" y="1400"/>
                    </a:cubicBezTo>
                    <a:cubicBezTo>
                      <a:pt x="1562" y="1374"/>
                      <a:pt x="1509" y="1349"/>
                      <a:pt x="1440" y="1325"/>
                    </a:cubicBezTo>
                    <a:cubicBezTo>
                      <a:pt x="1438" y="1325"/>
                      <a:pt x="1436" y="1323"/>
                      <a:pt x="1433" y="1323"/>
                    </a:cubicBezTo>
                    <a:cubicBezTo>
                      <a:pt x="1340" y="1202"/>
                      <a:pt x="1242" y="1035"/>
                      <a:pt x="1156" y="849"/>
                    </a:cubicBezTo>
                    <a:moveTo>
                      <a:pt x="827" y="1616"/>
                    </a:moveTo>
                    <a:lnTo>
                      <a:pt x="827" y="1616"/>
                    </a:lnTo>
                    <a:cubicBezTo>
                      <a:pt x="611" y="1597"/>
                      <a:pt x="412" y="1557"/>
                      <a:pt x="264" y="1506"/>
                    </a:cubicBezTo>
                    <a:cubicBezTo>
                      <a:pt x="108" y="1451"/>
                      <a:pt x="56" y="1399"/>
                      <a:pt x="59" y="1371"/>
                    </a:cubicBezTo>
                    <a:cubicBezTo>
                      <a:pt x="64" y="1314"/>
                      <a:pt x="256" y="1257"/>
                      <a:pt x="574" y="1257"/>
                    </a:cubicBezTo>
                    <a:cubicBezTo>
                      <a:pt x="660" y="1257"/>
                      <a:pt x="755" y="1261"/>
                      <a:pt x="858" y="1270"/>
                    </a:cubicBezTo>
                    <a:cubicBezTo>
                      <a:pt x="1062" y="1289"/>
                      <a:pt x="1252" y="1326"/>
                      <a:pt x="1397" y="1373"/>
                    </a:cubicBezTo>
                    <a:cubicBezTo>
                      <a:pt x="1399" y="1375"/>
                      <a:pt x="1401" y="1377"/>
                      <a:pt x="1402" y="1380"/>
                    </a:cubicBezTo>
                    <a:cubicBezTo>
                      <a:pt x="1447" y="1435"/>
                      <a:pt x="1488" y="1477"/>
                      <a:pt x="1525" y="1506"/>
                    </a:cubicBezTo>
                    <a:cubicBezTo>
                      <a:pt x="1483" y="1528"/>
                      <a:pt x="1435" y="1561"/>
                      <a:pt x="1381" y="1608"/>
                    </a:cubicBezTo>
                    <a:cubicBezTo>
                      <a:pt x="1379" y="1610"/>
                      <a:pt x="1377" y="1612"/>
                      <a:pt x="1376" y="1613"/>
                    </a:cubicBezTo>
                    <a:cubicBezTo>
                      <a:pt x="1224" y="1634"/>
                      <a:pt x="1031" y="1635"/>
                      <a:pt x="827" y="1616"/>
                    </a:cubicBezTo>
                    <a:moveTo>
                      <a:pt x="1326" y="2285"/>
                    </a:moveTo>
                    <a:lnTo>
                      <a:pt x="1326" y="2285"/>
                    </a:lnTo>
                    <a:cubicBezTo>
                      <a:pt x="1044" y="2684"/>
                      <a:pt x="789" y="2870"/>
                      <a:pt x="730" y="2828"/>
                    </a:cubicBezTo>
                    <a:cubicBezTo>
                      <a:pt x="671" y="2786"/>
                      <a:pt x="761" y="2483"/>
                      <a:pt x="1043" y="2085"/>
                    </a:cubicBezTo>
                    <a:cubicBezTo>
                      <a:pt x="1161" y="1917"/>
                      <a:pt x="1288" y="1771"/>
                      <a:pt x="1401" y="1669"/>
                    </a:cubicBezTo>
                    <a:cubicBezTo>
                      <a:pt x="1404" y="1669"/>
                      <a:pt x="1406" y="1669"/>
                      <a:pt x="1409" y="1668"/>
                    </a:cubicBezTo>
                    <a:cubicBezTo>
                      <a:pt x="1480" y="1657"/>
                      <a:pt x="1537" y="1642"/>
                      <a:pt x="1581" y="1625"/>
                    </a:cubicBezTo>
                    <a:cubicBezTo>
                      <a:pt x="1578" y="1676"/>
                      <a:pt x="1584" y="1738"/>
                      <a:pt x="1598" y="1809"/>
                    </a:cubicBezTo>
                    <a:cubicBezTo>
                      <a:pt x="1539" y="1950"/>
                      <a:pt x="1444" y="2118"/>
                      <a:pt x="1326" y="2285"/>
                    </a:cubicBezTo>
                    <a:moveTo>
                      <a:pt x="2155" y="2187"/>
                    </a:moveTo>
                    <a:lnTo>
                      <a:pt x="2155" y="2187"/>
                    </a:lnTo>
                    <a:lnTo>
                      <a:pt x="2155" y="2187"/>
                    </a:lnTo>
                    <a:cubicBezTo>
                      <a:pt x="2246" y="2383"/>
                      <a:pt x="2311" y="2575"/>
                      <a:pt x="2341" y="2730"/>
                    </a:cubicBezTo>
                    <a:cubicBezTo>
                      <a:pt x="2372" y="2892"/>
                      <a:pt x="2353" y="2963"/>
                      <a:pt x="2327" y="2975"/>
                    </a:cubicBezTo>
                    <a:cubicBezTo>
                      <a:pt x="2262" y="3005"/>
                      <a:pt x="2044" y="2776"/>
                      <a:pt x="1840" y="2332"/>
                    </a:cubicBezTo>
                    <a:cubicBezTo>
                      <a:pt x="1745" y="2127"/>
                      <a:pt x="1687" y="1949"/>
                      <a:pt x="1659" y="1815"/>
                    </a:cubicBezTo>
                    <a:cubicBezTo>
                      <a:pt x="1660" y="1812"/>
                      <a:pt x="1662" y="1810"/>
                      <a:pt x="1662" y="1807"/>
                    </a:cubicBezTo>
                    <a:cubicBezTo>
                      <a:pt x="1689" y="1740"/>
                      <a:pt x="1704" y="1683"/>
                      <a:pt x="1710" y="1636"/>
                    </a:cubicBezTo>
                    <a:cubicBezTo>
                      <a:pt x="1754" y="1665"/>
                      <a:pt x="1811" y="1691"/>
                      <a:pt x="1879" y="1714"/>
                    </a:cubicBezTo>
                    <a:cubicBezTo>
                      <a:pt x="1972" y="1835"/>
                      <a:pt x="2070" y="2001"/>
                      <a:pt x="2155" y="2187"/>
                    </a:cubicBezTo>
                    <a:moveTo>
                      <a:pt x="2453" y="1766"/>
                    </a:moveTo>
                    <a:lnTo>
                      <a:pt x="2453" y="1766"/>
                    </a:lnTo>
                    <a:cubicBezTo>
                      <a:pt x="2228" y="1745"/>
                      <a:pt x="2045" y="1706"/>
                      <a:pt x="1914" y="1663"/>
                    </a:cubicBezTo>
                    <a:cubicBezTo>
                      <a:pt x="1913" y="1661"/>
                      <a:pt x="1911" y="1659"/>
                      <a:pt x="1909" y="1656"/>
                    </a:cubicBezTo>
                    <a:cubicBezTo>
                      <a:pt x="1865" y="1600"/>
                      <a:pt x="1823" y="1559"/>
                      <a:pt x="1786" y="1530"/>
                    </a:cubicBezTo>
                    <a:cubicBezTo>
                      <a:pt x="1832" y="1507"/>
                      <a:pt x="1883" y="1469"/>
                      <a:pt x="1937" y="1422"/>
                    </a:cubicBezTo>
                    <a:cubicBezTo>
                      <a:pt x="2011" y="1412"/>
                      <a:pt x="2100" y="1406"/>
                      <a:pt x="2202" y="1406"/>
                    </a:cubicBezTo>
                    <a:cubicBezTo>
                      <a:pt x="2287" y="1406"/>
                      <a:pt x="2382" y="1410"/>
                      <a:pt x="2485" y="1420"/>
                    </a:cubicBezTo>
                    <a:cubicBezTo>
                      <a:pt x="2700" y="1440"/>
                      <a:pt x="2900" y="1479"/>
                      <a:pt x="3048" y="1530"/>
                    </a:cubicBezTo>
                    <a:cubicBezTo>
                      <a:pt x="3203" y="1585"/>
                      <a:pt x="3256" y="1637"/>
                      <a:pt x="3253" y="1665"/>
                    </a:cubicBezTo>
                    <a:cubicBezTo>
                      <a:pt x="3246" y="1737"/>
                      <a:pt x="2939" y="1810"/>
                      <a:pt x="2453" y="17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22"/>
              <p:cNvSpPr/>
              <p:nvPr/>
            </p:nvSpPr>
            <p:spPr>
              <a:xfrm>
                <a:off x="7253280" y="367920"/>
                <a:ext cx="1071720" cy="1171080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3253" extrusionOk="0">
                    <a:moveTo>
                      <a:pt x="2972" y="942"/>
                    </a:moveTo>
                    <a:lnTo>
                      <a:pt x="2972" y="942"/>
                    </a:lnTo>
                    <a:cubicBezTo>
                      <a:pt x="2925" y="841"/>
                      <a:pt x="2555" y="911"/>
                      <a:pt x="2146" y="1100"/>
                    </a:cubicBezTo>
                    <a:cubicBezTo>
                      <a:pt x="1948" y="1191"/>
                      <a:pt x="1777" y="1293"/>
                      <a:pt x="1658" y="1386"/>
                    </a:cubicBezTo>
                    <a:cubicBezTo>
                      <a:pt x="1707" y="1243"/>
                      <a:pt x="1746" y="1048"/>
                      <a:pt x="1766" y="831"/>
                    </a:cubicBezTo>
                    <a:cubicBezTo>
                      <a:pt x="1807" y="382"/>
                      <a:pt x="1750" y="10"/>
                      <a:pt x="1638" y="0"/>
                    </a:cubicBezTo>
                    <a:cubicBezTo>
                      <a:pt x="1527" y="-11"/>
                      <a:pt x="1403" y="345"/>
                      <a:pt x="1361" y="794"/>
                    </a:cubicBezTo>
                    <a:cubicBezTo>
                      <a:pt x="1341" y="1011"/>
                      <a:pt x="1344" y="1210"/>
                      <a:pt x="1366" y="1359"/>
                    </a:cubicBezTo>
                    <a:cubicBezTo>
                      <a:pt x="1266" y="1246"/>
                      <a:pt x="1117" y="1115"/>
                      <a:pt x="939" y="989"/>
                    </a:cubicBezTo>
                    <a:cubicBezTo>
                      <a:pt x="571" y="728"/>
                      <a:pt x="220" y="592"/>
                      <a:pt x="155" y="683"/>
                    </a:cubicBezTo>
                    <a:cubicBezTo>
                      <a:pt x="90" y="775"/>
                      <a:pt x="336" y="1060"/>
                      <a:pt x="705" y="1320"/>
                    </a:cubicBezTo>
                    <a:cubicBezTo>
                      <a:pt x="882" y="1446"/>
                      <a:pt x="1056" y="1543"/>
                      <a:pt x="1196" y="1599"/>
                    </a:cubicBezTo>
                    <a:cubicBezTo>
                      <a:pt x="1048" y="1629"/>
                      <a:pt x="860" y="1692"/>
                      <a:pt x="662" y="1784"/>
                    </a:cubicBezTo>
                    <a:cubicBezTo>
                      <a:pt x="252" y="1973"/>
                      <a:pt x="-42" y="2208"/>
                      <a:pt x="5" y="2310"/>
                    </a:cubicBezTo>
                    <a:cubicBezTo>
                      <a:pt x="52" y="2412"/>
                      <a:pt x="423" y="2341"/>
                      <a:pt x="832" y="2153"/>
                    </a:cubicBezTo>
                    <a:cubicBezTo>
                      <a:pt x="1030" y="2061"/>
                      <a:pt x="1200" y="1959"/>
                      <a:pt x="1319" y="1867"/>
                    </a:cubicBezTo>
                    <a:cubicBezTo>
                      <a:pt x="1271" y="2009"/>
                      <a:pt x="1232" y="2204"/>
                      <a:pt x="1211" y="2421"/>
                    </a:cubicBezTo>
                    <a:cubicBezTo>
                      <a:pt x="1171" y="2870"/>
                      <a:pt x="1228" y="3242"/>
                      <a:pt x="1339" y="3253"/>
                    </a:cubicBezTo>
                    <a:cubicBezTo>
                      <a:pt x="1451" y="3263"/>
                      <a:pt x="1575" y="2907"/>
                      <a:pt x="1616" y="2458"/>
                    </a:cubicBezTo>
                    <a:cubicBezTo>
                      <a:pt x="1636" y="2241"/>
                      <a:pt x="1633" y="2042"/>
                      <a:pt x="1612" y="1893"/>
                    </a:cubicBezTo>
                    <a:cubicBezTo>
                      <a:pt x="1712" y="2006"/>
                      <a:pt x="1861" y="2137"/>
                      <a:pt x="2038" y="2263"/>
                    </a:cubicBezTo>
                    <a:cubicBezTo>
                      <a:pt x="2407" y="2524"/>
                      <a:pt x="2758" y="2660"/>
                      <a:pt x="2823" y="2569"/>
                    </a:cubicBezTo>
                    <a:cubicBezTo>
                      <a:pt x="2887" y="2477"/>
                      <a:pt x="2641" y="2192"/>
                      <a:pt x="2273" y="1932"/>
                    </a:cubicBezTo>
                    <a:cubicBezTo>
                      <a:pt x="2095" y="1805"/>
                      <a:pt x="1921" y="1709"/>
                      <a:pt x="1782" y="1653"/>
                    </a:cubicBezTo>
                    <a:cubicBezTo>
                      <a:pt x="1929" y="1623"/>
                      <a:pt x="2117" y="1560"/>
                      <a:pt x="2315" y="1468"/>
                    </a:cubicBezTo>
                    <a:cubicBezTo>
                      <a:pt x="2725" y="1280"/>
                      <a:pt x="3019" y="1044"/>
                      <a:pt x="2972" y="9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22"/>
              <p:cNvSpPr/>
              <p:nvPr/>
            </p:nvSpPr>
            <p:spPr>
              <a:xfrm>
                <a:off x="7242840" y="357120"/>
                <a:ext cx="1092960" cy="1192320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3312" extrusionOk="0">
                    <a:moveTo>
                      <a:pt x="3028" y="960"/>
                    </a:moveTo>
                    <a:lnTo>
                      <a:pt x="3028" y="960"/>
                    </a:lnTo>
                    <a:cubicBezTo>
                      <a:pt x="2998" y="895"/>
                      <a:pt x="2894" y="879"/>
                      <a:pt x="2718" y="913"/>
                    </a:cubicBezTo>
                    <a:cubicBezTo>
                      <a:pt x="2560" y="943"/>
                      <a:pt x="2362" y="1011"/>
                      <a:pt x="2162" y="1103"/>
                    </a:cubicBezTo>
                    <a:cubicBezTo>
                      <a:pt x="2004" y="1176"/>
                      <a:pt x="1858" y="1258"/>
                      <a:pt x="1742" y="1339"/>
                    </a:cubicBezTo>
                    <a:cubicBezTo>
                      <a:pt x="1780" y="1199"/>
                      <a:pt x="1808" y="1032"/>
                      <a:pt x="1824" y="864"/>
                    </a:cubicBezTo>
                    <a:cubicBezTo>
                      <a:pt x="1862" y="446"/>
                      <a:pt x="1822" y="14"/>
                      <a:pt x="1670" y="0"/>
                    </a:cubicBezTo>
                    <a:cubicBezTo>
                      <a:pt x="1599" y="-6"/>
                      <a:pt x="1533" y="76"/>
                      <a:pt x="1474" y="245"/>
                    </a:cubicBezTo>
                    <a:cubicBezTo>
                      <a:pt x="1422" y="397"/>
                      <a:pt x="1381" y="602"/>
                      <a:pt x="1361" y="821"/>
                    </a:cubicBezTo>
                    <a:cubicBezTo>
                      <a:pt x="1345" y="989"/>
                      <a:pt x="1342" y="1159"/>
                      <a:pt x="1355" y="1303"/>
                    </a:cubicBezTo>
                    <a:cubicBezTo>
                      <a:pt x="1255" y="1202"/>
                      <a:pt x="1127" y="1095"/>
                      <a:pt x="985" y="994"/>
                    </a:cubicBezTo>
                    <a:cubicBezTo>
                      <a:pt x="642" y="752"/>
                      <a:pt x="248" y="571"/>
                      <a:pt x="159" y="696"/>
                    </a:cubicBezTo>
                    <a:cubicBezTo>
                      <a:pt x="71" y="821"/>
                      <a:pt x="373" y="1132"/>
                      <a:pt x="716" y="1375"/>
                    </a:cubicBezTo>
                    <a:cubicBezTo>
                      <a:pt x="859" y="1475"/>
                      <a:pt x="1003" y="1560"/>
                      <a:pt x="1131" y="1620"/>
                    </a:cubicBezTo>
                    <a:cubicBezTo>
                      <a:pt x="991" y="1657"/>
                      <a:pt x="832" y="1716"/>
                      <a:pt x="679" y="1787"/>
                    </a:cubicBezTo>
                    <a:cubicBezTo>
                      <a:pt x="297" y="1963"/>
                      <a:pt x="-56" y="2213"/>
                      <a:pt x="7" y="2352"/>
                    </a:cubicBezTo>
                    <a:cubicBezTo>
                      <a:pt x="27" y="2395"/>
                      <a:pt x="79" y="2416"/>
                      <a:pt x="163" y="2416"/>
                    </a:cubicBezTo>
                    <a:cubicBezTo>
                      <a:pt x="205" y="2416"/>
                      <a:pt x="257" y="2411"/>
                      <a:pt x="317" y="2399"/>
                    </a:cubicBezTo>
                    <a:cubicBezTo>
                      <a:pt x="476" y="2369"/>
                      <a:pt x="673" y="2301"/>
                      <a:pt x="873" y="2209"/>
                    </a:cubicBezTo>
                    <a:cubicBezTo>
                      <a:pt x="1036" y="2134"/>
                      <a:pt x="1180" y="2052"/>
                      <a:pt x="1294" y="1973"/>
                    </a:cubicBezTo>
                    <a:cubicBezTo>
                      <a:pt x="1256" y="2110"/>
                      <a:pt x="1228" y="2274"/>
                      <a:pt x="1211" y="2448"/>
                    </a:cubicBezTo>
                    <a:cubicBezTo>
                      <a:pt x="1191" y="2667"/>
                      <a:pt x="1193" y="2876"/>
                      <a:pt x="1218" y="3036"/>
                    </a:cubicBezTo>
                    <a:cubicBezTo>
                      <a:pt x="1245" y="3212"/>
                      <a:pt x="1295" y="3306"/>
                      <a:pt x="1365" y="3312"/>
                    </a:cubicBezTo>
                    <a:cubicBezTo>
                      <a:pt x="1368" y="3312"/>
                      <a:pt x="1371" y="3312"/>
                      <a:pt x="1373" y="3312"/>
                    </a:cubicBezTo>
                    <a:cubicBezTo>
                      <a:pt x="1441" y="3312"/>
                      <a:pt x="1504" y="3230"/>
                      <a:pt x="1561" y="3067"/>
                    </a:cubicBezTo>
                    <a:cubicBezTo>
                      <a:pt x="1614" y="2915"/>
                      <a:pt x="1654" y="2710"/>
                      <a:pt x="1674" y="2490"/>
                    </a:cubicBezTo>
                    <a:cubicBezTo>
                      <a:pt x="1691" y="2316"/>
                      <a:pt x="1692" y="2150"/>
                      <a:pt x="1680" y="2009"/>
                    </a:cubicBezTo>
                    <a:cubicBezTo>
                      <a:pt x="1782" y="2111"/>
                      <a:pt x="1913" y="2220"/>
                      <a:pt x="2051" y="2317"/>
                    </a:cubicBezTo>
                    <a:cubicBezTo>
                      <a:pt x="2231" y="2444"/>
                      <a:pt x="2412" y="2547"/>
                      <a:pt x="2563" y="2605"/>
                    </a:cubicBezTo>
                    <a:cubicBezTo>
                      <a:pt x="2651" y="2640"/>
                      <a:pt x="2722" y="2657"/>
                      <a:pt x="2775" y="2657"/>
                    </a:cubicBezTo>
                    <a:cubicBezTo>
                      <a:pt x="2823" y="2657"/>
                      <a:pt x="2856" y="2643"/>
                      <a:pt x="2876" y="2616"/>
                    </a:cubicBezTo>
                    <a:cubicBezTo>
                      <a:pt x="2964" y="2491"/>
                      <a:pt x="2662" y="2180"/>
                      <a:pt x="2319" y="1938"/>
                    </a:cubicBezTo>
                    <a:cubicBezTo>
                      <a:pt x="2181" y="1840"/>
                      <a:pt x="2035" y="1753"/>
                      <a:pt x="1905" y="1691"/>
                    </a:cubicBezTo>
                    <a:cubicBezTo>
                      <a:pt x="2044" y="1655"/>
                      <a:pt x="2204" y="1596"/>
                      <a:pt x="2357" y="1525"/>
                    </a:cubicBezTo>
                    <a:cubicBezTo>
                      <a:pt x="2739" y="1349"/>
                      <a:pt x="3092" y="1098"/>
                      <a:pt x="3028" y="960"/>
                    </a:cubicBezTo>
                    <a:moveTo>
                      <a:pt x="1490" y="1597"/>
                    </a:moveTo>
                    <a:lnTo>
                      <a:pt x="1490" y="1597"/>
                    </a:lnTo>
                    <a:cubicBezTo>
                      <a:pt x="1487" y="1596"/>
                      <a:pt x="1484" y="1594"/>
                      <a:pt x="1482" y="1594"/>
                    </a:cubicBezTo>
                    <a:cubicBezTo>
                      <a:pt x="1469" y="1572"/>
                      <a:pt x="1456" y="1541"/>
                      <a:pt x="1446" y="1500"/>
                    </a:cubicBezTo>
                    <a:cubicBezTo>
                      <a:pt x="1470" y="1537"/>
                      <a:pt x="1485" y="1566"/>
                      <a:pt x="1493" y="1588"/>
                    </a:cubicBezTo>
                    <a:cubicBezTo>
                      <a:pt x="1491" y="1591"/>
                      <a:pt x="1491" y="1594"/>
                      <a:pt x="1490" y="1597"/>
                    </a:cubicBezTo>
                    <a:moveTo>
                      <a:pt x="1452" y="1650"/>
                    </a:moveTo>
                    <a:lnTo>
                      <a:pt x="1452" y="1650"/>
                    </a:lnTo>
                    <a:cubicBezTo>
                      <a:pt x="1450" y="1652"/>
                      <a:pt x="1448" y="1653"/>
                      <a:pt x="1446" y="1655"/>
                    </a:cubicBezTo>
                    <a:cubicBezTo>
                      <a:pt x="1422" y="1655"/>
                      <a:pt x="1390" y="1652"/>
                      <a:pt x="1347" y="1640"/>
                    </a:cubicBezTo>
                    <a:cubicBezTo>
                      <a:pt x="1388" y="1636"/>
                      <a:pt x="1422" y="1638"/>
                      <a:pt x="1446" y="1643"/>
                    </a:cubicBezTo>
                    <a:cubicBezTo>
                      <a:pt x="1448" y="1645"/>
                      <a:pt x="1450" y="1648"/>
                      <a:pt x="1452" y="1650"/>
                    </a:cubicBezTo>
                    <a:moveTo>
                      <a:pt x="1471" y="1712"/>
                    </a:moveTo>
                    <a:lnTo>
                      <a:pt x="1471" y="1712"/>
                    </a:lnTo>
                    <a:cubicBezTo>
                      <a:pt x="1474" y="1712"/>
                      <a:pt x="1477" y="1710"/>
                      <a:pt x="1480" y="1710"/>
                    </a:cubicBezTo>
                    <a:cubicBezTo>
                      <a:pt x="1480" y="1712"/>
                      <a:pt x="1481" y="1714"/>
                      <a:pt x="1482" y="1717"/>
                    </a:cubicBezTo>
                    <a:cubicBezTo>
                      <a:pt x="1469" y="1739"/>
                      <a:pt x="1448" y="1765"/>
                      <a:pt x="1420" y="1794"/>
                    </a:cubicBezTo>
                    <a:cubicBezTo>
                      <a:pt x="1438" y="1756"/>
                      <a:pt x="1456" y="1729"/>
                      <a:pt x="1471" y="1712"/>
                    </a:cubicBezTo>
                    <a:moveTo>
                      <a:pt x="1544" y="1721"/>
                    </a:moveTo>
                    <a:lnTo>
                      <a:pt x="1544" y="1721"/>
                    </a:lnTo>
                    <a:cubicBezTo>
                      <a:pt x="1545" y="1719"/>
                      <a:pt x="1545" y="1718"/>
                      <a:pt x="1545" y="1716"/>
                    </a:cubicBezTo>
                    <a:cubicBezTo>
                      <a:pt x="1548" y="1717"/>
                      <a:pt x="1550" y="1718"/>
                      <a:pt x="1553" y="1718"/>
                    </a:cubicBezTo>
                    <a:cubicBezTo>
                      <a:pt x="1565" y="1739"/>
                      <a:pt x="1578" y="1769"/>
                      <a:pt x="1589" y="1812"/>
                    </a:cubicBezTo>
                    <a:cubicBezTo>
                      <a:pt x="1566" y="1778"/>
                      <a:pt x="1550" y="1749"/>
                      <a:pt x="1542" y="1726"/>
                    </a:cubicBezTo>
                    <a:cubicBezTo>
                      <a:pt x="1543" y="1724"/>
                      <a:pt x="1544" y="1722"/>
                      <a:pt x="1544" y="1721"/>
                    </a:cubicBezTo>
                    <a:moveTo>
                      <a:pt x="1583" y="1662"/>
                    </a:moveTo>
                    <a:lnTo>
                      <a:pt x="1583" y="1662"/>
                    </a:lnTo>
                    <a:cubicBezTo>
                      <a:pt x="1586" y="1660"/>
                      <a:pt x="1588" y="1658"/>
                      <a:pt x="1591" y="1656"/>
                    </a:cubicBezTo>
                    <a:cubicBezTo>
                      <a:pt x="1592" y="1656"/>
                      <a:pt x="1593" y="1656"/>
                      <a:pt x="1594" y="1656"/>
                    </a:cubicBezTo>
                    <a:cubicBezTo>
                      <a:pt x="1619" y="1656"/>
                      <a:pt x="1651" y="1661"/>
                      <a:pt x="1690" y="1672"/>
                    </a:cubicBezTo>
                    <a:cubicBezTo>
                      <a:pt x="1649" y="1676"/>
                      <a:pt x="1615" y="1675"/>
                      <a:pt x="1590" y="1669"/>
                    </a:cubicBezTo>
                    <a:cubicBezTo>
                      <a:pt x="1588" y="1667"/>
                      <a:pt x="1586" y="1665"/>
                      <a:pt x="1583" y="1662"/>
                    </a:cubicBezTo>
                    <a:moveTo>
                      <a:pt x="1565" y="1601"/>
                    </a:moveTo>
                    <a:lnTo>
                      <a:pt x="1565" y="1601"/>
                    </a:lnTo>
                    <a:cubicBezTo>
                      <a:pt x="1562" y="1602"/>
                      <a:pt x="1558" y="1602"/>
                      <a:pt x="1556" y="1603"/>
                    </a:cubicBezTo>
                    <a:cubicBezTo>
                      <a:pt x="1556" y="1600"/>
                      <a:pt x="1556" y="1597"/>
                      <a:pt x="1555" y="1594"/>
                    </a:cubicBezTo>
                    <a:cubicBezTo>
                      <a:pt x="1566" y="1573"/>
                      <a:pt x="1586" y="1547"/>
                      <a:pt x="1617" y="1516"/>
                    </a:cubicBezTo>
                    <a:cubicBezTo>
                      <a:pt x="1599" y="1554"/>
                      <a:pt x="1581" y="1583"/>
                      <a:pt x="1565" y="1601"/>
                    </a:cubicBezTo>
                    <a:moveTo>
                      <a:pt x="1419" y="827"/>
                    </a:moveTo>
                    <a:lnTo>
                      <a:pt x="1419" y="827"/>
                    </a:lnTo>
                    <a:cubicBezTo>
                      <a:pt x="1439" y="612"/>
                      <a:pt x="1479" y="412"/>
                      <a:pt x="1530" y="264"/>
                    </a:cubicBezTo>
                    <a:cubicBezTo>
                      <a:pt x="1583" y="112"/>
                      <a:pt x="1634" y="59"/>
                      <a:pt x="1663" y="59"/>
                    </a:cubicBezTo>
                    <a:lnTo>
                      <a:pt x="1664" y="59"/>
                    </a:lnTo>
                    <a:cubicBezTo>
                      <a:pt x="1737" y="65"/>
                      <a:pt x="1810" y="373"/>
                      <a:pt x="1765" y="859"/>
                    </a:cubicBezTo>
                    <a:cubicBezTo>
                      <a:pt x="1745" y="1084"/>
                      <a:pt x="1706" y="1266"/>
                      <a:pt x="1663" y="1398"/>
                    </a:cubicBezTo>
                    <a:cubicBezTo>
                      <a:pt x="1661" y="1399"/>
                      <a:pt x="1659" y="1401"/>
                      <a:pt x="1656" y="1403"/>
                    </a:cubicBezTo>
                    <a:cubicBezTo>
                      <a:pt x="1600" y="1447"/>
                      <a:pt x="1558" y="1488"/>
                      <a:pt x="1530" y="1526"/>
                    </a:cubicBezTo>
                    <a:cubicBezTo>
                      <a:pt x="1508" y="1484"/>
                      <a:pt x="1474" y="1436"/>
                      <a:pt x="1428" y="1381"/>
                    </a:cubicBezTo>
                    <a:cubicBezTo>
                      <a:pt x="1426" y="1379"/>
                      <a:pt x="1424" y="1377"/>
                      <a:pt x="1422" y="1375"/>
                    </a:cubicBezTo>
                    <a:cubicBezTo>
                      <a:pt x="1404" y="1239"/>
                      <a:pt x="1399" y="1052"/>
                      <a:pt x="1419" y="827"/>
                    </a:cubicBezTo>
                    <a:moveTo>
                      <a:pt x="750" y="1326"/>
                    </a:moveTo>
                    <a:lnTo>
                      <a:pt x="750" y="1326"/>
                    </a:lnTo>
                    <a:cubicBezTo>
                      <a:pt x="352" y="1045"/>
                      <a:pt x="166" y="789"/>
                      <a:pt x="208" y="730"/>
                    </a:cubicBezTo>
                    <a:cubicBezTo>
                      <a:pt x="216" y="719"/>
                      <a:pt x="233" y="713"/>
                      <a:pt x="260" y="713"/>
                    </a:cubicBezTo>
                    <a:cubicBezTo>
                      <a:pt x="370" y="713"/>
                      <a:pt x="629" y="816"/>
                      <a:pt x="951" y="1043"/>
                    </a:cubicBezTo>
                    <a:lnTo>
                      <a:pt x="951" y="1043"/>
                    </a:lnTo>
                    <a:cubicBezTo>
                      <a:pt x="1118" y="1161"/>
                      <a:pt x="1264" y="1287"/>
                      <a:pt x="1366" y="1401"/>
                    </a:cubicBezTo>
                    <a:cubicBezTo>
                      <a:pt x="1376" y="1472"/>
                      <a:pt x="1391" y="1534"/>
                      <a:pt x="1411" y="1581"/>
                    </a:cubicBezTo>
                    <a:cubicBezTo>
                      <a:pt x="1360" y="1578"/>
                      <a:pt x="1298" y="1584"/>
                      <a:pt x="1227" y="1598"/>
                    </a:cubicBezTo>
                    <a:cubicBezTo>
                      <a:pt x="1086" y="1540"/>
                      <a:pt x="917" y="1445"/>
                      <a:pt x="750" y="1326"/>
                    </a:cubicBezTo>
                    <a:moveTo>
                      <a:pt x="849" y="2156"/>
                    </a:moveTo>
                    <a:lnTo>
                      <a:pt x="849" y="2156"/>
                    </a:lnTo>
                    <a:cubicBezTo>
                      <a:pt x="653" y="2246"/>
                      <a:pt x="460" y="2312"/>
                      <a:pt x="306" y="2341"/>
                    </a:cubicBezTo>
                    <a:cubicBezTo>
                      <a:pt x="144" y="2372"/>
                      <a:pt x="72" y="2353"/>
                      <a:pt x="61" y="2328"/>
                    </a:cubicBezTo>
                    <a:cubicBezTo>
                      <a:pt x="30" y="2262"/>
                      <a:pt x="260" y="2045"/>
                      <a:pt x="703" y="1840"/>
                    </a:cubicBezTo>
                    <a:cubicBezTo>
                      <a:pt x="909" y="1745"/>
                      <a:pt x="1086" y="1688"/>
                      <a:pt x="1221" y="1659"/>
                    </a:cubicBezTo>
                    <a:cubicBezTo>
                      <a:pt x="1224" y="1661"/>
                      <a:pt x="1226" y="1662"/>
                      <a:pt x="1229" y="1663"/>
                    </a:cubicBezTo>
                    <a:cubicBezTo>
                      <a:pt x="1295" y="1689"/>
                      <a:pt x="1352" y="1705"/>
                      <a:pt x="1399" y="1711"/>
                    </a:cubicBezTo>
                    <a:cubicBezTo>
                      <a:pt x="1373" y="1751"/>
                      <a:pt x="1349" y="1803"/>
                      <a:pt x="1325" y="1871"/>
                    </a:cubicBezTo>
                    <a:cubicBezTo>
                      <a:pt x="1324" y="1874"/>
                      <a:pt x="1323" y="1876"/>
                      <a:pt x="1322" y="1879"/>
                    </a:cubicBezTo>
                    <a:cubicBezTo>
                      <a:pt x="1212" y="1964"/>
                      <a:pt x="1051" y="2062"/>
                      <a:pt x="849" y="2156"/>
                    </a:cubicBezTo>
                    <a:moveTo>
                      <a:pt x="1616" y="2485"/>
                    </a:moveTo>
                    <a:lnTo>
                      <a:pt x="1616" y="2485"/>
                    </a:lnTo>
                    <a:cubicBezTo>
                      <a:pt x="1596" y="2700"/>
                      <a:pt x="1557" y="2900"/>
                      <a:pt x="1505" y="3048"/>
                    </a:cubicBezTo>
                    <a:cubicBezTo>
                      <a:pt x="1451" y="3203"/>
                      <a:pt x="1399" y="3255"/>
                      <a:pt x="1371" y="3253"/>
                    </a:cubicBezTo>
                    <a:cubicBezTo>
                      <a:pt x="1343" y="3251"/>
                      <a:pt x="1301" y="3190"/>
                      <a:pt x="1276" y="3027"/>
                    </a:cubicBezTo>
                    <a:cubicBezTo>
                      <a:pt x="1252" y="2872"/>
                      <a:pt x="1251" y="2668"/>
                      <a:pt x="1270" y="2453"/>
                    </a:cubicBezTo>
                    <a:cubicBezTo>
                      <a:pt x="1289" y="2250"/>
                      <a:pt x="1325" y="2060"/>
                      <a:pt x="1373" y="1914"/>
                    </a:cubicBezTo>
                    <a:cubicBezTo>
                      <a:pt x="1430" y="1869"/>
                      <a:pt x="1475" y="1825"/>
                      <a:pt x="1506" y="1786"/>
                    </a:cubicBezTo>
                    <a:cubicBezTo>
                      <a:pt x="1529" y="1832"/>
                      <a:pt x="1566" y="1883"/>
                      <a:pt x="1613" y="1937"/>
                    </a:cubicBezTo>
                    <a:cubicBezTo>
                      <a:pt x="1633" y="2088"/>
                      <a:pt x="1635" y="2282"/>
                      <a:pt x="1616" y="2485"/>
                    </a:cubicBezTo>
                    <a:moveTo>
                      <a:pt x="2285" y="1986"/>
                    </a:moveTo>
                    <a:lnTo>
                      <a:pt x="2285" y="1986"/>
                    </a:lnTo>
                    <a:cubicBezTo>
                      <a:pt x="2683" y="2267"/>
                      <a:pt x="2869" y="2523"/>
                      <a:pt x="2828" y="2582"/>
                    </a:cubicBezTo>
                    <a:cubicBezTo>
                      <a:pt x="2812" y="2605"/>
                      <a:pt x="2738" y="2610"/>
                      <a:pt x="2584" y="2550"/>
                    </a:cubicBezTo>
                    <a:cubicBezTo>
                      <a:pt x="2438" y="2494"/>
                      <a:pt x="2261" y="2394"/>
                      <a:pt x="2084" y="2269"/>
                    </a:cubicBezTo>
                    <a:cubicBezTo>
                      <a:pt x="1900" y="2138"/>
                      <a:pt x="1761" y="2014"/>
                      <a:pt x="1669" y="1911"/>
                    </a:cubicBezTo>
                    <a:cubicBezTo>
                      <a:pt x="1669" y="1908"/>
                      <a:pt x="1668" y="1906"/>
                      <a:pt x="1668" y="1903"/>
                    </a:cubicBezTo>
                    <a:cubicBezTo>
                      <a:pt x="1657" y="1832"/>
                      <a:pt x="1642" y="1775"/>
                      <a:pt x="1624" y="1731"/>
                    </a:cubicBezTo>
                    <a:cubicBezTo>
                      <a:pt x="1632" y="1732"/>
                      <a:pt x="1640" y="1732"/>
                      <a:pt x="1649" y="1732"/>
                    </a:cubicBezTo>
                    <a:cubicBezTo>
                      <a:pt x="1695" y="1732"/>
                      <a:pt x="1750" y="1726"/>
                      <a:pt x="1810" y="1714"/>
                    </a:cubicBezTo>
                    <a:cubicBezTo>
                      <a:pt x="1937" y="1766"/>
                      <a:pt x="2101" y="1855"/>
                      <a:pt x="2285" y="1986"/>
                    </a:cubicBezTo>
                    <a:moveTo>
                      <a:pt x="1815" y="1652"/>
                    </a:moveTo>
                    <a:lnTo>
                      <a:pt x="1815" y="1652"/>
                    </a:lnTo>
                    <a:cubicBezTo>
                      <a:pt x="1748" y="1626"/>
                      <a:pt x="1687" y="1608"/>
                      <a:pt x="1636" y="1602"/>
                    </a:cubicBezTo>
                    <a:cubicBezTo>
                      <a:pt x="1664" y="1559"/>
                      <a:pt x="1690" y="1501"/>
                      <a:pt x="1714" y="1433"/>
                    </a:cubicBezTo>
                    <a:cubicBezTo>
                      <a:pt x="1834" y="1340"/>
                      <a:pt x="2001" y="1242"/>
                      <a:pt x="2187" y="1156"/>
                    </a:cubicBezTo>
                    <a:cubicBezTo>
                      <a:pt x="2383" y="1066"/>
                      <a:pt x="2575" y="1000"/>
                      <a:pt x="2729" y="971"/>
                    </a:cubicBezTo>
                    <a:cubicBezTo>
                      <a:pt x="2789" y="960"/>
                      <a:pt x="2837" y="955"/>
                      <a:pt x="2873" y="955"/>
                    </a:cubicBezTo>
                    <a:cubicBezTo>
                      <a:pt x="2936" y="955"/>
                      <a:pt x="2967" y="968"/>
                      <a:pt x="2975" y="984"/>
                    </a:cubicBezTo>
                    <a:cubicBezTo>
                      <a:pt x="3005" y="1050"/>
                      <a:pt x="2775" y="1267"/>
                      <a:pt x="2332" y="1472"/>
                    </a:cubicBezTo>
                    <a:cubicBezTo>
                      <a:pt x="2127" y="1566"/>
                      <a:pt x="1950" y="1624"/>
                      <a:pt x="1815" y="1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22"/>
              <p:cNvSpPr/>
              <p:nvPr/>
            </p:nvSpPr>
            <p:spPr>
              <a:xfrm>
                <a:off x="7665840" y="829800"/>
                <a:ext cx="246600" cy="246600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85" extrusionOk="0">
                    <a:moveTo>
                      <a:pt x="224" y="664"/>
                    </a:moveTo>
                    <a:lnTo>
                      <a:pt x="224" y="664"/>
                    </a:lnTo>
                    <a:cubicBezTo>
                      <a:pt x="47" y="599"/>
                      <a:pt x="-44" y="402"/>
                      <a:pt x="21" y="225"/>
                    </a:cubicBezTo>
                    <a:cubicBezTo>
                      <a:pt x="87" y="47"/>
                      <a:pt x="284" y="-44"/>
                      <a:pt x="461" y="22"/>
                    </a:cubicBezTo>
                    <a:cubicBezTo>
                      <a:pt x="638" y="87"/>
                      <a:pt x="729" y="284"/>
                      <a:pt x="664" y="461"/>
                    </a:cubicBezTo>
                    <a:cubicBezTo>
                      <a:pt x="599" y="639"/>
                      <a:pt x="402" y="730"/>
                      <a:pt x="224" y="6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7" name="Google Shape;967;p22"/>
            <p:cNvGrpSpPr/>
            <p:nvPr/>
          </p:nvGrpSpPr>
          <p:grpSpPr>
            <a:xfrm rot="9527590">
              <a:off x="355181" y="287024"/>
              <a:ext cx="283584" cy="283584"/>
              <a:chOff x="7314840" y="1753920"/>
              <a:chExt cx="948960" cy="948960"/>
            </a:xfrm>
          </p:grpSpPr>
          <p:sp>
            <p:nvSpPr>
              <p:cNvPr id="968" name="Google Shape;968;p22"/>
              <p:cNvSpPr/>
              <p:nvPr/>
            </p:nvSpPr>
            <p:spPr>
              <a:xfrm>
                <a:off x="7314840" y="1753920"/>
                <a:ext cx="948960" cy="948960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2636" extrusionOk="0">
                    <a:moveTo>
                      <a:pt x="2636" y="1439"/>
                    </a:moveTo>
                    <a:lnTo>
                      <a:pt x="2636" y="1439"/>
                    </a:lnTo>
                    <a:cubicBezTo>
                      <a:pt x="2644" y="1349"/>
                      <a:pt x="2356" y="1248"/>
                      <a:pt x="1992" y="1215"/>
                    </a:cubicBezTo>
                    <a:cubicBezTo>
                      <a:pt x="1975" y="1214"/>
                      <a:pt x="1958" y="1212"/>
                      <a:pt x="1942" y="1211"/>
                    </a:cubicBezTo>
                    <a:cubicBezTo>
                      <a:pt x="1957" y="1204"/>
                      <a:pt x="1972" y="1198"/>
                      <a:pt x="1987" y="1191"/>
                    </a:cubicBezTo>
                    <a:cubicBezTo>
                      <a:pt x="2319" y="1037"/>
                      <a:pt x="2558" y="846"/>
                      <a:pt x="2520" y="764"/>
                    </a:cubicBezTo>
                    <a:cubicBezTo>
                      <a:pt x="2481" y="681"/>
                      <a:pt x="2181" y="739"/>
                      <a:pt x="1849" y="892"/>
                    </a:cubicBezTo>
                    <a:cubicBezTo>
                      <a:pt x="1834" y="898"/>
                      <a:pt x="1819" y="906"/>
                      <a:pt x="1805" y="913"/>
                    </a:cubicBezTo>
                    <a:cubicBezTo>
                      <a:pt x="1814" y="900"/>
                      <a:pt x="1824" y="887"/>
                      <a:pt x="1834" y="873"/>
                    </a:cubicBezTo>
                    <a:cubicBezTo>
                      <a:pt x="2045" y="574"/>
                      <a:pt x="2156" y="290"/>
                      <a:pt x="2082" y="237"/>
                    </a:cubicBezTo>
                    <a:cubicBezTo>
                      <a:pt x="2008" y="185"/>
                      <a:pt x="1776" y="384"/>
                      <a:pt x="1565" y="683"/>
                    </a:cubicBezTo>
                    <a:cubicBezTo>
                      <a:pt x="1556" y="697"/>
                      <a:pt x="1546" y="710"/>
                      <a:pt x="1537" y="724"/>
                    </a:cubicBezTo>
                    <a:cubicBezTo>
                      <a:pt x="1539" y="707"/>
                      <a:pt x="1541" y="691"/>
                      <a:pt x="1542" y="674"/>
                    </a:cubicBezTo>
                    <a:cubicBezTo>
                      <a:pt x="1575" y="310"/>
                      <a:pt x="1529" y="9"/>
                      <a:pt x="1439" y="0"/>
                    </a:cubicBezTo>
                    <a:cubicBezTo>
                      <a:pt x="1348" y="-8"/>
                      <a:pt x="1248" y="280"/>
                      <a:pt x="1214" y="644"/>
                    </a:cubicBezTo>
                    <a:cubicBezTo>
                      <a:pt x="1213" y="661"/>
                      <a:pt x="1211" y="678"/>
                      <a:pt x="1210" y="694"/>
                    </a:cubicBezTo>
                    <a:cubicBezTo>
                      <a:pt x="1204" y="679"/>
                      <a:pt x="1197" y="663"/>
                      <a:pt x="1190" y="648"/>
                    </a:cubicBezTo>
                    <a:cubicBezTo>
                      <a:pt x="1037" y="316"/>
                      <a:pt x="846" y="78"/>
                      <a:pt x="763" y="116"/>
                    </a:cubicBezTo>
                    <a:cubicBezTo>
                      <a:pt x="681" y="154"/>
                      <a:pt x="738" y="454"/>
                      <a:pt x="891" y="786"/>
                    </a:cubicBezTo>
                    <a:cubicBezTo>
                      <a:pt x="898" y="801"/>
                      <a:pt x="905" y="816"/>
                      <a:pt x="913" y="831"/>
                    </a:cubicBezTo>
                    <a:cubicBezTo>
                      <a:pt x="899" y="822"/>
                      <a:pt x="886" y="812"/>
                      <a:pt x="872" y="802"/>
                    </a:cubicBezTo>
                    <a:cubicBezTo>
                      <a:pt x="574" y="591"/>
                      <a:pt x="289" y="480"/>
                      <a:pt x="237" y="554"/>
                    </a:cubicBezTo>
                    <a:cubicBezTo>
                      <a:pt x="184" y="628"/>
                      <a:pt x="384" y="860"/>
                      <a:pt x="682" y="1071"/>
                    </a:cubicBezTo>
                    <a:cubicBezTo>
                      <a:pt x="696" y="1080"/>
                      <a:pt x="710" y="1090"/>
                      <a:pt x="724" y="1099"/>
                    </a:cubicBezTo>
                    <a:cubicBezTo>
                      <a:pt x="707" y="1097"/>
                      <a:pt x="691" y="1095"/>
                      <a:pt x="674" y="1094"/>
                    </a:cubicBezTo>
                    <a:cubicBezTo>
                      <a:pt x="310" y="1060"/>
                      <a:pt x="8" y="1106"/>
                      <a:pt x="0" y="1197"/>
                    </a:cubicBezTo>
                    <a:cubicBezTo>
                      <a:pt x="-9" y="1288"/>
                      <a:pt x="280" y="1388"/>
                      <a:pt x="643" y="1422"/>
                    </a:cubicBezTo>
                    <a:cubicBezTo>
                      <a:pt x="660" y="1423"/>
                      <a:pt x="677" y="1424"/>
                      <a:pt x="693" y="1425"/>
                    </a:cubicBezTo>
                    <a:cubicBezTo>
                      <a:pt x="678" y="1432"/>
                      <a:pt x="663" y="1438"/>
                      <a:pt x="648" y="1446"/>
                    </a:cubicBezTo>
                    <a:cubicBezTo>
                      <a:pt x="316" y="1599"/>
                      <a:pt x="78" y="1789"/>
                      <a:pt x="116" y="1872"/>
                    </a:cubicBezTo>
                    <a:cubicBezTo>
                      <a:pt x="154" y="1955"/>
                      <a:pt x="453" y="1898"/>
                      <a:pt x="785" y="1745"/>
                    </a:cubicBezTo>
                    <a:cubicBezTo>
                      <a:pt x="801" y="1737"/>
                      <a:pt x="816" y="1730"/>
                      <a:pt x="831" y="1723"/>
                    </a:cubicBezTo>
                    <a:cubicBezTo>
                      <a:pt x="821" y="1736"/>
                      <a:pt x="811" y="1750"/>
                      <a:pt x="802" y="1764"/>
                    </a:cubicBezTo>
                    <a:cubicBezTo>
                      <a:pt x="590" y="2062"/>
                      <a:pt x="479" y="2347"/>
                      <a:pt x="554" y="2399"/>
                    </a:cubicBezTo>
                    <a:cubicBezTo>
                      <a:pt x="628" y="2452"/>
                      <a:pt x="859" y="2252"/>
                      <a:pt x="1070" y="1954"/>
                    </a:cubicBezTo>
                    <a:cubicBezTo>
                      <a:pt x="1080" y="1940"/>
                      <a:pt x="1089" y="1926"/>
                      <a:pt x="1099" y="1912"/>
                    </a:cubicBezTo>
                    <a:cubicBezTo>
                      <a:pt x="1097" y="1929"/>
                      <a:pt x="1095" y="1945"/>
                      <a:pt x="1093" y="1962"/>
                    </a:cubicBezTo>
                    <a:cubicBezTo>
                      <a:pt x="1060" y="2326"/>
                      <a:pt x="1106" y="2628"/>
                      <a:pt x="1196" y="2636"/>
                    </a:cubicBezTo>
                    <a:cubicBezTo>
                      <a:pt x="1287" y="2644"/>
                      <a:pt x="1387" y="2356"/>
                      <a:pt x="1421" y="1992"/>
                    </a:cubicBezTo>
                    <a:cubicBezTo>
                      <a:pt x="1422" y="1975"/>
                      <a:pt x="1424" y="1959"/>
                      <a:pt x="1425" y="1942"/>
                    </a:cubicBezTo>
                    <a:cubicBezTo>
                      <a:pt x="1432" y="1958"/>
                      <a:pt x="1438" y="1973"/>
                      <a:pt x="1445" y="1988"/>
                    </a:cubicBezTo>
                    <a:cubicBezTo>
                      <a:pt x="1598" y="2320"/>
                      <a:pt x="1789" y="2558"/>
                      <a:pt x="1871" y="2520"/>
                    </a:cubicBezTo>
                    <a:cubicBezTo>
                      <a:pt x="1954" y="2482"/>
                      <a:pt x="1897" y="2182"/>
                      <a:pt x="1744" y="1850"/>
                    </a:cubicBezTo>
                    <a:cubicBezTo>
                      <a:pt x="1737" y="1835"/>
                      <a:pt x="1730" y="1820"/>
                      <a:pt x="1723" y="1805"/>
                    </a:cubicBezTo>
                    <a:cubicBezTo>
                      <a:pt x="1736" y="1815"/>
                      <a:pt x="1749" y="1825"/>
                      <a:pt x="1763" y="1834"/>
                    </a:cubicBezTo>
                    <a:cubicBezTo>
                      <a:pt x="2061" y="2045"/>
                      <a:pt x="2346" y="2156"/>
                      <a:pt x="2398" y="2082"/>
                    </a:cubicBezTo>
                    <a:cubicBezTo>
                      <a:pt x="2451" y="2007"/>
                      <a:pt x="2252" y="1776"/>
                      <a:pt x="1953" y="1566"/>
                    </a:cubicBezTo>
                    <a:cubicBezTo>
                      <a:pt x="1939" y="1556"/>
                      <a:pt x="1926" y="1547"/>
                      <a:pt x="1912" y="1538"/>
                    </a:cubicBezTo>
                    <a:cubicBezTo>
                      <a:pt x="1928" y="1539"/>
                      <a:pt x="1945" y="1541"/>
                      <a:pt x="1962" y="1543"/>
                    </a:cubicBezTo>
                    <a:cubicBezTo>
                      <a:pt x="2326" y="1576"/>
                      <a:pt x="2627" y="1530"/>
                      <a:pt x="2636" y="14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22"/>
              <p:cNvSpPr/>
              <p:nvPr/>
            </p:nvSpPr>
            <p:spPr>
              <a:xfrm>
                <a:off x="7689600" y="2128320"/>
                <a:ext cx="199800" cy="199800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55" extrusionOk="0">
                    <a:moveTo>
                      <a:pt x="393" y="530"/>
                    </a:moveTo>
                    <a:lnTo>
                      <a:pt x="393" y="530"/>
                    </a:lnTo>
                    <a:cubicBezTo>
                      <a:pt x="253" y="594"/>
                      <a:pt x="89" y="533"/>
                      <a:pt x="25" y="394"/>
                    </a:cubicBezTo>
                    <a:cubicBezTo>
                      <a:pt x="-39" y="255"/>
                      <a:pt x="21" y="91"/>
                      <a:pt x="160" y="26"/>
                    </a:cubicBezTo>
                    <a:cubicBezTo>
                      <a:pt x="299" y="-38"/>
                      <a:pt x="464" y="23"/>
                      <a:pt x="529" y="162"/>
                    </a:cubicBezTo>
                    <a:cubicBezTo>
                      <a:pt x="593" y="301"/>
                      <a:pt x="532" y="466"/>
                      <a:pt x="393" y="5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0" name="Google Shape;970;p22"/>
            <p:cNvGrpSpPr/>
            <p:nvPr/>
          </p:nvGrpSpPr>
          <p:grpSpPr>
            <a:xfrm rot="9528225">
              <a:off x="-70830" y="190886"/>
              <a:ext cx="475855" cy="475855"/>
              <a:chOff x="7193160" y="357120"/>
              <a:chExt cx="1192320" cy="1192320"/>
            </a:xfrm>
          </p:grpSpPr>
          <p:sp>
            <p:nvSpPr>
              <p:cNvPr id="971" name="Google Shape;971;p22"/>
              <p:cNvSpPr/>
              <p:nvPr/>
            </p:nvSpPr>
            <p:spPr>
              <a:xfrm>
                <a:off x="7203600" y="417240"/>
                <a:ext cx="1171440" cy="1072080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978" extrusionOk="0">
                    <a:moveTo>
                      <a:pt x="2458" y="1362"/>
                    </a:moveTo>
                    <a:lnTo>
                      <a:pt x="2458" y="1362"/>
                    </a:lnTo>
                    <a:cubicBezTo>
                      <a:pt x="2241" y="1342"/>
                      <a:pt x="2043" y="1345"/>
                      <a:pt x="1894" y="1366"/>
                    </a:cubicBezTo>
                    <a:cubicBezTo>
                      <a:pt x="2007" y="1266"/>
                      <a:pt x="2138" y="1117"/>
                      <a:pt x="2264" y="939"/>
                    </a:cubicBezTo>
                    <a:cubicBezTo>
                      <a:pt x="2524" y="571"/>
                      <a:pt x="2661" y="220"/>
                      <a:pt x="2570" y="155"/>
                    </a:cubicBezTo>
                    <a:cubicBezTo>
                      <a:pt x="2478" y="90"/>
                      <a:pt x="2193" y="336"/>
                      <a:pt x="1933" y="705"/>
                    </a:cubicBezTo>
                    <a:cubicBezTo>
                      <a:pt x="1806" y="883"/>
                      <a:pt x="1710" y="1056"/>
                      <a:pt x="1653" y="1196"/>
                    </a:cubicBezTo>
                    <a:cubicBezTo>
                      <a:pt x="1624" y="1048"/>
                      <a:pt x="1560" y="860"/>
                      <a:pt x="1469" y="662"/>
                    </a:cubicBezTo>
                    <a:cubicBezTo>
                      <a:pt x="1280" y="253"/>
                      <a:pt x="1044" y="-42"/>
                      <a:pt x="943" y="5"/>
                    </a:cubicBezTo>
                    <a:cubicBezTo>
                      <a:pt x="841" y="53"/>
                      <a:pt x="912" y="423"/>
                      <a:pt x="1100" y="832"/>
                    </a:cubicBezTo>
                    <a:cubicBezTo>
                      <a:pt x="1191" y="1030"/>
                      <a:pt x="1293" y="1201"/>
                      <a:pt x="1386" y="1319"/>
                    </a:cubicBezTo>
                    <a:cubicBezTo>
                      <a:pt x="1243" y="1271"/>
                      <a:pt x="1049" y="1232"/>
                      <a:pt x="832" y="1212"/>
                    </a:cubicBezTo>
                    <a:cubicBezTo>
                      <a:pt x="383" y="1171"/>
                      <a:pt x="10" y="1228"/>
                      <a:pt x="0" y="1339"/>
                    </a:cubicBezTo>
                    <a:cubicBezTo>
                      <a:pt x="-10" y="1451"/>
                      <a:pt x="346" y="1575"/>
                      <a:pt x="795" y="1616"/>
                    </a:cubicBezTo>
                    <a:cubicBezTo>
                      <a:pt x="1012" y="1636"/>
                      <a:pt x="1210" y="1633"/>
                      <a:pt x="1360" y="1612"/>
                    </a:cubicBezTo>
                    <a:cubicBezTo>
                      <a:pt x="1247" y="1712"/>
                      <a:pt x="1115" y="1861"/>
                      <a:pt x="989" y="2039"/>
                    </a:cubicBezTo>
                    <a:cubicBezTo>
                      <a:pt x="729" y="2407"/>
                      <a:pt x="593" y="2758"/>
                      <a:pt x="684" y="2823"/>
                    </a:cubicBezTo>
                    <a:cubicBezTo>
                      <a:pt x="775" y="2888"/>
                      <a:pt x="1061" y="2642"/>
                      <a:pt x="1321" y="2273"/>
                    </a:cubicBezTo>
                    <a:cubicBezTo>
                      <a:pt x="1447" y="2095"/>
                      <a:pt x="1543" y="1922"/>
                      <a:pt x="1599" y="1782"/>
                    </a:cubicBezTo>
                    <a:cubicBezTo>
                      <a:pt x="1630" y="1930"/>
                      <a:pt x="1693" y="2118"/>
                      <a:pt x="1784" y="2315"/>
                    </a:cubicBezTo>
                    <a:cubicBezTo>
                      <a:pt x="1973" y="2725"/>
                      <a:pt x="2209" y="3020"/>
                      <a:pt x="2310" y="2973"/>
                    </a:cubicBezTo>
                    <a:cubicBezTo>
                      <a:pt x="2412" y="2925"/>
                      <a:pt x="2342" y="2555"/>
                      <a:pt x="2153" y="2146"/>
                    </a:cubicBezTo>
                    <a:cubicBezTo>
                      <a:pt x="2062" y="1948"/>
                      <a:pt x="1959" y="1777"/>
                      <a:pt x="1867" y="1659"/>
                    </a:cubicBezTo>
                    <a:cubicBezTo>
                      <a:pt x="2010" y="1707"/>
                      <a:pt x="2205" y="1746"/>
                      <a:pt x="2421" y="1766"/>
                    </a:cubicBezTo>
                    <a:cubicBezTo>
                      <a:pt x="2871" y="1807"/>
                      <a:pt x="3243" y="1750"/>
                      <a:pt x="3254" y="1639"/>
                    </a:cubicBezTo>
                    <a:cubicBezTo>
                      <a:pt x="3264" y="1527"/>
                      <a:pt x="2908" y="1403"/>
                      <a:pt x="2458" y="13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22"/>
              <p:cNvSpPr/>
              <p:nvPr/>
            </p:nvSpPr>
            <p:spPr>
              <a:xfrm>
                <a:off x="7193160" y="406800"/>
                <a:ext cx="1192320" cy="1092960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3036" extrusionOk="0">
                    <a:moveTo>
                      <a:pt x="3067" y="1475"/>
                    </a:moveTo>
                    <a:lnTo>
                      <a:pt x="3067" y="1475"/>
                    </a:lnTo>
                    <a:cubicBezTo>
                      <a:pt x="2915" y="1422"/>
                      <a:pt x="2710" y="1381"/>
                      <a:pt x="2490" y="1361"/>
                    </a:cubicBezTo>
                    <a:cubicBezTo>
                      <a:pt x="2323" y="1346"/>
                      <a:pt x="2153" y="1343"/>
                      <a:pt x="2009" y="1355"/>
                    </a:cubicBezTo>
                    <a:cubicBezTo>
                      <a:pt x="2112" y="1253"/>
                      <a:pt x="2219" y="1123"/>
                      <a:pt x="2317" y="985"/>
                    </a:cubicBezTo>
                    <a:cubicBezTo>
                      <a:pt x="2560" y="642"/>
                      <a:pt x="2740" y="248"/>
                      <a:pt x="2615" y="160"/>
                    </a:cubicBezTo>
                    <a:cubicBezTo>
                      <a:pt x="2491" y="72"/>
                      <a:pt x="2180" y="373"/>
                      <a:pt x="1937" y="717"/>
                    </a:cubicBezTo>
                    <a:cubicBezTo>
                      <a:pt x="1840" y="855"/>
                      <a:pt x="1753" y="1000"/>
                      <a:pt x="1691" y="1131"/>
                    </a:cubicBezTo>
                    <a:cubicBezTo>
                      <a:pt x="1654" y="991"/>
                      <a:pt x="1595" y="832"/>
                      <a:pt x="1525" y="679"/>
                    </a:cubicBezTo>
                    <a:cubicBezTo>
                      <a:pt x="1433" y="479"/>
                      <a:pt x="1326" y="299"/>
                      <a:pt x="1225" y="173"/>
                    </a:cubicBezTo>
                    <a:cubicBezTo>
                      <a:pt x="1113" y="33"/>
                      <a:pt x="1024" y="-22"/>
                      <a:pt x="960" y="8"/>
                    </a:cubicBezTo>
                    <a:cubicBezTo>
                      <a:pt x="895" y="37"/>
                      <a:pt x="879" y="142"/>
                      <a:pt x="912" y="318"/>
                    </a:cubicBezTo>
                    <a:cubicBezTo>
                      <a:pt x="943" y="476"/>
                      <a:pt x="1010" y="674"/>
                      <a:pt x="1103" y="874"/>
                    </a:cubicBezTo>
                    <a:cubicBezTo>
                      <a:pt x="1176" y="1032"/>
                      <a:pt x="1258" y="1178"/>
                      <a:pt x="1339" y="1294"/>
                    </a:cubicBezTo>
                    <a:cubicBezTo>
                      <a:pt x="1202" y="1256"/>
                      <a:pt x="1038" y="1228"/>
                      <a:pt x="864" y="1211"/>
                    </a:cubicBezTo>
                    <a:cubicBezTo>
                      <a:pt x="445" y="1173"/>
                      <a:pt x="14" y="1214"/>
                      <a:pt x="0" y="1366"/>
                    </a:cubicBezTo>
                    <a:cubicBezTo>
                      <a:pt x="-7" y="1437"/>
                      <a:pt x="75" y="1502"/>
                      <a:pt x="244" y="1561"/>
                    </a:cubicBezTo>
                    <a:cubicBezTo>
                      <a:pt x="397" y="1614"/>
                      <a:pt x="601" y="1655"/>
                      <a:pt x="821" y="1675"/>
                    </a:cubicBezTo>
                    <a:cubicBezTo>
                      <a:pt x="920" y="1684"/>
                      <a:pt x="1017" y="1688"/>
                      <a:pt x="1108" y="1688"/>
                    </a:cubicBezTo>
                    <a:cubicBezTo>
                      <a:pt x="1177" y="1688"/>
                      <a:pt x="1242" y="1686"/>
                      <a:pt x="1304" y="1680"/>
                    </a:cubicBezTo>
                    <a:cubicBezTo>
                      <a:pt x="1202" y="1780"/>
                      <a:pt x="1095" y="1908"/>
                      <a:pt x="994" y="2051"/>
                    </a:cubicBezTo>
                    <a:cubicBezTo>
                      <a:pt x="752" y="2394"/>
                      <a:pt x="571" y="2788"/>
                      <a:pt x="696" y="2876"/>
                    </a:cubicBezTo>
                    <a:cubicBezTo>
                      <a:pt x="711" y="2887"/>
                      <a:pt x="728" y="2892"/>
                      <a:pt x="748" y="2892"/>
                    </a:cubicBezTo>
                    <a:cubicBezTo>
                      <a:pt x="894" y="2892"/>
                      <a:pt x="1160" y="2621"/>
                      <a:pt x="1374" y="2319"/>
                    </a:cubicBezTo>
                    <a:cubicBezTo>
                      <a:pt x="1475" y="2176"/>
                      <a:pt x="1560" y="2033"/>
                      <a:pt x="1620" y="1904"/>
                    </a:cubicBezTo>
                    <a:cubicBezTo>
                      <a:pt x="1657" y="2045"/>
                      <a:pt x="1716" y="2204"/>
                      <a:pt x="1787" y="2357"/>
                    </a:cubicBezTo>
                    <a:cubicBezTo>
                      <a:pt x="1949" y="2708"/>
                      <a:pt x="2174" y="3036"/>
                      <a:pt x="2317" y="3036"/>
                    </a:cubicBezTo>
                    <a:cubicBezTo>
                      <a:pt x="2329" y="3036"/>
                      <a:pt x="2341" y="3034"/>
                      <a:pt x="2352" y="3028"/>
                    </a:cubicBezTo>
                    <a:cubicBezTo>
                      <a:pt x="2416" y="2999"/>
                      <a:pt x="2432" y="2894"/>
                      <a:pt x="2399" y="2718"/>
                    </a:cubicBezTo>
                    <a:cubicBezTo>
                      <a:pt x="2369" y="2560"/>
                      <a:pt x="2301" y="2362"/>
                      <a:pt x="2209" y="2162"/>
                    </a:cubicBezTo>
                    <a:lnTo>
                      <a:pt x="2209" y="2162"/>
                    </a:lnTo>
                    <a:cubicBezTo>
                      <a:pt x="2136" y="2004"/>
                      <a:pt x="2054" y="1858"/>
                      <a:pt x="1973" y="1742"/>
                    </a:cubicBezTo>
                    <a:cubicBezTo>
                      <a:pt x="2112" y="1780"/>
                      <a:pt x="2280" y="1809"/>
                      <a:pt x="2448" y="1824"/>
                    </a:cubicBezTo>
                    <a:cubicBezTo>
                      <a:pt x="2545" y="1833"/>
                      <a:pt x="2643" y="1838"/>
                      <a:pt x="2736" y="1838"/>
                    </a:cubicBezTo>
                    <a:cubicBezTo>
                      <a:pt x="3044" y="1838"/>
                      <a:pt x="3301" y="1787"/>
                      <a:pt x="3312" y="1670"/>
                    </a:cubicBezTo>
                    <a:cubicBezTo>
                      <a:pt x="3318" y="1599"/>
                      <a:pt x="3236" y="1534"/>
                      <a:pt x="3067" y="1475"/>
                    </a:cubicBezTo>
                    <a:moveTo>
                      <a:pt x="1985" y="751"/>
                    </a:moveTo>
                    <a:lnTo>
                      <a:pt x="1985" y="751"/>
                    </a:lnTo>
                    <a:cubicBezTo>
                      <a:pt x="2241" y="389"/>
                      <a:pt x="2475" y="202"/>
                      <a:pt x="2560" y="202"/>
                    </a:cubicBezTo>
                    <a:cubicBezTo>
                      <a:pt x="2569" y="202"/>
                      <a:pt x="2576" y="204"/>
                      <a:pt x="2582" y="208"/>
                    </a:cubicBezTo>
                    <a:cubicBezTo>
                      <a:pt x="2641" y="250"/>
                      <a:pt x="2550" y="553"/>
                      <a:pt x="2269" y="951"/>
                    </a:cubicBezTo>
                    <a:cubicBezTo>
                      <a:pt x="2138" y="1136"/>
                      <a:pt x="2014" y="1274"/>
                      <a:pt x="1912" y="1366"/>
                    </a:cubicBezTo>
                    <a:cubicBezTo>
                      <a:pt x="1840" y="1377"/>
                      <a:pt x="1778" y="1392"/>
                      <a:pt x="1731" y="1411"/>
                    </a:cubicBezTo>
                    <a:cubicBezTo>
                      <a:pt x="1733" y="1360"/>
                      <a:pt x="1727" y="1297"/>
                      <a:pt x="1713" y="1226"/>
                    </a:cubicBezTo>
                    <a:cubicBezTo>
                      <a:pt x="1766" y="1099"/>
                      <a:pt x="1855" y="935"/>
                      <a:pt x="1985" y="751"/>
                    </a:cubicBezTo>
                    <a:moveTo>
                      <a:pt x="1642" y="1591"/>
                    </a:moveTo>
                    <a:lnTo>
                      <a:pt x="1642" y="1591"/>
                    </a:lnTo>
                    <a:cubicBezTo>
                      <a:pt x="1645" y="1589"/>
                      <a:pt x="1647" y="1586"/>
                      <a:pt x="1649" y="1584"/>
                    </a:cubicBezTo>
                    <a:cubicBezTo>
                      <a:pt x="1651" y="1586"/>
                      <a:pt x="1653" y="1588"/>
                      <a:pt x="1654" y="1590"/>
                    </a:cubicBezTo>
                    <a:cubicBezTo>
                      <a:pt x="1655" y="1613"/>
                      <a:pt x="1651" y="1646"/>
                      <a:pt x="1640" y="1689"/>
                    </a:cubicBezTo>
                    <a:cubicBezTo>
                      <a:pt x="1636" y="1648"/>
                      <a:pt x="1637" y="1615"/>
                      <a:pt x="1642" y="1591"/>
                    </a:cubicBezTo>
                    <a:moveTo>
                      <a:pt x="1601" y="1473"/>
                    </a:moveTo>
                    <a:lnTo>
                      <a:pt x="1601" y="1473"/>
                    </a:lnTo>
                    <a:cubicBezTo>
                      <a:pt x="1602" y="1475"/>
                      <a:pt x="1602" y="1478"/>
                      <a:pt x="1603" y="1480"/>
                    </a:cubicBezTo>
                    <a:cubicBezTo>
                      <a:pt x="1599" y="1480"/>
                      <a:pt x="1597" y="1480"/>
                      <a:pt x="1594" y="1481"/>
                    </a:cubicBezTo>
                    <a:cubicBezTo>
                      <a:pt x="1573" y="1470"/>
                      <a:pt x="1547" y="1450"/>
                      <a:pt x="1517" y="1420"/>
                    </a:cubicBezTo>
                    <a:cubicBezTo>
                      <a:pt x="1556" y="1439"/>
                      <a:pt x="1584" y="1457"/>
                      <a:pt x="1601" y="1473"/>
                    </a:cubicBezTo>
                    <a:moveTo>
                      <a:pt x="1669" y="1446"/>
                    </a:moveTo>
                    <a:lnTo>
                      <a:pt x="1669" y="1446"/>
                    </a:lnTo>
                    <a:cubicBezTo>
                      <a:pt x="1667" y="1449"/>
                      <a:pt x="1664" y="1450"/>
                      <a:pt x="1662" y="1452"/>
                    </a:cubicBezTo>
                    <a:cubicBezTo>
                      <a:pt x="1659" y="1450"/>
                      <a:pt x="1658" y="1447"/>
                      <a:pt x="1655" y="1444"/>
                    </a:cubicBezTo>
                    <a:cubicBezTo>
                      <a:pt x="1655" y="1419"/>
                      <a:pt x="1660" y="1385"/>
                      <a:pt x="1672" y="1345"/>
                    </a:cubicBezTo>
                    <a:cubicBezTo>
                      <a:pt x="1675" y="1387"/>
                      <a:pt x="1674" y="1422"/>
                      <a:pt x="1669" y="1446"/>
                    </a:cubicBezTo>
                    <a:moveTo>
                      <a:pt x="1597" y="1546"/>
                    </a:moveTo>
                    <a:lnTo>
                      <a:pt x="1597" y="1546"/>
                    </a:lnTo>
                    <a:cubicBezTo>
                      <a:pt x="1595" y="1548"/>
                      <a:pt x="1595" y="1551"/>
                      <a:pt x="1594" y="1553"/>
                    </a:cubicBezTo>
                    <a:cubicBezTo>
                      <a:pt x="1574" y="1565"/>
                      <a:pt x="1544" y="1577"/>
                      <a:pt x="1502" y="1589"/>
                    </a:cubicBezTo>
                    <a:cubicBezTo>
                      <a:pt x="1537" y="1565"/>
                      <a:pt x="1566" y="1551"/>
                      <a:pt x="1588" y="1543"/>
                    </a:cubicBezTo>
                    <a:cubicBezTo>
                      <a:pt x="1590" y="1544"/>
                      <a:pt x="1594" y="1545"/>
                      <a:pt x="1597" y="1546"/>
                    </a:cubicBezTo>
                    <a:moveTo>
                      <a:pt x="1712" y="1566"/>
                    </a:moveTo>
                    <a:lnTo>
                      <a:pt x="1712" y="1566"/>
                    </a:lnTo>
                    <a:cubicBezTo>
                      <a:pt x="1712" y="1562"/>
                      <a:pt x="1710" y="1559"/>
                      <a:pt x="1709" y="1556"/>
                    </a:cubicBezTo>
                    <a:cubicBezTo>
                      <a:pt x="1712" y="1555"/>
                      <a:pt x="1714" y="1555"/>
                      <a:pt x="1717" y="1554"/>
                    </a:cubicBezTo>
                    <a:cubicBezTo>
                      <a:pt x="1738" y="1566"/>
                      <a:pt x="1764" y="1586"/>
                      <a:pt x="1796" y="1617"/>
                    </a:cubicBezTo>
                    <a:cubicBezTo>
                      <a:pt x="1759" y="1600"/>
                      <a:pt x="1731" y="1582"/>
                      <a:pt x="1712" y="1566"/>
                    </a:cubicBezTo>
                    <a:moveTo>
                      <a:pt x="1715" y="1491"/>
                    </a:moveTo>
                    <a:lnTo>
                      <a:pt x="1715" y="1491"/>
                    </a:lnTo>
                    <a:cubicBezTo>
                      <a:pt x="1716" y="1488"/>
                      <a:pt x="1717" y="1485"/>
                      <a:pt x="1718" y="1482"/>
                    </a:cubicBezTo>
                    <a:cubicBezTo>
                      <a:pt x="1739" y="1469"/>
                      <a:pt x="1772" y="1456"/>
                      <a:pt x="1814" y="1445"/>
                    </a:cubicBezTo>
                    <a:cubicBezTo>
                      <a:pt x="1779" y="1469"/>
                      <a:pt x="1750" y="1485"/>
                      <a:pt x="1725" y="1493"/>
                    </a:cubicBezTo>
                    <a:cubicBezTo>
                      <a:pt x="1722" y="1492"/>
                      <a:pt x="1718" y="1492"/>
                      <a:pt x="1715" y="1491"/>
                    </a:cubicBezTo>
                    <a:moveTo>
                      <a:pt x="1156" y="849"/>
                    </a:moveTo>
                    <a:lnTo>
                      <a:pt x="1156" y="849"/>
                    </a:lnTo>
                    <a:cubicBezTo>
                      <a:pt x="1066" y="653"/>
                      <a:pt x="1000" y="460"/>
                      <a:pt x="970" y="306"/>
                    </a:cubicBezTo>
                    <a:cubicBezTo>
                      <a:pt x="939" y="144"/>
                      <a:pt x="958" y="73"/>
                      <a:pt x="984" y="61"/>
                    </a:cubicBezTo>
                    <a:cubicBezTo>
                      <a:pt x="987" y="60"/>
                      <a:pt x="991" y="59"/>
                      <a:pt x="995" y="59"/>
                    </a:cubicBezTo>
                    <a:cubicBezTo>
                      <a:pt x="1027" y="59"/>
                      <a:pt x="1089" y="97"/>
                      <a:pt x="1179" y="210"/>
                    </a:cubicBezTo>
                    <a:cubicBezTo>
                      <a:pt x="1277" y="332"/>
                      <a:pt x="1381" y="508"/>
                      <a:pt x="1471" y="703"/>
                    </a:cubicBezTo>
                    <a:cubicBezTo>
                      <a:pt x="1566" y="909"/>
                      <a:pt x="1623" y="1086"/>
                      <a:pt x="1652" y="1221"/>
                    </a:cubicBezTo>
                    <a:cubicBezTo>
                      <a:pt x="1625" y="1288"/>
                      <a:pt x="1608" y="1349"/>
                      <a:pt x="1602" y="1400"/>
                    </a:cubicBezTo>
                    <a:cubicBezTo>
                      <a:pt x="1562" y="1374"/>
                      <a:pt x="1509" y="1349"/>
                      <a:pt x="1440" y="1325"/>
                    </a:cubicBezTo>
                    <a:cubicBezTo>
                      <a:pt x="1438" y="1325"/>
                      <a:pt x="1436" y="1323"/>
                      <a:pt x="1433" y="1323"/>
                    </a:cubicBezTo>
                    <a:cubicBezTo>
                      <a:pt x="1340" y="1202"/>
                      <a:pt x="1242" y="1035"/>
                      <a:pt x="1156" y="849"/>
                    </a:cubicBezTo>
                    <a:moveTo>
                      <a:pt x="827" y="1616"/>
                    </a:moveTo>
                    <a:lnTo>
                      <a:pt x="827" y="1616"/>
                    </a:lnTo>
                    <a:cubicBezTo>
                      <a:pt x="611" y="1597"/>
                      <a:pt x="412" y="1557"/>
                      <a:pt x="264" y="1506"/>
                    </a:cubicBezTo>
                    <a:cubicBezTo>
                      <a:pt x="108" y="1451"/>
                      <a:pt x="56" y="1399"/>
                      <a:pt x="59" y="1371"/>
                    </a:cubicBezTo>
                    <a:cubicBezTo>
                      <a:pt x="64" y="1314"/>
                      <a:pt x="256" y="1257"/>
                      <a:pt x="574" y="1257"/>
                    </a:cubicBezTo>
                    <a:cubicBezTo>
                      <a:pt x="660" y="1257"/>
                      <a:pt x="755" y="1261"/>
                      <a:pt x="858" y="1270"/>
                    </a:cubicBezTo>
                    <a:cubicBezTo>
                      <a:pt x="1062" y="1289"/>
                      <a:pt x="1252" y="1326"/>
                      <a:pt x="1397" y="1373"/>
                    </a:cubicBezTo>
                    <a:cubicBezTo>
                      <a:pt x="1399" y="1375"/>
                      <a:pt x="1401" y="1377"/>
                      <a:pt x="1402" y="1380"/>
                    </a:cubicBezTo>
                    <a:cubicBezTo>
                      <a:pt x="1447" y="1435"/>
                      <a:pt x="1488" y="1477"/>
                      <a:pt x="1525" y="1506"/>
                    </a:cubicBezTo>
                    <a:cubicBezTo>
                      <a:pt x="1483" y="1528"/>
                      <a:pt x="1435" y="1561"/>
                      <a:pt x="1381" y="1608"/>
                    </a:cubicBezTo>
                    <a:cubicBezTo>
                      <a:pt x="1379" y="1610"/>
                      <a:pt x="1377" y="1612"/>
                      <a:pt x="1376" y="1613"/>
                    </a:cubicBezTo>
                    <a:cubicBezTo>
                      <a:pt x="1224" y="1634"/>
                      <a:pt x="1031" y="1635"/>
                      <a:pt x="827" y="1616"/>
                    </a:cubicBezTo>
                    <a:moveTo>
                      <a:pt x="1326" y="2285"/>
                    </a:moveTo>
                    <a:lnTo>
                      <a:pt x="1326" y="2285"/>
                    </a:lnTo>
                    <a:cubicBezTo>
                      <a:pt x="1044" y="2684"/>
                      <a:pt x="789" y="2870"/>
                      <a:pt x="730" y="2828"/>
                    </a:cubicBezTo>
                    <a:cubicBezTo>
                      <a:pt x="671" y="2786"/>
                      <a:pt x="761" y="2483"/>
                      <a:pt x="1043" y="2085"/>
                    </a:cubicBezTo>
                    <a:cubicBezTo>
                      <a:pt x="1161" y="1917"/>
                      <a:pt x="1288" y="1771"/>
                      <a:pt x="1401" y="1669"/>
                    </a:cubicBezTo>
                    <a:cubicBezTo>
                      <a:pt x="1404" y="1669"/>
                      <a:pt x="1406" y="1669"/>
                      <a:pt x="1409" y="1668"/>
                    </a:cubicBezTo>
                    <a:cubicBezTo>
                      <a:pt x="1480" y="1657"/>
                      <a:pt x="1537" y="1642"/>
                      <a:pt x="1581" y="1625"/>
                    </a:cubicBezTo>
                    <a:cubicBezTo>
                      <a:pt x="1578" y="1676"/>
                      <a:pt x="1584" y="1738"/>
                      <a:pt x="1598" y="1809"/>
                    </a:cubicBezTo>
                    <a:cubicBezTo>
                      <a:pt x="1539" y="1950"/>
                      <a:pt x="1444" y="2118"/>
                      <a:pt x="1326" y="2285"/>
                    </a:cubicBezTo>
                    <a:moveTo>
                      <a:pt x="2155" y="2187"/>
                    </a:moveTo>
                    <a:lnTo>
                      <a:pt x="2155" y="2187"/>
                    </a:lnTo>
                    <a:lnTo>
                      <a:pt x="2155" y="2187"/>
                    </a:lnTo>
                    <a:cubicBezTo>
                      <a:pt x="2246" y="2383"/>
                      <a:pt x="2311" y="2575"/>
                      <a:pt x="2341" y="2730"/>
                    </a:cubicBezTo>
                    <a:cubicBezTo>
                      <a:pt x="2372" y="2892"/>
                      <a:pt x="2353" y="2963"/>
                      <a:pt x="2327" y="2975"/>
                    </a:cubicBezTo>
                    <a:cubicBezTo>
                      <a:pt x="2262" y="3005"/>
                      <a:pt x="2044" y="2776"/>
                      <a:pt x="1840" y="2332"/>
                    </a:cubicBezTo>
                    <a:cubicBezTo>
                      <a:pt x="1745" y="2127"/>
                      <a:pt x="1687" y="1949"/>
                      <a:pt x="1659" y="1815"/>
                    </a:cubicBezTo>
                    <a:cubicBezTo>
                      <a:pt x="1660" y="1812"/>
                      <a:pt x="1662" y="1810"/>
                      <a:pt x="1662" y="1807"/>
                    </a:cubicBezTo>
                    <a:cubicBezTo>
                      <a:pt x="1689" y="1740"/>
                      <a:pt x="1704" y="1683"/>
                      <a:pt x="1710" y="1636"/>
                    </a:cubicBezTo>
                    <a:cubicBezTo>
                      <a:pt x="1754" y="1665"/>
                      <a:pt x="1811" y="1691"/>
                      <a:pt x="1879" y="1714"/>
                    </a:cubicBezTo>
                    <a:cubicBezTo>
                      <a:pt x="1972" y="1835"/>
                      <a:pt x="2070" y="2001"/>
                      <a:pt x="2155" y="2187"/>
                    </a:cubicBezTo>
                    <a:moveTo>
                      <a:pt x="2453" y="1766"/>
                    </a:moveTo>
                    <a:lnTo>
                      <a:pt x="2453" y="1766"/>
                    </a:lnTo>
                    <a:cubicBezTo>
                      <a:pt x="2228" y="1745"/>
                      <a:pt x="2045" y="1706"/>
                      <a:pt x="1914" y="1663"/>
                    </a:cubicBezTo>
                    <a:cubicBezTo>
                      <a:pt x="1913" y="1661"/>
                      <a:pt x="1911" y="1659"/>
                      <a:pt x="1909" y="1656"/>
                    </a:cubicBezTo>
                    <a:cubicBezTo>
                      <a:pt x="1865" y="1600"/>
                      <a:pt x="1823" y="1559"/>
                      <a:pt x="1786" y="1530"/>
                    </a:cubicBezTo>
                    <a:cubicBezTo>
                      <a:pt x="1832" y="1507"/>
                      <a:pt x="1883" y="1469"/>
                      <a:pt x="1937" y="1422"/>
                    </a:cubicBezTo>
                    <a:cubicBezTo>
                      <a:pt x="2011" y="1412"/>
                      <a:pt x="2100" y="1406"/>
                      <a:pt x="2202" y="1406"/>
                    </a:cubicBezTo>
                    <a:cubicBezTo>
                      <a:pt x="2287" y="1406"/>
                      <a:pt x="2382" y="1410"/>
                      <a:pt x="2485" y="1420"/>
                    </a:cubicBezTo>
                    <a:cubicBezTo>
                      <a:pt x="2700" y="1440"/>
                      <a:pt x="2900" y="1479"/>
                      <a:pt x="3048" y="1530"/>
                    </a:cubicBezTo>
                    <a:cubicBezTo>
                      <a:pt x="3203" y="1585"/>
                      <a:pt x="3256" y="1637"/>
                      <a:pt x="3253" y="1665"/>
                    </a:cubicBezTo>
                    <a:cubicBezTo>
                      <a:pt x="3246" y="1737"/>
                      <a:pt x="2939" y="1810"/>
                      <a:pt x="2453" y="17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22"/>
              <p:cNvSpPr/>
              <p:nvPr/>
            </p:nvSpPr>
            <p:spPr>
              <a:xfrm>
                <a:off x="7253280" y="367920"/>
                <a:ext cx="1071720" cy="1171080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3253" extrusionOk="0">
                    <a:moveTo>
                      <a:pt x="2972" y="942"/>
                    </a:moveTo>
                    <a:lnTo>
                      <a:pt x="2972" y="942"/>
                    </a:lnTo>
                    <a:cubicBezTo>
                      <a:pt x="2925" y="841"/>
                      <a:pt x="2555" y="911"/>
                      <a:pt x="2146" y="1100"/>
                    </a:cubicBezTo>
                    <a:cubicBezTo>
                      <a:pt x="1948" y="1191"/>
                      <a:pt x="1777" y="1293"/>
                      <a:pt x="1658" y="1386"/>
                    </a:cubicBezTo>
                    <a:cubicBezTo>
                      <a:pt x="1707" y="1243"/>
                      <a:pt x="1746" y="1048"/>
                      <a:pt x="1766" y="831"/>
                    </a:cubicBezTo>
                    <a:cubicBezTo>
                      <a:pt x="1807" y="382"/>
                      <a:pt x="1750" y="10"/>
                      <a:pt x="1638" y="0"/>
                    </a:cubicBezTo>
                    <a:cubicBezTo>
                      <a:pt x="1527" y="-11"/>
                      <a:pt x="1403" y="345"/>
                      <a:pt x="1361" y="794"/>
                    </a:cubicBezTo>
                    <a:cubicBezTo>
                      <a:pt x="1341" y="1011"/>
                      <a:pt x="1344" y="1210"/>
                      <a:pt x="1366" y="1359"/>
                    </a:cubicBezTo>
                    <a:cubicBezTo>
                      <a:pt x="1266" y="1246"/>
                      <a:pt x="1117" y="1115"/>
                      <a:pt x="939" y="989"/>
                    </a:cubicBezTo>
                    <a:cubicBezTo>
                      <a:pt x="571" y="728"/>
                      <a:pt x="220" y="592"/>
                      <a:pt x="155" y="683"/>
                    </a:cubicBezTo>
                    <a:cubicBezTo>
                      <a:pt x="90" y="775"/>
                      <a:pt x="336" y="1060"/>
                      <a:pt x="705" y="1320"/>
                    </a:cubicBezTo>
                    <a:cubicBezTo>
                      <a:pt x="882" y="1446"/>
                      <a:pt x="1056" y="1543"/>
                      <a:pt x="1196" y="1599"/>
                    </a:cubicBezTo>
                    <a:cubicBezTo>
                      <a:pt x="1048" y="1629"/>
                      <a:pt x="860" y="1692"/>
                      <a:pt x="662" y="1784"/>
                    </a:cubicBezTo>
                    <a:cubicBezTo>
                      <a:pt x="252" y="1973"/>
                      <a:pt x="-42" y="2208"/>
                      <a:pt x="5" y="2310"/>
                    </a:cubicBezTo>
                    <a:cubicBezTo>
                      <a:pt x="52" y="2412"/>
                      <a:pt x="423" y="2341"/>
                      <a:pt x="832" y="2153"/>
                    </a:cubicBezTo>
                    <a:cubicBezTo>
                      <a:pt x="1030" y="2061"/>
                      <a:pt x="1200" y="1959"/>
                      <a:pt x="1319" y="1867"/>
                    </a:cubicBezTo>
                    <a:cubicBezTo>
                      <a:pt x="1271" y="2009"/>
                      <a:pt x="1232" y="2204"/>
                      <a:pt x="1211" y="2421"/>
                    </a:cubicBezTo>
                    <a:cubicBezTo>
                      <a:pt x="1171" y="2870"/>
                      <a:pt x="1228" y="3242"/>
                      <a:pt x="1339" y="3253"/>
                    </a:cubicBezTo>
                    <a:cubicBezTo>
                      <a:pt x="1451" y="3263"/>
                      <a:pt x="1575" y="2907"/>
                      <a:pt x="1616" y="2458"/>
                    </a:cubicBezTo>
                    <a:cubicBezTo>
                      <a:pt x="1636" y="2241"/>
                      <a:pt x="1633" y="2042"/>
                      <a:pt x="1612" y="1893"/>
                    </a:cubicBezTo>
                    <a:cubicBezTo>
                      <a:pt x="1712" y="2006"/>
                      <a:pt x="1861" y="2137"/>
                      <a:pt x="2038" y="2263"/>
                    </a:cubicBezTo>
                    <a:cubicBezTo>
                      <a:pt x="2407" y="2524"/>
                      <a:pt x="2758" y="2660"/>
                      <a:pt x="2823" y="2569"/>
                    </a:cubicBezTo>
                    <a:cubicBezTo>
                      <a:pt x="2887" y="2477"/>
                      <a:pt x="2641" y="2192"/>
                      <a:pt x="2273" y="1932"/>
                    </a:cubicBezTo>
                    <a:cubicBezTo>
                      <a:pt x="2095" y="1805"/>
                      <a:pt x="1921" y="1709"/>
                      <a:pt x="1782" y="1653"/>
                    </a:cubicBezTo>
                    <a:cubicBezTo>
                      <a:pt x="1929" y="1623"/>
                      <a:pt x="2117" y="1560"/>
                      <a:pt x="2315" y="1468"/>
                    </a:cubicBezTo>
                    <a:cubicBezTo>
                      <a:pt x="2725" y="1280"/>
                      <a:pt x="3019" y="1044"/>
                      <a:pt x="2972" y="9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22"/>
              <p:cNvSpPr/>
              <p:nvPr/>
            </p:nvSpPr>
            <p:spPr>
              <a:xfrm>
                <a:off x="7242840" y="357120"/>
                <a:ext cx="1092960" cy="1192320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3312" extrusionOk="0">
                    <a:moveTo>
                      <a:pt x="3028" y="960"/>
                    </a:moveTo>
                    <a:lnTo>
                      <a:pt x="3028" y="960"/>
                    </a:lnTo>
                    <a:cubicBezTo>
                      <a:pt x="2998" y="895"/>
                      <a:pt x="2894" y="879"/>
                      <a:pt x="2718" y="913"/>
                    </a:cubicBezTo>
                    <a:cubicBezTo>
                      <a:pt x="2560" y="943"/>
                      <a:pt x="2362" y="1011"/>
                      <a:pt x="2162" y="1103"/>
                    </a:cubicBezTo>
                    <a:cubicBezTo>
                      <a:pt x="2004" y="1176"/>
                      <a:pt x="1858" y="1258"/>
                      <a:pt x="1742" y="1339"/>
                    </a:cubicBezTo>
                    <a:cubicBezTo>
                      <a:pt x="1780" y="1199"/>
                      <a:pt x="1808" y="1032"/>
                      <a:pt x="1824" y="864"/>
                    </a:cubicBezTo>
                    <a:cubicBezTo>
                      <a:pt x="1862" y="446"/>
                      <a:pt x="1822" y="14"/>
                      <a:pt x="1670" y="0"/>
                    </a:cubicBezTo>
                    <a:cubicBezTo>
                      <a:pt x="1599" y="-6"/>
                      <a:pt x="1533" y="76"/>
                      <a:pt x="1474" y="245"/>
                    </a:cubicBezTo>
                    <a:cubicBezTo>
                      <a:pt x="1422" y="397"/>
                      <a:pt x="1381" y="602"/>
                      <a:pt x="1361" y="821"/>
                    </a:cubicBezTo>
                    <a:cubicBezTo>
                      <a:pt x="1345" y="989"/>
                      <a:pt x="1342" y="1159"/>
                      <a:pt x="1355" y="1303"/>
                    </a:cubicBezTo>
                    <a:cubicBezTo>
                      <a:pt x="1255" y="1202"/>
                      <a:pt x="1127" y="1095"/>
                      <a:pt x="985" y="994"/>
                    </a:cubicBezTo>
                    <a:cubicBezTo>
                      <a:pt x="642" y="752"/>
                      <a:pt x="248" y="571"/>
                      <a:pt x="159" y="696"/>
                    </a:cubicBezTo>
                    <a:cubicBezTo>
                      <a:pt x="71" y="821"/>
                      <a:pt x="373" y="1132"/>
                      <a:pt x="716" y="1375"/>
                    </a:cubicBezTo>
                    <a:cubicBezTo>
                      <a:pt x="859" y="1475"/>
                      <a:pt x="1003" y="1560"/>
                      <a:pt x="1131" y="1620"/>
                    </a:cubicBezTo>
                    <a:cubicBezTo>
                      <a:pt x="991" y="1657"/>
                      <a:pt x="832" y="1716"/>
                      <a:pt x="679" y="1787"/>
                    </a:cubicBezTo>
                    <a:cubicBezTo>
                      <a:pt x="297" y="1963"/>
                      <a:pt x="-56" y="2213"/>
                      <a:pt x="7" y="2352"/>
                    </a:cubicBezTo>
                    <a:cubicBezTo>
                      <a:pt x="27" y="2395"/>
                      <a:pt x="79" y="2416"/>
                      <a:pt x="163" y="2416"/>
                    </a:cubicBezTo>
                    <a:cubicBezTo>
                      <a:pt x="205" y="2416"/>
                      <a:pt x="257" y="2411"/>
                      <a:pt x="317" y="2399"/>
                    </a:cubicBezTo>
                    <a:cubicBezTo>
                      <a:pt x="476" y="2369"/>
                      <a:pt x="673" y="2301"/>
                      <a:pt x="873" y="2209"/>
                    </a:cubicBezTo>
                    <a:cubicBezTo>
                      <a:pt x="1036" y="2134"/>
                      <a:pt x="1180" y="2052"/>
                      <a:pt x="1294" y="1973"/>
                    </a:cubicBezTo>
                    <a:cubicBezTo>
                      <a:pt x="1256" y="2110"/>
                      <a:pt x="1228" y="2274"/>
                      <a:pt x="1211" y="2448"/>
                    </a:cubicBezTo>
                    <a:cubicBezTo>
                      <a:pt x="1191" y="2667"/>
                      <a:pt x="1193" y="2876"/>
                      <a:pt x="1218" y="3036"/>
                    </a:cubicBezTo>
                    <a:cubicBezTo>
                      <a:pt x="1245" y="3212"/>
                      <a:pt x="1295" y="3306"/>
                      <a:pt x="1365" y="3312"/>
                    </a:cubicBezTo>
                    <a:cubicBezTo>
                      <a:pt x="1368" y="3312"/>
                      <a:pt x="1371" y="3312"/>
                      <a:pt x="1373" y="3312"/>
                    </a:cubicBezTo>
                    <a:cubicBezTo>
                      <a:pt x="1441" y="3312"/>
                      <a:pt x="1504" y="3230"/>
                      <a:pt x="1561" y="3067"/>
                    </a:cubicBezTo>
                    <a:cubicBezTo>
                      <a:pt x="1614" y="2915"/>
                      <a:pt x="1654" y="2710"/>
                      <a:pt x="1674" y="2490"/>
                    </a:cubicBezTo>
                    <a:cubicBezTo>
                      <a:pt x="1691" y="2316"/>
                      <a:pt x="1692" y="2150"/>
                      <a:pt x="1680" y="2009"/>
                    </a:cubicBezTo>
                    <a:cubicBezTo>
                      <a:pt x="1782" y="2111"/>
                      <a:pt x="1913" y="2220"/>
                      <a:pt x="2051" y="2317"/>
                    </a:cubicBezTo>
                    <a:cubicBezTo>
                      <a:pt x="2231" y="2444"/>
                      <a:pt x="2412" y="2547"/>
                      <a:pt x="2563" y="2605"/>
                    </a:cubicBezTo>
                    <a:cubicBezTo>
                      <a:pt x="2651" y="2640"/>
                      <a:pt x="2722" y="2657"/>
                      <a:pt x="2775" y="2657"/>
                    </a:cubicBezTo>
                    <a:cubicBezTo>
                      <a:pt x="2823" y="2657"/>
                      <a:pt x="2856" y="2643"/>
                      <a:pt x="2876" y="2616"/>
                    </a:cubicBezTo>
                    <a:cubicBezTo>
                      <a:pt x="2964" y="2491"/>
                      <a:pt x="2662" y="2180"/>
                      <a:pt x="2319" y="1938"/>
                    </a:cubicBezTo>
                    <a:cubicBezTo>
                      <a:pt x="2181" y="1840"/>
                      <a:pt x="2035" y="1753"/>
                      <a:pt x="1905" y="1691"/>
                    </a:cubicBezTo>
                    <a:cubicBezTo>
                      <a:pt x="2044" y="1655"/>
                      <a:pt x="2204" y="1596"/>
                      <a:pt x="2357" y="1525"/>
                    </a:cubicBezTo>
                    <a:cubicBezTo>
                      <a:pt x="2739" y="1349"/>
                      <a:pt x="3092" y="1098"/>
                      <a:pt x="3028" y="960"/>
                    </a:cubicBezTo>
                    <a:moveTo>
                      <a:pt x="1490" y="1597"/>
                    </a:moveTo>
                    <a:lnTo>
                      <a:pt x="1490" y="1597"/>
                    </a:lnTo>
                    <a:cubicBezTo>
                      <a:pt x="1487" y="1596"/>
                      <a:pt x="1484" y="1594"/>
                      <a:pt x="1482" y="1594"/>
                    </a:cubicBezTo>
                    <a:cubicBezTo>
                      <a:pt x="1469" y="1572"/>
                      <a:pt x="1456" y="1541"/>
                      <a:pt x="1446" y="1500"/>
                    </a:cubicBezTo>
                    <a:cubicBezTo>
                      <a:pt x="1470" y="1537"/>
                      <a:pt x="1485" y="1566"/>
                      <a:pt x="1493" y="1588"/>
                    </a:cubicBezTo>
                    <a:cubicBezTo>
                      <a:pt x="1491" y="1591"/>
                      <a:pt x="1491" y="1594"/>
                      <a:pt x="1490" y="1597"/>
                    </a:cubicBezTo>
                    <a:moveTo>
                      <a:pt x="1452" y="1650"/>
                    </a:moveTo>
                    <a:lnTo>
                      <a:pt x="1452" y="1650"/>
                    </a:lnTo>
                    <a:cubicBezTo>
                      <a:pt x="1450" y="1652"/>
                      <a:pt x="1448" y="1653"/>
                      <a:pt x="1446" y="1655"/>
                    </a:cubicBezTo>
                    <a:cubicBezTo>
                      <a:pt x="1422" y="1655"/>
                      <a:pt x="1390" y="1652"/>
                      <a:pt x="1347" y="1640"/>
                    </a:cubicBezTo>
                    <a:cubicBezTo>
                      <a:pt x="1388" y="1636"/>
                      <a:pt x="1422" y="1638"/>
                      <a:pt x="1446" y="1643"/>
                    </a:cubicBezTo>
                    <a:cubicBezTo>
                      <a:pt x="1448" y="1645"/>
                      <a:pt x="1450" y="1648"/>
                      <a:pt x="1452" y="1650"/>
                    </a:cubicBezTo>
                    <a:moveTo>
                      <a:pt x="1471" y="1712"/>
                    </a:moveTo>
                    <a:lnTo>
                      <a:pt x="1471" y="1712"/>
                    </a:lnTo>
                    <a:cubicBezTo>
                      <a:pt x="1474" y="1712"/>
                      <a:pt x="1477" y="1710"/>
                      <a:pt x="1480" y="1710"/>
                    </a:cubicBezTo>
                    <a:cubicBezTo>
                      <a:pt x="1480" y="1712"/>
                      <a:pt x="1481" y="1714"/>
                      <a:pt x="1482" y="1717"/>
                    </a:cubicBezTo>
                    <a:cubicBezTo>
                      <a:pt x="1469" y="1739"/>
                      <a:pt x="1448" y="1765"/>
                      <a:pt x="1420" y="1794"/>
                    </a:cubicBezTo>
                    <a:cubicBezTo>
                      <a:pt x="1438" y="1756"/>
                      <a:pt x="1456" y="1729"/>
                      <a:pt x="1471" y="1712"/>
                    </a:cubicBezTo>
                    <a:moveTo>
                      <a:pt x="1544" y="1721"/>
                    </a:moveTo>
                    <a:lnTo>
                      <a:pt x="1544" y="1721"/>
                    </a:lnTo>
                    <a:cubicBezTo>
                      <a:pt x="1545" y="1719"/>
                      <a:pt x="1545" y="1718"/>
                      <a:pt x="1545" y="1716"/>
                    </a:cubicBezTo>
                    <a:cubicBezTo>
                      <a:pt x="1548" y="1717"/>
                      <a:pt x="1550" y="1718"/>
                      <a:pt x="1553" y="1718"/>
                    </a:cubicBezTo>
                    <a:cubicBezTo>
                      <a:pt x="1565" y="1739"/>
                      <a:pt x="1578" y="1769"/>
                      <a:pt x="1589" y="1812"/>
                    </a:cubicBezTo>
                    <a:cubicBezTo>
                      <a:pt x="1566" y="1778"/>
                      <a:pt x="1550" y="1749"/>
                      <a:pt x="1542" y="1726"/>
                    </a:cubicBezTo>
                    <a:cubicBezTo>
                      <a:pt x="1543" y="1724"/>
                      <a:pt x="1544" y="1722"/>
                      <a:pt x="1544" y="1721"/>
                    </a:cubicBezTo>
                    <a:moveTo>
                      <a:pt x="1583" y="1662"/>
                    </a:moveTo>
                    <a:lnTo>
                      <a:pt x="1583" y="1662"/>
                    </a:lnTo>
                    <a:cubicBezTo>
                      <a:pt x="1586" y="1660"/>
                      <a:pt x="1588" y="1658"/>
                      <a:pt x="1591" y="1656"/>
                    </a:cubicBezTo>
                    <a:cubicBezTo>
                      <a:pt x="1592" y="1656"/>
                      <a:pt x="1593" y="1656"/>
                      <a:pt x="1594" y="1656"/>
                    </a:cubicBezTo>
                    <a:cubicBezTo>
                      <a:pt x="1619" y="1656"/>
                      <a:pt x="1651" y="1661"/>
                      <a:pt x="1690" y="1672"/>
                    </a:cubicBezTo>
                    <a:cubicBezTo>
                      <a:pt x="1649" y="1676"/>
                      <a:pt x="1615" y="1675"/>
                      <a:pt x="1590" y="1669"/>
                    </a:cubicBezTo>
                    <a:cubicBezTo>
                      <a:pt x="1588" y="1667"/>
                      <a:pt x="1586" y="1665"/>
                      <a:pt x="1583" y="1662"/>
                    </a:cubicBezTo>
                    <a:moveTo>
                      <a:pt x="1565" y="1601"/>
                    </a:moveTo>
                    <a:lnTo>
                      <a:pt x="1565" y="1601"/>
                    </a:lnTo>
                    <a:cubicBezTo>
                      <a:pt x="1562" y="1602"/>
                      <a:pt x="1558" y="1602"/>
                      <a:pt x="1556" y="1603"/>
                    </a:cubicBezTo>
                    <a:cubicBezTo>
                      <a:pt x="1556" y="1600"/>
                      <a:pt x="1556" y="1597"/>
                      <a:pt x="1555" y="1594"/>
                    </a:cubicBezTo>
                    <a:cubicBezTo>
                      <a:pt x="1566" y="1573"/>
                      <a:pt x="1586" y="1547"/>
                      <a:pt x="1617" y="1516"/>
                    </a:cubicBezTo>
                    <a:cubicBezTo>
                      <a:pt x="1599" y="1554"/>
                      <a:pt x="1581" y="1583"/>
                      <a:pt x="1565" y="1601"/>
                    </a:cubicBezTo>
                    <a:moveTo>
                      <a:pt x="1419" y="827"/>
                    </a:moveTo>
                    <a:lnTo>
                      <a:pt x="1419" y="827"/>
                    </a:lnTo>
                    <a:cubicBezTo>
                      <a:pt x="1439" y="612"/>
                      <a:pt x="1479" y="412"/>
                      <a:pt x="1530" y="264"/>
                    </a:cubicBezTo>
                    <a:cubicBezTo>
                      <a:pt x="1583" y="112"/>
                      <a:pt x="1634" y="59"/>
                      <a:pt x="1663" y="59"/>
                    </a:cubicBezTo>
                    <a:lnTo>
                      <a:pt x="1664" y="59"/>
                    </a:lnTo>
                    <a:cubicBezTo>
                      <a:pt x="1737" y="65"/>
                      <a:pt x="1810" y="373"/>
                      <a:pt x="1765" y="859"/>
                    </a:cubicBezTo>
                    <a:cubicBezTo>
                      <a:pt x="1745" y="1084"/>
                      <a:pt x="1706" y="1266"/>
                      <a:pt x="1663" y="1398"/>
                    </a:cubicBezTo>
                    <a:cubicBezTo>
                      <a:pt x="1661" y="1399"/>
                      <a:pt x="1659" y="1401"/>
                      <a:pt x="1656" y="1403"/>
                    </a:cubicBezTo>
                    <a:cubicBezTo>
                      <a:pt x="1600" y="1447"/>
                      <a:pt x="1558" y="1488"/>
                      <a:pt x="1530" y="1526"/>
                    </a:cubicBezTo>
                    <a:cubicBezTo>
                      <a:pt x="1508" y="1484"/>
                      <a:pt x="1474" y="1436"/>
                      <a:pt x="1428" y="1381"/>
                    </a:cubicBezTo>
                    <a:cubicBezTo>
                      <a:pt x="1426" y="1379"/>
                      <a:pt x="1424" y="1377"/>
                      <a:pt x="1422" y="1375"/>
                    </a:cubicBezTo>
                    <a:cubicBezTo>
                      <a:pt x="1404" y="1239"/>
                      <a:pt x="1399" y="1052"/>
                      <a:pt x="1419" y="827"/>
                    </a:cubicBezTo>
                    <a:moveTo>
                      <a:pt x="750" y="1326"/>
                    </a:moveTo>
                    <a:lnTo>
                      <a:pt x="750" y="1326"/>
                    </a:lnTo>
                    <a:cubicBezTo>
                      <a:pt x="352" y="1045"/>
                      <a:pt x="166" y="789"/>
                      <a:pt x="208" y="730"/>
                    </a:cubicBezTo>
                    <a:cubicBezTo>
                      <a:pt x="216" y="719"/>
                      <a:pt x="233" y="713"/>
                      <a:pt x="260" y="713"/>
                    </a:cubicBezTo>
                    <a:cubicBezTo>
                      <a:pt x="370" y="713"/>
                      <a:pt x="629" y="816"/>
                      <a:pt x="951" y="1043"/>
                    </a:cubicBezTo>
                    <a:lnTo>
                      <a:pt x="951" y="1043"/>
                    </a:lnTo>
                    <a:cubicBezTo>
                      <a:pt x="1118" y="1161"/>
                      <a:pt x="1264" y="1287"/>
                      <a:pt x="1366" y="1401"/>
                    </a:cubicBezTo>
                    <a:cubicBezTo>
                      <a:pt x="1376" y="1472"/>
                      <a:pt x="1391" y="1534"/>
                      <a:pt x="1411" y="1581"/>
                    </a:cubicBezTo>
                    <a:cubicBezTo>
                      <a:pt x="1360" y="1578"/>
                      <a:pt x="1298" y="1584"/>
                      <a:pt x="1227" y="1598"/>
                    </a:cubicBezTo>
                    <a:cubicBezTo>
                      <a:pt x="1086" y="1540"/>
                      <a:pt x="917" y="1445"/>
                      <a:pt x="750" y="1326"/>
                    </a:cubicBezTo>
                    <a:moveTo>
                      <a:pt x="849" y="2156"/>
                    </a:moveTo>
                    <a:lnTo>
                      <a:pt x="849" y="2156"/>
                    </a:lnTo>
                    <a:cubicBezTo>
                      <a:pt x="653" y="2246"/>
                      <a:pt x="460" y="2312"/>
                      <a:pt x="306" y="2341"/>
                    </a:cubicBezTo>
                    <a:cubicBezTo>
                      <a:pt x="144" y="2372"/>
                      <a:pt x="72" y="2353"/>
                      <a:pt x="61" y="2328"/>
                    </a:cubicBezTo>
                    <a:cubicBezTo>
                      <a:pt x="30" y="2262"/>
                      <a:pt x="260" y="2045"/>
                      <a:pt x="703" y="1840"/>
                    </a:cubicBezTo>
                    <a:cubicBezTo>
                      <a:pt x="909" y="1745"/>
                      <a:pt x="1086" y="1688"/>
                      <a:pt x="1221" y="1659"/>
                    </a:cubicBezTo>
                    <a:cubicBezTo>
                      <a:pt x="1224" y="1661"/>
                      <a:pt x="1226" y="1662"/>
                      <a:pt x="1229" y="1663"/>
                    </a:cubicBezTo>
                    <a:cubicBezTo>
                      <a:pt x="1295" y="1689"/>
                      <a:pt x="1352" y="1705"/>
                      <a:pt x="1399" y="1711"/>
                    </a:cubicBezTo>
                    <a:cubicBezTo>
                      <a:pt x="1373" y="1751"/>
                      <a:pt x="1349" y="1803"/>
                      <a:pt x="1325" y="1871"/>
                    </a:cubicBezTo>
                    <a:cubicBezTo>
                      <a:pt x="1324" y="1874"/>
                      <a:pt x="1323" y="1876"/>
                      <a:pt x="1322" y="1879"/>
                    </a:cubicBezTo>
                    <a:cubicBezTo>
                      <a:pt x="1212" y="1964"/>
                      <a:pt x="1051" y="2062"/>
                      <a:pt x="849" y="2156"/>
                    </a:cubicBezTo>
                    <a:moveTo>
                      <a:pt x="1616" y="2485"/>
                    </a:moveTo>
                    <a:lnTo>
                      <a:pt x="1616" y="2485"/>
                    </a:lnTo>
                    <a:cubicBezTo>
                      <a:pt x="1596" y="2700"/>
                      <a:pt x="1557" y="2900"/>
                      <a:pt x="1505" y="3048"/>
                    </a:cubicBezTo>
                    <a:cubicBezTo>
                      <a:pt x="1451" y="3203"/>
                      <a:pt x="1399" y="3255"/>
                      <a:pt x="1371" y="3253"/>
                    </a:cubicBezTo>
                    <a:cubicBezTo>
                      <a:pt x="1343" y="3251"/>
                      <a:pt x="1301" y="3190"/>
                      <a:pt x="1276" y="3027"/>
                    </a:cubicBezTo>
                    <a:cubicBezTo>
                      <a:pt x="1252" y="2872"/>
                      <a:pt x="1251" y="2668"/>
                      <a:pt x="1270" y="2453"/>
                    </a:cubicBezTo>
                    <a:cubicBezTo>
                      <a:pt x="1289" y="2250"/>
                      <a:pt x="1325" y="2060"/>
                      <a:pt x="1373" y="1914"/>
                    </a:cubicBezTo>
                    <a:cubicBezTo>
                      <a:pt x="1430" y="1869"/>
                      <a:pt x="1475" y="1825"/>
                      <a:pt x="1506" y="1786"/>
                    </a:cubicBezTo>
                    <a:cubicBezTo>
                      <a:pt x="1529" y="1832"/>
                      <a:pt x="1566" y="1883"/>
                      <a:pt x="1613" y="1937"/>
                    </a:cubicBezTo>
                    <a:cubicBezTo>
                      <a:pt x="1633" y="2088"/>
                      <a:pt x="1635" y="2282"/>
                      <a:pt x="1616" y="2485"/>
                    </a:cubicBezTo>
                    <a:moveTo>
                      <a:pt x="2285" y="1986"/>
                    </a:moveTo>
                    <a:lnTo>
                      <a:pt x="2285" y="1986"/>
                    </a:lnTo>
                    <a:cubicBezTo>
                      <a:pt x="2683" y="2267"/>
                      <a:pt x="2869" y="2523"/>
                      <a:pt x="2828" y="2582"/>
                    </a:cubicBezTo>
                    <a:cubicBezTo>
                      <a:pt x="2812" y="2605"/>
                      <a:pt x="2738" y="2610"/>
                      <a:pt x="2584" y="2550"/>
                    </a:cubicBezTo>
                    <a:cubicBezTo>
                      <a:pt x="2438" y="2494"/>
                      <a:pt x="2261" y="2394"/>
                      <a:pt x="2084" y="2269"/>
                    </a:cubicBezTo>
                    <a:cubicBezTo>
                      <a:pt x="1900" y="2138"/>
                      <a:pt x="1761" y="2014"/>
                      <a:pt x="1669" y="1911"/>
                    </a:cubicBezTo>
                    <a:cubicBezTo>
                      <a:pt x="1669" y="1908"/>
                      <a:pt x="1668" y="1906"/>
                      <a:pt x="1668" y="1903"/>
                    </a:cubicBezTo>
                    <a:cubicBezTo>
                      <a:pt x="1657" y="1832"/>
                      <a:pt x="1642" y="1775"/>
                      <a:pt x="1624" y="1731"/>
                    </a:cubicBezTo>
                    <a:cubicBezTo>
                      <a:pt x="1632" y="1732"/>
                      <a:pt x="1640" y="1732"/>
                      <a:pt x="1649" y="1732"/>
                    </a:cubicBezTo>
                    <a:cubicBezTo>
                      <a:pt x="1695" y="1732"/>
                      <a:pt x="1750" y="1726"/>
                      <a:pt x="1810" y="1714"/>
                    </a:cubicBezTo>
                    <a:cubicBezTo>
                      <a:pt x="1937" y="1766"/>
                      <a:pt x="2101" y="1855"/>
                      <a:pt x="2285" y="1986"/>
                    </a:cubicBezTo>
                    <a:moveTo>
                      <a:pt x="1815" y="1652"/>
                    </a:moveTo>
                    <a:lnTo>
                      <a:pt x="1815" y="1652"/>
                    </a:lnTo>
                    <a:cubicBezTo>
                      <a:pt x="1748" y="1626"/>
                      <a:pt x="1687" y="1608"/>
                      <a:pt x="1636" y="1602"/>
                    </a:cubicBezTo>
                    <a:cubicBezTo>
                      <a:pt x="1664" y="1559"/>
                      <a:pt x="1690" y="1501"/>
                      <a:pt x="1714" y="1433"/>
                    </a:cubicBezTo>
                    <a:cubicBezTo>
                      <a:pt x="1834" y="1340"/>
                      <a:pt x="2001" y="1242"/>
                      <a:pt x="2187" y="1156"/>
                    </a:cubicBezTo>
                    <a:cubicBezTo>
                      <a:pt x="2383" y="1066"/>
                      <a:pt x="2575" y="1000"/>
                      <a:pt x="2729" y="971"/>
                    </a:cubicBezTo>
                    <a:cubicBezTo>
                      <a:pt x="2789" y="960"/>
                      <a:pt x="2837" y="955"/>
                      <a:pt x="2873" y="955"/>
                    </a:cubicBezTo>
                    <a:cubicBezTo>
                      <a:pt x="2936" y="955"/>
                      <a:pt x="2967" y="968"/>
                      <a:pt x="2975" y="984"/>
                    </a:cubicBezTo>
                    <a:cubicBezTo>
                      <a:pt x="3005" y="1050"/>
                      <a:pt x="2775" y="1267"/>
                      <a:pt x="2332" y="1472"/>
                    </a:cubicBezTo>
                    <a:cubicBezTo>
                      <a:pt x="2127" y="1566"/>
                      <a:pt x="1950" y="1624"/>
                      <a:pt x="1815" y="1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22"/>
              <p:cNvSpPr/>
              <p:nvPr/>
            </p:nvSpPr>
            <p:spPr>
              <a:xfrm>
                <a:off x="7665840" y="829800"/>
                <a:ext cx="246600" cy="246600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85" extrusionOk="0">
                    <a:moveTo>
                      <a:pt x="224" y="664"/>
                    </a:moveTo>
                    <a:lnTo>
                      <a:pt x="224" y="664"/>
                    </a:lnTo>
                    <a:cubicBezTo>
                      <a:pt x="47" y="599"/>
                      <a:pt x="-44" y="402"/>
                      <a:pt x="21" y="225"/>
                    </a:cubicBezTo>
                    <a:cubicBezTo>
                      <a:pt x="87" y="47"/>
                      <a:pt x="284" y="-44"/>
                      <a:pt x="461" y="22"/>
                    </a:cubicBezTo>
                    <a:cubicBezTo>
                      <a:pt x="638" y="87"/>
                      <a:pt x="729" y="284"/>
                      <a:pt x="664" y="461"/>
                    </a:cubicBezTo>
                    <a:cubicBezTo>
                      <a:pt x="599" y="639"/>
                      <a:pt x="402" y="730"/>
                      <a:pt x="224" y="6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76" name="Google Shape;976;p22"/>
            <p:cNvSpPr/>
            <p:nvPr/>
          </p:nvSpPr>
          <p:spPr>
            <a:xfrm rot="9527243">
              <a:off x="856898" y="1288958"/>
              <a:ext cx="70475" cy="7047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977" name="Google Shape;977;p22"/>
            <p:cNvSpPr/>
            <p:nvPr/>
          </p:nvSpPr>
          <p:spPr>
            <a:xfrm rot="9527243">
              <a:off x="1406298" y="629770"/>
              <a:ext cx="70475" cy="7047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</p:grpSp>
      <p:cxnSp>
        <p:nvCxnSpPr>
          <p:cNvPr id="978" name="Google Shape;978;p22"/>
          <p:cNvCxnSpPr/>
          <p:nvPr/>
        </p:nvCxnSpPr>
        <p:spPr>
          <a:xfrm>
            <a:off x="1928692" y="2838366"/>
            <a:ext cx="5286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grpSp>
        <p:nvGrpSpPr>
          <p:cNvPr id="979" name="Google Shape;979;p22"/>
          <p:cNvGrpSpPr/>
          <p:nvPr/>
        </p:nvGrpSpPr>
        <p:grpSpPr>
          <a:xfrm>
            <a:off x="8003255" y="2632387"/>
            <a:ext cx="1727384" cy="1767529"/>
            <a:chOff x="8003255" y="2632387"/>
            <a:chExt cx="1727384" cy="1767529"/>
          </a:xfrm>
        </p:grpSpPr>
        <p:grpSp>
          <p:nvGrpSpPr>
            <p:cNvPr id="980" name="Google Shape;980;p22"/>
            <p:cNvGrpSpPr/>
            <p:nvPr/>
          </p:nvGrpSpPr>
          <p:grpSpPr>
            <a:xfrm>
              <a:off x="8003255" y="2632387"/>
              <a:ext cx="1727384" cy="1755864"/>
              <a:chOff x="8043615" y="2527171"/>
              <a:chExt cx="1727384" cy="1755864"/>
            </a:xfrm>
          </p:grpSpPr>
          <p:sp>
            <p:nvSpPr>
              <p:cNvPr id="981" name="Google Shape;981;p22"/>
              <p:cNvSpPr/>
              <p:nvPr/>
            </p:nvSpPr>
            <p:spPr>
              <a:xfrm rot="2675060">
                <a:off x="8893067" y="3065488"/>
                <a:ext cx="531823" cy="1204156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9324" extrusionOk="0">
                    <a:moveTo>
                      <a:pt x="4118" y="5690"/>
                    </a:moveTo>
                    <a:lnTo>
                      <a:pt x="4118" y="5690"/>
                    </a:lnTo>
                    <a:cubicBezTo>
                      <a:pt x="2555" y="6818"/>
                      <a:pt x="2417" y="7956"/>
                      <a:pt x="2443" y="8446"/>
                    </a:cubicBezTo>
                    <a:cubicBezTo>
                      <a:pt x="2334" y="8157"/>
                      <a:pt x="2219" y="7796"/>
                      <a:pt x="2125" y="7369"/>
                    </a:cubicBezTo>
                    <a:cubicBezTo>
                      <a:pt x="2039" y="6978"/>
                      <a:pt x="1965" y="6502"/>
                      <a:pt x="1936" y="5952"/>
                    </a:cubicBezTo>
                    <a:cubicBezTo>
                      <a:pt x="2166" y="5855"/>
                      <a:pt x="3355" y="5264"/>
                      <a:pt x="3645" y="3392"/>
                    </a:cubicBezTo>
                    <a:cubicBezTo>
                      <a:pt x="2345" y="4066"/>
                      <a:pt x="2011" y="5217"/>
                      <a:pt x="1926" y="5720"/>
                    </a:cubicBezTo>
                    <a:cubicBezTo>
                      <a:pt x="1902" y="4915"/>
                      <a:pt x="1974" y="3965"/>
                      <a:pt x="2233" y="2898"/>
                    </a:cubicBezTo>
                    <a:cubicBezTo>
                      <a:pt x="2484" y="2775"/>
                      <a:pt x="3704" y="2064"/>
                      <a:pt x="3266" y="0"/>
                    </a:cubicBezTo>
                    <a:cubicBezTo>
                      <a:pt x="2107" y="1149"/>
                      <a:pt x="2137" y="2444"/>
                      <a:pt x="2174" y="2814"/>
                    </a:cubicBezTo>
                    <a:cubicBezTo>
                      <a:pt x="2074" y="3215"/>
                      <a:pt x="2001" y="3601"/>
                      <a:pt x="1949" y="3969"/>
                    </a:cubicBezTo>
                    <a:cubicBezTo>
                      <a:pt x="1905" y="3467"/>
                      <a:pt x="1657" y="2642"/>
                      <a:pt x="656" y="1793"/>
                    </a:cubicBezTo>
                    <a:cubicBezTo>
                      <a:pt x="721" y="3262"/>
                      <a:pt x="1701" y="4250"/>
                      <a:pt x="1894" y="4431"/>
                    </a:cubicBezTo>
                    <a:cubicBezTo>
                      <a:pt x="1786" y="5547"/>
                      <a:pt x="1873" y="6479"/>
                      <a:pt x="2008" y="7181"/>
                    </a:cubicBezTo>
                    <a:cubicBezTo>
                      <a:pt x="1821" y="6615"/>
                      <a:pt x="1314" y="5545"/>
                      <a:pt x="0" y="4591"/>
                    </a:cubicBezTo>
                    <a:cubicBezTo>
                      <a:pt x="352" y="6890"/>
                      <a:pt x="1923" y="7517"/>
                      <a:pt x="2095" y="7580"/>
                    </a:cubicBezTo>
                    <a:cubicBezTo>
                      <a:pt x="2365" y="8680"/>
                      <a:pt x="2759" y="9300"/>
                      <a:pt x="2763" y="9306"/>
                    </a:cubicBezTo>
                    <a:cubicBezTo>
                      <a:pt x="2770" y="9318"/>
                      <a:pt x="2783" y="9324"/>
                      <a:pt x="2795" y="9324"/>
                    </a:cubicBezTo>
                    <a:cubicBezTo>
                      <a:pt x="2802" y="9324"/>
                      <a:pt x="2810" y="9322"/>
                      <a:pt x="2816" y="9318"/>
                    </a:cubicBezTo>
                    <a:cubicBezTo>
                      <a:pt x="2834" y="9307"/>
                      <a:pt x="2839" y="9283"/>
                      <a:pt x="2828" y="9265"/>
                    </a:cubicBezTo>
                    <a:cubicBezTo>
                      <a:pt x="2825" y="9262"/>
                      <a:pt x="2696" y="9059"/>
                      <a:pt x="2537" y="8682"/>
                    </a:cubicBezTo>
                    <a:cubicBezTo>
                      <a:pt x="2811" y="8604"/>
                      <a:pt x="3939" y="8138"/>
                      <a:pt x="4118" y="56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2" name="Google Shape;982;p22"/>
              <p:cNvSpPr/>
              <p:nvPr/>
            </p:nvSpPr>
            <p:spPr>
              <a:xfrm rot="-458987">
                <a:off x="8931883" y="2683957"/>
                <a:ext cx="310356" cy="702707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9324" extrusionOk="0">
                    <a:moveTo>
                      <a:pt x="4118" y="5690"/>
                    </a:moveTo>
                    <a:lnTo>
                      <a:pt x="4118" y="5690"/>
                    </a:lnTo>
                    <a:cubicBezTo>
                      <a:pt x="2555" y="6818"/>
                      <a:pt x="2417" y="7956"/>
                      <a:pt x="2443" y="8446"/>
                    </a:cubicBezTo>
                    <a:cubicBezTo>
                      <a:pt x="2334" y="8157"/>
                      <a:pt x="2219" y="7796"/>
                      <a:pt x="2125" y="7369"/>
                    </a:cubicBezTo>
                    <a:cubicBezTo>
                      <a:pt x="2039" y="6978"/>
                      <a:pt x="1965" y="6502"/>
                      <a:pt x="1936" y="5952"/>
                    </a:cubicBezTo>
                    <a:cubicBezTo>
                      <a:pt x="2166" y="5855"/>
                      <a:pt x="3355" y="5264"/>
                      <a:pt x="3645" y="3392"/>
                    </a:cubicBezTo>
                    <a:cubicBezTo>
                      <a:pt x="2345" y="4066"/>
                      <a:pt x="2011" y="5217"/>
                      <a:pt x="1926" y="5720"/>
                    </a:cubicBezTo>
                    <a:cubicBezTo>
                      <a:pt x="1902" y="4915"/>
                      <a:pt x="1974" y="3965"/>
                      <a:pt x="2233" y="2898"/>
                    </a:cubicBezTo>
                    <a:cubicBezTo>
                      <a:pt x="2484" y="2775"/>
                      <a:pt x="3704" y="2064"/>
                      <a:pt x="3266" y="0"/>
                    </a:cubicBezTo>
                    <a:cubicBezTo>
                      <a:pt x="2107" y="1149"/>
                      <a:pt x="2137" y="2444"/>
                      <a:pt x="2174" y="2814"/>
                    </a:cubicBezTo>
                    <a:cubicBezTo>
                      <a:pt x="2074" y="3215"/>
                      <a:pt x="2001" y="3601"/>
                      <a:pt x="1949" y="3969"/>
                    </a:cubicBezTo>
                    <a:cubicBezTo>
                      <a:pt x="1905" y="3467"/>
                      <a:pt x="1657" y="2642"/>
                      <a:pt x="656" y="1793"/>
                    </a:cubicBezTo>
                    <a:cubicBezTo>
                      <a:pt x="721" y="3262"/>
                      <a:pt x="1701" y="4250"/>
                      <a:pt x="1894" y="4431"/>
                    </a:cubicBezTo>
                    <a:cubicBezTo>
                      <a:pt x="1786" y="5547"/>
                      <a:pt x="1873" y="6479"/>
                      <a:pt x="2008" y="7181"/>
                    </a:cubicBezTo>
                    <a:cubicBezTo>
                      <a:pt x="1821" y="6615"/>
                      <a:pt x="1314" y="5545"/>
                      <a:pt x="0" y="4591"/>
                    </a:cubicBezTo>
                    <a:cubicBezTo>
                      <a:pt x="352" y="6890"/>
                      <a:pt x="1923" y="7517"/>
                      <a:pt x="2095" y="7580"/>
                    </a:cubicBezTo>
                    <a:cubicBezTo>
                      <a:pt x="2365" y="8680"/>
                      <a:pt x="2759" y="9300"/>
                      <a:pt x="2763" y="9306"/>
                    </a:cubicBezTo>
                    <a:cubicBezTo>
                      <a:pt x="2770" y="9318"/>
                      <a:pt x="2783" y="9324"/>
                      <a:pt x="2795" y="9324"/>
                    </a:cubicBezTo>
                    <a:cubicBezTo>
                      <a:pt x="2802" y="9324"/>
                      <a:pt x="2810" y="9322"/>
                      <a:pt x="2816" y="9318"/>
                    </a:cubicBezTo>
                    <a:cubicBezTo>
                      <a:pt x="2834" y="9307"/>
                      <a:pt x="2839" y="9283"/>
                      <a:pt x="2828" y="9265"/>
                    </a:cubicBezTo>
                    <a:cubicBezTo>
                      <a:pt x="2825" y="9262"/>
                      <a:pt x="2696" y="9059"/>
                      <a:pt x="2537" y="8682"/>
                    </a:cubicBezTo>
                    <a:cubicBezTo>
                      <a:pt x="2811" y="8604"/>
                      <a:pt x="3939" y="8138"/>
                      <a:pt x="4118" y="56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983" name="Google Shape;983;p22"/>
              <p:cNvGrpSpPr/>
              <p:nvPr/>
            </p:nvGrpSpPr>
            <p:grpSpPr>
              <a:xfrm rot="2674789">
                <a:off x="8340243" y="2585910"/>
                <a:ext cx="283646" cy="283646"/>
                <a:chOff x="7314840" y="1753920"/>
                <a:chExt cx="948960" cy="948960"/>
              </a:xfrm>
            </p:grpSpPr>
            <p:sp>
              <p:nvSpPr>
                <p:cNvPr id="984" name="Google Shape;984;p22"/>
                <p:cNvSpPr/>
                <p:nvPr/>
              </p:nvSpPr>
              <p:spPr>
                <a:xfrm>
                  <a:off x="7314840" y="1753920"/>
                  <a:ext cx="948960" cy="94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6" h="2636" extrusionOk="0">
                      <a:moveTo>
                        <a:pt x="2636" y="1439"/>
                      </a:moveTo>
                      <a:lnTo>
                        <a:pt x="2636" y="1439"/>
                      </a:lnTo>
                      <a:cubicBezTo>
                        <a:pt x="2644" y="1349"/>
                        <a:pt x="2356" y="1248"/>
                        <a:pt x="1992" y="1215"/>
                      </a:cubicBezTo>
                      <a:cubicBezTo>
                        <a:pt x="1975" y="1214"/>
                        <a:pt x="1958" y="1212"/>
                        <a:pt x="1942" y="1211"/>
                      </a:cubicBezTo>
                      <a:cubicBezTo>
                        <a:pt x="1957" y="1204"/>
                        <a:pt x="1972" y="1198"/>
                        <a:pt x="1987" y="1191"/>
                      </a:cubicBezTo>
                      <a:cubicBezTo>
                        <a:pt x="2319" y="1037"/>
                        <a:pt x="2558" y="846"/>
                        <a:pt x="2520" y="764"/>
                      </a:cubicBezTo>
                      <a:cubicBezTo>
                        <a:pt x="2481" y="681"/>
                        <a:pt x="2181" y="739"/>
                        <a:pt x="1849" y="892"/>
                      </a:cubicBezTo>
                      <a:cubicBezTo>
                        <a:pt x="1834" y="898"/>
                        <a:pt x="1819" y="906"/>
                        <a:pt x="1805" y="913"/>
                      </a:cubicBezTo>
                      <a:cubicBezTo>
                        <a:pt x="1814" y="900"/>
                        <a:pt x="1824" y="887"/>
                        <a:pt x="1834" y="873"/>
                      </a:cubicBezTo>
                      <a:cubicBezTo>
                        <a:pt x="2045" y="574"/>
                        <a:pt x="2156" y="290"/>
                        <a:pt x="2082" y="237"/>
                      </a:cubicBezTo>
                      <a:cubicBezTo>
                        <a:pt x="2008" y="185"/>
                        <a:pt x="1776" y="384"/>
                        <a:pt x="1565" y="683"/>
                      </a:cubicBezTo>
                      <a:cubicBezTo>
                        <a:pt x="1556" y="697"/>
                        <a:pt x="1546" y="710"/>
                        <a:pt x="1537" y="724"/>
                      </a:cubicBezTo>
                      <a:cubicBezTo>
                        <a:pt x="1539" y="707"/>
                        <a:pt x="1541" y="691"/>
                        <a:pt x="1542" y="674"/>
                      </a:cubicBezTo>
                      <a:cubicBezTo>
                        <a:pt x="1575" y="310"/>
                        <a:pt x="1529" y="9"/>
                        <a:pt x="1439" y="0"/>
                      </a:cubicBezTo>
                      <a:cubicBezTo>
                        <a:pt x="1348" y="-8"/>
                        <a:pt x="1248" y="280"/>
                        <a:pt x="1214" y="644"/>
                      </a:cubicBezTo>
                      <a:cubicBezTo>
                        <a:pt x="1213" y="661"/>
                        <a:pt x="1211" y="678"/>
                        <a:pt x="1210" y="694"/>
                      </a:cubicBezTo>
                      <a:cubicBezTo>
                        <a:pt x="1204" y="679"/>
                        <a:pt x="1197" y="663"/>
                        <a:pt x="1190" y="648"/>
                      </a:cubicBezTo>
                      <a:cubicBezTo>
                        <a:pt x="1037" y="316"/>
                        <a:pt x="846" y="78"/>
                        <a:pt x="763" y="116"/>
                      </a:cubicBezTo>
                      <a:cubicBezTo>
                        <a:pt x="681" y="154"/>
                        <a:pt x="738" y="454"/>
                        <a:pt x="891" y="786"/>
                      </a:cubicBezTo>
                      <a:cubicBezTo>
                        <a:pt x="898" y="801"/>
                        <a:pt x="905" y="816"/>
                        <a:pt x="913" y="831"/>
                      </a:cubicBezTo>
                      <a:cubicBezTo>
                        <a:pt x="899" y="822"/>
                        <a:pt x="886" y="812"/>
                        <a:pt x="872" y="802"/>
                      </a:cubicBezTo>
                      <a:cubicBezTo>
                        <a:pt x="574" y="591"/>
                        <a:pt x="289" y="480"/>
                        <a:pt x="237" y="554"/>
                      </a:cubicBezTo>
                      <a:cubicBezTo>
                        <a:pt x="184" y="628"/>
                        <a:pt x="384" y="860"/>
                        <a:pt x="682" y="1071"/>
                      </a:cubicBezTo>
                      <a:cubicBezTo>
                        <a:pt x="696" y="1080"/>
                        <a:pt x="710" y="1090"/>
                        <a:pt x="724" y="1099"/>
                      </a:cubicBezTo>
                      <a:cubicBezTo>
                        <a:pt x="707" y="1097"/>
                        <a:pt x="691" y="1095"/>
                        <a:pt x="674" y="1094"/>
                      </a:cubicBezTo>
                      <a:cubicBezTo>
                        <a:pt x="310" y="1060"/>
                        <a:pt x="8" y="1106"/>
                        <a:pt x="0" y="1197"/>
                      </a:cubicBezTo>
                      <a:cubicBezTo>
                        <a:pt x="-9" y="1288"/>
                        <a:pt x="280" y="1388"/>
                        <a:pt x="643" y="1422"/>
                      </a:cubicBezTo>
                      <a:cubicBezTo>
                        <a:pt x="660" y="1423"/>
                        <a:pt x="677" y="1424"/>
                        <a:pt x="693" y="1425"/>
                      </a:cubicBezTo>
                      <a:cubicBezTo>
                        <a:pt x="678" y="1432"/>
                        <a:pt x="663" y="1438"/>
                        <a:pt x="648" y="1446"/>
                      </a:cubicBezTo>
                      <a:cubicBezTo>
                        <a:pt x="316" y="1599"/>
                        <a:pt x="78" y="1789"/>
                        <a:pt x="116" y="1872"/>
                      </a:cubicBezTo>
                      <a:cubicBezTo>
                        <a:pt x="154" y="1955"/>
                        <a:pt x="453" y="1898"/>
                        <a:pt x="785" y="1745"/>
                      </a:cubicBezTo>
                      <a:cubicBezTo>
                        <a:pt x="801" y="1737"/>
                        <a:pt x="816" y="1730"/>
                        <a:pt x="831" y="1723"/>
                      </a:cubicBezTo>
                      <a:cubicBezTo>
                        <a:pt x="821" y="1736"/>
                        <a:pt x="811" y="1750"/>
                        <a:pt x="802" y="1764"/>
                      </a:cubicBezTo>
                      <a:cubicBezTo>
                        <a:pt x="590" y="2062"/>
                        <a:pt x="479" y="2347"/>
                        <a:pt x="554" y="2399"/>
                      </a:cubicBezTo>
                      <a:cubicBezTo>
                        <a:pt x="628" y="2452"/>
                        <a:pt x="859" y="2252"/>
                        <a:pt x="1070" y="1954"/>
                      </a:cubicBezTo>
                      <a:cubicBezTo>
                        <a:pt x="1080" y="1940"/>
                        <a:pt x="1089" y="1926"/>
                        <a:pt x="1099" y="1912"/>
                      </a:cubicBezTo>
                      <a:cubicBezTo>
                        <a:pt x="1097" y="1929"/>
                        <a:pt x="1095" y="1945"/>
                        <a:pt x="1093" y="1962"/>
                      </a:cubicBezTo>
                      <a:cubicBezTo>
                        <a:pt x="1060" y="2326"/>
                        <a:pt x="1106" y="2628"/>
                        <a:pt x="1196" y="2636"/>
                      </a:cubicBezTo>
                      <a:cubicBezTo>
                        <a:pt x="1287" y="2644"/>
                        <a:pt x="1387" y="2356"/>
                        <a:pt x="1421" y="1992"/>
                      </a:cubicBezTo>
                      <a:cubicBezTo>
                        <a:pt x="1422" y="1975"/>
                        <a:pt x="1424" y="1959"/>
                        <a:pt x="1425" y="1942"/>
                      </a:cubicBezTo>
                      <a:cubicBezTo>
                        <a:pt x="1432" y="1958"/>
                        <a:pt x="1438" y="1973"/>
                        <a:pt x="1445" y="1988"/>
                      </a:cubicBezTo>
                      <a:cubicBezTo>
                        <a:pt x="1598" y="2320"/>
                        <a:pt x="1789" y="2558"/>
                        <a:pt x="1871" y="2520"/>
                      </a:cubicBezTo>
                      <a:cubicBezTo>
                        <a:pt x="1954" y="2482"/>
                        <a:pt x="1897" y="2182"/>
                        <a:pt x="1744" y="1850"/>
                      </a:cubicBezTo>
                      <a:cubicBezTo>
                        <a:pt x="1737" y="1835"/>
                        <a:pt x="1730" y="1820"/>
                        <a:pt x="1723" y="1805"/>
                      </a:cubicBezTo>
                      <a:cubicBezTo>
                        <a:pt x="1736" y="1815"/>
                        <a:pt x="1749" y="1825"/>
                        <a:pt x="1763" y="1834"/>
                      </a:cubicBezTo>
                      <a:cubicBezTo>
                        <a:pt x="2061" y="2045"/>
                        <a:pt x="2346" y="2156"/>
                        <a:pt x="2398" y="2082"/>
                      </a:cubicBezTo>
                      <a:cubicBezTo>
                        <a:pt x="2451" y="2007"/>
                        <a:pt x="2252" y="1776"/>
                        <a:pt x="1953" y="1566"/>
                      </a:cubicBezTo>
                      <a:cubicBezTo>
                        <a:pt x="1939" y="1556"/>
                        <a:pt x="1926" y="1547"/>
                        <a:pt x="1912" y="1538"/>
                      </a:cubicBezTo>
                      <a:cubicBezTo>
                        <a:pt x="1928" y="1539"/>
                        <a:pt x="1945" y="1541"/>
                        <a:pt x="1962" y="1543"/>
                      </a:cubicBezTo>
                      <a:cubicBezTo>
                        <a:pt x="2326" y="1576"/>
                        <a:pt x="2627" y="1530"/>
                        <a:pt x="2636" y="143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5" name="Google Shape;985;p22"/>
                <p:cNvSpPr/>
                <p:nvPr/>
              </p:nvSpPr>
              <p:spPr>
                <a:xfrm>
                  <a:off x="7689600" y="2128320"/>
                  <a:ext cx="199800" cy="19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" h="555" extrusionOk="0">
                      <a:moveTo>
                        <a:pt x="393" y="530"/>
                      </a:moveTo>
                      <a:lnTo>
                        <a:pt x="393" y="530"/>
                      </a:lnTo>
                      <a:cubicBezTo>
                        <a:pt x="253" y="594"/>
                        <a:pt x="89" y="533"/>
                        <a:pt x="25" y="394"/>
                      </a:cubicBezTo>
                      <a:cubicBezTo>
                        <a:pt x="-39" y="255"/>
                        <a:pt x="21" y="91"/>
                        <a:pt x="160" y="26"/>
                      </a:cubicBezTo>
                      <a:cubicBezTo>
                        <a:pt x="299" y="-38"/>
                        <a:pt x="464" y="23"/>
                        <a:pt x="529" y="162"/>
                      </a:cubicBezTo>
                      <a:cubicBezTo>
                        <a:pt x="593" y="301"/>
                        <a:pt x="532" y="466"/>
                        <a:pt x="393" y="53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86" name="Google Shape;986;p22"/>
              <p:cNvGrpSpPr/>
              <p:nvPr/>
            </p:nvGrpSpPr>
            <p:grpSpPr>
              <a:xfrm rot="2675637">
                <a:off x="8878047" y="3179702"/>
                <a:ext cx="475856" cy="475856"/>
                <a:chOff x="7193160" y="357120"/>
                <a:chExt cx="1192320" cy="1192320"/>
              </a:xfrm>
            </p:grpSpPr>
            <p:sp>
              <p:nvSpPr>
                <p:cNvPr id="987" name="Google Shape;987;p22"/>
                <p:cNvSpPr/>
                <p:nvPr/>
              </p:nvSpPr>
              <p:spPr>
                <a:xfrm>
                  <a:off x="7209720" y="373320"/>
                  <a:ext cx="1159560" cy="1159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1" h="3221" extrusionOk="0">
                      <a:moveTo>
                        <a:pt x="3220" y="1335"/>
                      </a:moveTo>
                      <a:lnTo>
                        <a:pt x="3220" y="1335"/>
                      </a:lnTo>
                      <a:cubicBezTo>
                        <a:pt x="3201" y="1224"/>
                        <a:pt x="2825" y="1196"/>
                        <a:pt x="2380" y="1272"/>
                      </a:cubicBezTo>
                      <a:cubicBezTo>
                        <a:pt x="2360" y="1276"/>
                        <a:pt x="2339" y="1280"/>
                        <a:pt x="2320" y="1284"/>
                      </a:cubicBezTo>
                      <a:cubicBezTo>
                        <a:pt x="2336" y="1271"/>
                        <a:pt x="2352" y="1258"/>
                        <a:pt x="2367" y="1245"/>
                      </a:cubicBezTo>
                      <a:cubicBezTo>
                        <a:pt x="2715" y="956"/>
                        <a:pt x="2937" y="653"/>
                        <a:pt x="2865" y="566"/>
                      </a:cubicBezTo>
                      <a:cubicBezTo>
                        <a:pt x="2794" y="480"/>
                        <a:pt x="2455" y="644"/>
                        <a:pt x="2108" y="933"/>
                      </a:cubicBezTo>
                      <a:cubicBezTo>
                        <a:pt x="2092" y="946"/>
                        <a:pt x="2076" y="960"/>
                        <a:pt x="2061" y="972"/>
                      </a:cubicBezTo>
                      <a:cubicBezTo>
                        <a:pt x="2068" y="953"/>
                        <a:pt x="2076" y="934"/>
                        <a:pt x="2083" y="915"/>
                      </a:cubicBezTo>
                      <a:cubicBezTo>
                        <a:pt x="2239" y="492"/>
                        <a:pt x="2281" y="117"/>
                        <a:pt x="2175" y="79"/>
                      </a:cubicBezTo>
                      <a:cubicBezTo>
                        <a:pt x="2070" y="39"/>
                        <a:pt x="1858" y="351"/>
                        <a:pt x="1702" y="775"/>
                      </a:cubicBezTo>
                      <a:cubicBezTo>
                        <a:pt x="1695" y="794"/>
                        <a:pt x="1688" y="813"/>
                        <a:pt x="1681" y="833"/>
                      </a:cubicBezTo>
                      <a:cubicBezTo>
                        <a:pt x="1678" y="813"/>
                        <a:pt x="1675" y="792"/>
                        <a:pt x="1672" y="772"/>
                      </a:cubicBezTo>
                      <a:cubicBezTo>
                        <a:pt x="1595" y="327"/>
                        <a:pt x="1443" y="-18"/>
                        <a:pt x="1333" y="1"/>
                      </a:cubicBezTo>
                      <a:cubicBezTo>
                        <a:pt x="1223" y="20"/>
                        <a:pt x="1195" y="396"/>
                        <a:pt x="1271" y="841"/>
                      </a:cubicBezTo>
                      <a:cubicBezTo>
                        <a:pt x="1275" y="861"/>
                        <a:pt x="1279" y="881"/>
                        <a:pt x="1283" y="901"/>
                      </a:cubicBezTo>
                      <a:cubicBezTo>
                        <a:pt x="1270" y="885"/>
                        <a:pt x="1257" y="869"/>
                        <a:pt x="1244" y="853"/>
                      </a:cubicBezTo>
                      <a:cubicBezTo>
                        <a:pt x="955" y="507"/>
                        <a:pt x="651" y="283"/>
                        <a:pt x="565" y="355"/>
                      </a:cubicBezTo>
                      <a:cubicBezTo>
                        <a:pt x="479" y="427"/>
                        <a:pt x="643" y="766"/>
                        <a:pt x="932" y="1113"/>
                      </a:cubicBezTo>
                      <a:cubicBezTo>
                        <a:pt x="944" y="1129"/>
                        <a:pt x="958" y="1145"/>
                        <a:pt x="971" y="1160"/>
                      </a:cubicBezTo>
                      <a:cubicBezTo>
                        <a:pt x="952" y="1152"/>
                        <a:pt x="933" y="1145"/>
                        <a:pt x="914" y="1138"/>
                      </a:cubicBezTo>
                      <a:cubicBezTo>
                        <a:pt x="490" y="981"/>
                        <a:pt x="116" y="940"/>
                        <a:pt x="77" y="1045"/>
                      </a:cubicBezTo>
                      <a:cubicBezTo>
                        <a:pt x="38" y="1151"/>
                        <a:pt x="350" y="1363"/>
                        <a:pt x="773" y="1519"/>
                      </a:cubicBezTo>
                      <a:cubicBezTo>
                        <a:pt x="792" y="1526"/>
                        <a:pt x="812" y="1533"/>
                        <a:pt x="831" y="1539"/>
                      </a:cubicBezTo>
                      <a:cubicBezTo>
                        <a:pt x="811" y="1543"/>
                        <a:pt x="791" y="1545"/>
                        <a:pt x="770" y="1549"/>
                      </a:cubicBezTo>
                      <a:cubicBezTo>
                        <a:pt x="326" y="1626"/>
                        <a:pt x="-19" y="1777"/>
                        <a:pt x="0" y="1887"/>
                      </a:cubicBezTo>
                      <a:cubicBezTo>
                        <a:pt x="19" y="1998"/>
                        <a:pt x="394" y="2026"/>
                        <a:pt x="839" y="1950"/>
                      </a:cubicBezTo>
                      <a:cubicBezTo>
                        <a:pt x="860" y="1946"/>
                        <a:pt x="879" y="1942"/>
                        <a:pt x="900" y="1938"/>
                      </a:cubicBezTo>
                      <a:cubicBezTo>
                        <a:pt x="884" y="1951"/>
                        <a:pt x="868" y="1964"/>
                        <a:pt x="852" y="1977"/>
                      </a:cubicBezTo>
                      <a:cubicBezTo>
                        <a:pt x="505" y="2265"/>
                        <a:pt x="282" y="2569"/>
                        <a:pt x="354" y="2656"/>
                      </a:cubicBezTo>
                      <a:cubicBezTo>
                        <a:pt x="425" y="2742"/>
                        <a:pt x="764" y="2578"/>
                        <a:pt x="1112" y="2289"/>
                      </a:cubicBezTo>
                      <a:cubicBezTo>
                        <a:pt x="1128" y="2276"/>
                        <a:pt x="1143" y="2263"/>
                        <a:pt x="1159" y="2249"/>
                      </a:cubicBezTo>
                      <a:cubicBezTo>
                        <a:pt x="1151" y="2268"/>
                        <a:pt x="1143" y="2287"/>
                        <a:pt x="1136" y="2307"/>
                      </a:cubicBezTo>
                      <a:cubicBezTo>
                        <a:pt x="980" y="2730"/>
                        <a:pt x="939" y="3105"/>
                        <a:pt x="1044" y="3143"/>
                      </a:cubicBezTo>
                      <a:cubicBezTo>
                        <a:pt x="1150" y="3182"/>
                        <a:pt x="1362" y="2871"/>
                        <a:pt x="1517" y="2448"/>
                      </a:cubicBezTo>
                      <a:cubicBezTo>
                        <a:pt x="1525" y="2428"/>
                        <a:pt x="1531" y="2409"/>
                        <a:pt x="1538" y="2389"/>
                      </a:cubicBezTo>
                      <a:cubicBezTo>
                        <a:pt x="1541" y="2409"/>
                        <a:pt x="1544" y="2430"/>
                        <a:pt x="1548" y="2450"/>
                      </a:cubicBezTo>
                      <a:cubicBezTo>
                        <a:pt x="1624" y="2895"/>
                        <a:pt x="1776" y="3240"/>
                        <a:pt x="1886" y="3221"/>
                      </a:cubicBezTo>
                      <a:cubicBezTo>
                        <a:pt x="1997" y="3202"/>
                        <a:pt x="2024" y="2826"/>
                        <a:pt x="1948" y="2381"/>
                      </a:cubicBezTo>
                      <a:cubicBezTo>
                        <a:pt x="1945" y="2361"/>
                        <a:pt x="1941" y="2341"/>
                        <a:pt x="1937" y="2321"/>
                      </a:cubicBezTo>
                      <a:cubicBezTo>
                        <a:pt x="1950" y="2337"/>
                        <a:pt x="1963" y="2353"/>
                        <a:pt x="1976" y="2369"/>
                      </a:cubicBezTo>
                      <a:cubicBezTo>
                        <a:pt x="2264" y="2716"/>
                        <a:pt x="2568" y="2939"/>
                        <a:pt x="2654" y="2867"/>
                      </a:cubicBezTo>
                      <a:cubicBezTo>
                        <a:pt x="2740" y="2795"/>
                        <a:pt x="2577" y="2456"/>
                        <a:pt x="2288" y="2109"/>
                      </a:cubicBezTo>
                      <a:cubicBezTo>
                        <a:pt x="2275" y="2093"/>
                        <a:pt x="2262" y="2078"/>
                        <a:pt x="2248" y="2062"/>
                      </a:cubicBezTo>
                      <a:cubicBezTo>
                        <a:pt x="2267" y="2070"/>
                        <a:pt x="2286" y="2077"/>
                        <a:pt x="2306" y="2084"/>
                      </a:cubicBezTo>
                      <a:cubicBezTo>
                        <a:pt x="2729" y="2240"/>
                        <a:pt x="3104" y="2282"/>
                        <a:pt x="3142" y="2176"/>
                      </a:cubicBezTo>
                      <a:cubicBezTo>
                        <a:pt x="3181" y="2071"/>
                        <a:pt x="2869" y="1859"/>
                        <a:pt x="2447" y="1703"/>
                      </a:cubicBezTo>
                      <a:cubicBezTo>
                        <a:pt x="2427" y="1696"/>
                        <a:pt x="2407" y="1690"/>
                        <a:pt x="2388" y="1683"/>
                      </a:cubicBezTo>
                      <a:cubicBezTo>
                        <a:pt x="2408" y="1679"/>
                        <a:pt x="2429" y="1677"/>
                        <a:pt x="2449" y="1673"/>
                      </a:cubicBezTo>
                      <a:cubicBezTo>
                        <a:pt x="2893" y="1596"/>
                        <a:pt x="3239" y="1445"/>
                        <a:pt x="3220" y="133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8" name="Google Shape;988;p22"/>
                <p:cNvSpPr/>
                <p:nvPr/>
              </p:nvSpPr>
              <p:spPr>
                <a:xfrm>
                  <a:off x="7198920" y="362880"/>
                  <a:ext cx="1180800" cy="118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0" h="3280" extrusionOk="0">
                      <a:moveTo>
                        <a:pt x="3279" y="1359"/>
                      </a:moveTo>
                      <a:lnTo>
                        <a:pt x="3279" y="1359"/>
                      </a:lnTo>
                      <a:cubicBezTo>
                        <a:pt x="3254" y="1214"/>
                        <a:pt x="2853" y="1202"/>
                        <a:pt x="2454" y="1264"/>
                      </a:cubicBezTo>
                      <a:cubicBezTo>
                        <a:pt x="2760" y="1001"/>
                        <a:pt x="3012" y="690"/>
                        <a:pt x="2918" y="576"/>
                      </a:cubicBezTo>
                      <a:cubicBezTo>
                        <a:pt x="2873" y="522"/>
                        <a:pt x="2768" y="534"/>
                        <a:pt x="2607" y="611"/>
                      </a:cubicBezTo>
                      <a:cubicBezTo>
                        <a:pt x="2473" y="676"/>
                        <a:pt x="2315" y="781"/>
                        <a:pt x="2157" y="908"/>
                      </a:cubicBezTo>
                      <a:cubicBezTo>
                        <a:pt x="2292" y="527"/>
                        <a:pt x="2353" y="131"/>
                        <a:pt x="2215" y="80"/>
                      </a:cubicBezTo>
                      <a:cubicBezTo>
                        <a:pt x="2149" y="55"/>
                        <a:pt x="2064" y="118"/>
                        <a:pt x="1964" y="266"/>
                      </a:cubicBezTo>
                      <a:cubicBezTo>
                        <a:pt x="1879" y="389"/>
                        <a:pt x="1795" y="558"/>
                        <a:pt x="1722" y="747"/>
                      </a:cubicBezTo>
                      <a:cubicBezTo>
                        <a:pt x="1648" y="350"/>
                        <a:pt x="1503" y="-24"/>
                        <a:pt x="1358" y="1"/>
                      </a:cubicBezTo>
                      <a:cubicBezTo>
                        <a:pt x="1213" y="26"/>
                        <a:pt x="1202" y="427"/>
                        <a:pt x="1264" y="826"/>
                      </a:cubicBezTo>
                      <a:cubicBezTo>
                        <a:pt x="1001" y="519"/>
                        <a:pt x="689" y="267"/>
                        <a:pt x="576" y="361"/>
                      </a:cubicBezTo>
                      <a:cubicBezTo>
                        <a:pt x="464" y="455"/>
                        <a:pt x="654" y="809"/>
                        <a:pt x="908" y="1123"/>
                      </a:cubicBezTo>
                      <a:cubicBezTo>
                        <a:pt x="526" y="989"/>
                        <a:pt x="130" y="927"/>
                        <a:pt x="80" y="1064"/>
                      </a:cubicBezTo>
                      <a:cubicBezTo>
                        <a:pt x="29" y="1202"/>
                        <a:pt x="370" y="1412"/>
                        <a:pt x="747" y="1558"/>
                      </a:cubicBezTo>
                      <a:cubicBezTo>
                        <a:pt x="548" y="1595"/>
                        <a:pt x="366" y="1647"/>
                        <a:pt x="229" y="1707"/>
                      </a:cubicBezTo>
                      <a:cubicBezTo>
                        <a:pt x="66" y="1780"/>
                        <a:pt x="-11" y="1851"/>
                        <a:pt x="1" y="1922"/>
                      </a:cubicBezTo>
                      <a:cubicBezTo>
                        <a:pt x="16" y="2013"/>
                        <a:pt x="183" y="2052"/>
                        <a:pt x="404" y="2052"/>
                      </a:cubicBezTo>
                      <a:cubicBezTo>
                        <a:pt x="532" y="2052"/>
                        <a:pt x="680" y="2038"/>
                        <a:pt x="826" y="2015"/>
                      </a:cubicBezTo>
                      <a:cubicBezTo>
                        <a:pt x="519" y="2278"/>
                        <a:pt x="267" y="2590"/>
                        <a:pt x="361" y="2703"/>
                      </a:cubicBezTo>
                      <a:cubicBezTo>
                        <a:pt x="380" y="2726"/>
                        <a:pt x="409" y="2737"/>
                        <a:pt x="447" y="2737"/>
                      </a:cubicBezTo>
                      <a:cubicBezTo>
                        <a:pt x="502" y="2737"/>
                        <a:pt x="577" y="2714"/>
                        <a:pt x="672" y="2668"/>
                      </a:cubicBezTo>
                      <a:cubicBezTo>
                        <a:pt x="807" y="2603"/>
                        <a:pt x="965" y="2499"/>
                        <a:pt x="1122" y="2372"/>
                      </a:cubicBezTo>
                      <a:cubicBezTo>
                        <a:pt x="988" y="2753"/>
                        <a:pt x="926" y="3149"/>
                        <a:pt x="1064" y="3200"/>
                      </a:cubicBezTo>
                      <a:cubicBezTo>
                        <a:pt x="1073" y="3204"/>
                        <a:pt x="1083" y="3205"/>
                        <a:pt x="1093" y="3205"/>
                      </a:cubicBezTo>
                      <a:cubicBezTo>
                        <a:pt x="1230" y="3205"/>
                        <a:pt x="1422" y="2884"/>
                        <a:pt x="1558" y="2533"/>
                      </a:cubicBezTo>
                      <a:cubicBezTo>
                        <a:pt x="1595" y="2731"/>
                        <a:pt x="1647" y="2914"/>
                        <a:pt x="1707" y="3050"/>
                      </a:cubicBezTo>
                      <a:cubicBezTo>
                        <a:pt x="1775" y="3203"/>
                        <a:pt x="1841" y="3280"/>
                        <a:pt x="1907" y="3280"/>
                      </a:cubicBezTo>
                      <a:cubicBezTo>
                        <a:pt x="1912" y="3280"/>
                        <a:pt x="1916" y="3280"/>
                        <a:pt x="1921" y="3279"/>
                      </a:cubicBezTo>
                      <a:cubicBezTo>
                        <a:pt x="2066" y="3254"/>
                        <a:pt x="2078" y="2853"/>
                        <a:pt x="2015" y="2454"/>
                      </a:cubicBezTo>
                      <a:cubicBezTo>
                        <a:pt x="2146" y="2608"/>
                        <a:pt x="2283" y="2739"/>
                        <a:pt x="2403" y="2828"/>
                      </a:cubicBezTo>
                      <a:cubicBezTo>
                        <a:pt x="2505" y="2902"/>
                        <a:pt x="2584" y="2939"/>
                        <a:pt x="2641" y="2939"/>
                      </a:cubicBezTo>
                      <a:cubicBezTo>
                        <a:pt x="2666" y="2939"/>
                        <a:pt x="2687" y="2932"/>
                        <a:pt x="2703" y="2918"/>
                      </a:cubicBezTo>
                      <a:cubicBezTo>
                        <a:pt x="2758" y="2873"/>
                        <a:pt x="2746" y="2769"/>
                        <a:pt x="2668" y="2607"/>
                      </a:cubicBezTo>
                      <a:cubicBezTo>
                        <a:pt x="2603" y="2473"/>
                        <a:pt x="2498" y="2315"/>
                        <a:pt x="2372" y="2157"/>
                      </a:cubicBezTo>
                      <a:cubicBezTo>
                        <a:pt x="2602" y="2238"/>
                        <a:pt x="2838" y="2293"/>
                        <a:pt x="3000" y="2293"/>
                      </a:cubicBezTo>
                      <a:cubicBezTo>
                        <a:pt x="3106" y="2293"/>
                        <a:pt x="3180" y="2270"/>
                        <a:pt x="3200" y="2216"/>
                      </a:cubicBezTo>
                      <a:cubicBezTo>
                        <a:pt x="3251" y="2078"/>
                        <a:pt x="2909" y="1868"/>
                        <a:pt x="2533" y="1722"/>
                      </a:cubicBezTo>
                      <a:cubicBezTo>
                        <a:pt x="2930" y="1648"/>
                        <a:pt x="3304" y="1503"/>
                        <a:pt x="3279" y="1359"/>
                      </a:cubicBezTo>
                      <a:moveTo>
                        <a:pt x="2633" y="664"/>
                      </a:moveTo>
                      <a:lnTo>
                        <a:pt x="2633" y="664"/>
                      </a:lnTo>
                      <a:cubicBezTo>
                        <a:pt x="2729" y="618"/>
                        <a:pt x="2793" y="602"/>
                        <a:pt x="2832" y="602"/>
                      </a:cubicBezTo>
                      <a:cubicBezTo>
                        <a:pt x="2853" y="602"/>
                        <a:pt x="2867" y="607"/>
                        <a:pt x="2873" y="614"/>
                      </a:cubicBezTo>
                      <a:cubicBezTo>
                        <a:pt x="2919" y="670"/>
                        <a:pt x="2754" y="939"/>
                        <a:pt x="2378" y="1251"/>
                      </a:cubicBezTo>
                      <a:lnTo>
                        <a:pt x="2378" y="1251"/>
                      </a:lnTo>
                      <a:cubicBezTo>
                        <a:pt x="2364" y="1263"/>
                        <a:pt x="2351" y="1274"/>
                        <a:pt x="2337" y="1285"/>
                      </a:cubicBezTo>
                      <a:cubicBezTo>
                        <a:pt x="2194" y="1313"/>
                        <a:pt x="2056" y="1349"/>
                        <a:pt x="1939" y="1391"/>
                      </a:cubicBezTo>
                      <a:cubicBezTo>
                        <a:pt x="2002" y="1283"/>
                        <a:pt x="2063" y="1154"/>
                        <a:pt x="2116" y="1019"/>
                      </a:cubicBezTo>
                      <a:cubicBezTo>
                        <a:pt x="2129" y="1008"/>
                        <a:pt x="2142" y="996"/>
                        <a:pt x="2157" y="984"/>
                      </a:cubicBezTo>
                      <a:cubicBezTo>
                        <a:pt x="2323" y="846"/>
                        <a:pt x="2492" y="733"/>
                        <a:pt x="2633" y="664"/>
                      </a:cubicBezTo>
                      <a:moveTo>
                        <a:pt x="1567" y="1927"/>
                      </a:moveTo>
                      <a:lnTo>
                        <a:pt x="1567" y="1927"/>
                      </a:lnTo>
                      <a:cubicBezTo>
                        <a:pt x="1587" y="1900"/>
                        <a:pt x="1605" y="1873"/>
                        <a:pt x="1620" y="1847"/>
                      </a:cubicBezTo>
                      <a:cubicBezTo>
                        <a:pt x="1631" y="1875"/>
                        <a:pt x="1644" y="1905"/>
                        <a:pt x="1659" y="1936"/>
                      </a:cubicBezTo>
                      <a:cubicBezTo>
                        <a:pt x="1646" y="2039"/>
                        <a:pt x="1619" y="2159"/>
                        <a:pt x="1581" y="2285"/>
                      </a:cubicBezTo>
                      <a:cubicBezTo>
                        <a:pt x="1566" y="2154"/>
                        <a:pt x="1561" y="2031"/>
                        <a:pt x="1567" y="1927"/>
                      </a:cubicBezTo>
                      <a:moveTo>
                        <a:pt x="1713" y="1352"/>
                      </a:moveTo>
                      <a:lnTo>
                        <a:pt x="1713" y="1352"/>
                      </a:lnTo>
                      <a:cubicBezTo>
                        <a:pt x="1692" y="1380"/>
                        <a:pt x="1674" y="1407"/>
                        <a:pt x="1658" y="1433"/>
                      </a:cubicBezTo>
                      <a:cubicBezTo>
                        <a:pt x="1648" y="1404"/>
                        <a:pt x="1635" y="1374"/>
                        <a:pt x="1620" y="1343"/>
                      </a:cubicBezTo>
                      <a:cubicBezTo>
                        <a:pt x="1633" y="1248"/>
                        <a:pt x="1658" y="1129"/>
                        <a:pt x="1699" y="994"/>
                      </a:cubicBezTo>
                      <a:cubicBezTo>
                        <a:pt x="1713" y="1125"/>
                        <a:pt x="1718" y="1248"/>
                        <a:pt x="1713" y="1352"/>
                      </a:cubicBezTo>
                      <a:moveTo>
                        <a:pt x="1749" y="1556"/>
                      </a:moveTo>
                      <a:lnTo>
                        <a:pt x="1749" y="1556"/>
                      </a:lnTo>
                      <a:cubicBezTo>
                        <a:pt x="1746" y="1556"/>
                        <a:pt x="1743" y="1556"/>
                        <a:pt x="1740" y="1557"/>
                      </a:cubicBezTo>
                      <a:cubicBezTo>
                        <a:pt x="1741" y="1554"/>
                        <a:pt x="1743" y="1551"/>
                        <a:pt x="1743" y="1547"/>
                      </a:cubicBezTo>
                      <a:cubicBezTo>
                        <a:pt x="1753" y="1541"/>
                        <a:pt x="1763" y="1535"/>
                        <a:pt x="1774" y="1528"/>
                      </a:cubicBezTo>
                      <a:cubicBezTo>
                        <a:pt x="1766" y="1539"/>
                        <a:pt x="1757" y="1548"/>
                        <a:pt x="1749" y="1556"/>
                      </a:cubicBezTo>
                      <a:moveTo>
                        <a:pt x="1556" y="1532"/>
                      </a:moveTo>
                      <a:lnTo>
                        <a:pt x="1556" y="1532"/>
                      </a:lnTo>
                      <a:cubicBezTo>
                        <a:pt x="1556" y="1535"/>
                        <a:pt x="1556" y="1537"/>
                        <a:pt x="1557" y="1540"/>
                      </a:cubicBezTo>
                      <a:cubicBezTo>
                        <a:pt x="1553" y="1539"/>
                        <a:pt x="1550" y="1537"/>
                        <a:pt x="1547" y="1536"/>
                      </a:cubicBezTo>
                      <a:cubicBezTo>
                        <a:pt x="1541" y="1527"/>
                        <a:pt x="1536" y="1518"/>
                        <a:pt x="1529" y="1508"/>
                      </a:cubicBezTo>
                      <a:cubicBezTo>
                        <a:pt x="1540" y="1517"/>
                        <a:pt x="1548" y="1525"/>
                        <a:pt x="1556" y="1532"/>
                      </a:cubicBezTo>
                      <a:moveTo>
                        <a:pt x="1517" y="1595"/>
                      </a:moveTo>
                      <a:lnTo>
                        <a:pt x="1517" y="1595"/>
                      </a:lnTo>
                      <a:cubicBezTo>
                        <a:pt x="1514" y="1595"/>
                        <a:pt x="1512" y="1596"/>
                        <a:pt x="1509" y="1596"/>
                      </a:cubicBezTo>
                      <a:cubicBezTo>
                        <a:pt x="1500" y="1592"/>
                        <a:pt x="1490" y="1587"/>
                        <a:pt x="1480" y="1581"/>
                      </a:cubicBezTo>
                      <a:cubicBezTo>
                        <a:pt x="1492" y="1583"/>
                        <a:pt x="1503" y="1586"/>
                        <a:pt x="1513" y="1588"/>
                      </a:cubicBezTo>
                      <a:cubicBezTo>
                        <a:pt x="1514" y="1590"/>
                        <a:pt x="1516" y="1593"/>
                        <a:pt x="1517" y="1595"/>
                      </a:cubicBezTo>
                      <a:moveTo>
                        <a:pt x="1511" y="1662"/>
                      </a:moveTo>
                      <a:lnTo>
                        <a:pt x="1511" y="1662"/>
                      </a:lnTo>
                      <a:cubicBezTo>
                        <a:pt x="1509" y="1664"/>
                        <a:pt x="1507" y="1666"/>
                        <a:pt x="1504" y="1668"/>
                      </a:cubicBezTo>
                      <a:cubicBezTo>
                        <a:pt x="1494" y="1668"/>
                        <a:pt x="1484" y="1669"/>
                        <a:pt x="1472" y="1669"/>
                      </a:cubicBezTo>
                      <a:cubicBezTo>
                        <a:pt x="1483" y="1665"/>
                        <a:pt x="1493" y="1662"/>
                        <a:pt x="1503" y="1659"/>
                      </a:cubicBezTo>
                      <a:cubicBezTo>
                        <a:pt x="1505" y="1660"/>
                        <a:pt x="1508" y="1661"/>
                        <a:pt x="1511" y="1662"/>
                      </a:cubicBezTo>
                      <a:moveTo>
                        <a:pt x="1531" y="1725"/>
                      </a:moveTo>
                      <a:lnTo>
                        <a:pt x="1531" y="1725"/>
                      </a:lnTo>
                      <a:cubicBezTo>
                        <a:pt x="1533" y="1724"/>
                        <a:pt x="1536" y="1724"/>
                        <a:pt x="1539" y="1724"/>
                      </a:cubicBezTo>
                      <a:cubicBezTo>
                        <a:pt x="1538" y="1726"/>
                        <a:pt x="1537" y="1729"/>
                        <a:pt x="1536" y="1732"/>
                      </a:cubicBezTo>
                      <a:cubicBezTo>
                        <a:pt x="1528" y="1738"/>
                        <a:pt x="1519" y="1743"/>
                        <a:pt x="1509" y="1749"/>
                      </a:cubicBezTo>
                      <a:cubicBezTo>
                        <a:pt x="1517" y="1740"/>
                        <a:pt x="1524" y="1732"/>
                        <a:pt x="1531" y="1725"/>
                      </a:cubicBezTo>
                      <a:moveTo>
                        <a:pt x="1760" y="1470"/>
                      </a:moveTo>
                      <a:lnTo>
                        <a:pt x="1760" y="1470"/>
                      </a:lnTo>
                      <a:cubicBezTo>
                        <a:pt x="1764" y="1443"/>
                        <a:pt x="1768" y="1414"/>
                        <a:pt x="1770" y="1382"/>
                      </a:cubicBezTo>
                      <a:cubicBezTo>
                        <a:pt x="1770" y="1379"/>
                        <a:pt x="1771" y="1377"/>
                        <a:pt x="1771" y="1374"/>
                      </a:cubicBezTo>
                      <a:cubicBezTo>
                        <a:pt x="1829" y="1297"/>
                        <a:pt x="1911" y="1207"/>
                        <a:pt x="2015" y="1110"/>
                      </a:cubicBezTo>
                      <a:cubicBezTo>
                        <a:pt x="1958" y="1240"/>
                        <a:pt x="1901" y="1346"/>
                        <a:pt x="1847" y="1427"/>
                      </a:cubicBezTo>
                      <a:cubicBezTo>
                        <a:pt x="1816" y="1441"/>
                        <a:pt x="1786" y="1455"/>
                        <a:pt x="1760" y="1470"/>
                      </a:cubicBezTo>
                      <a:moveTo>
                        <a:pt x="1692" y="1513"/>
                      </a:moveTo>
                      <a:lnTo>
                        <a:pt x="1692" y="1513"/>
                      </a:lnTo>
                      <a:cubicBezTo>
                        <a:pt x="1689" y="1514"/>
                        <a:pt x="1687" y="1516"/>
                        <a:pt x="1684" y="1518"/>
                      </a:cubicBezTo>
                      <a:cubicBezTo>
                        <a:pt x="1684" y="1515"/>
                        <a:pt x="1683" y="1512"/>
                        <a:pt x="1683" y="1508"/>
                      </a:cubicBezTo>
                      <a:cubicBezTo>
                        <a:pt x="1688" y="1499"/>
                        <a:pt x="1693" y="1489"/>
                        <a:pt x="1699" y="1479"/>
                      </a:cubicBezTo>
                      <a:cubicBezTo>
                        <a:pt x="1697" y="1491"/>
                        <a:pt x="1694" y="1502"/>
                        <a:pt x="1692" y="1513"/>
                      </a:cubicBezTo>
                      <a:moveTo>
                        <a:pt x="1621" y="1503"/>
                      </a:moveTo>
                      <a:lnTo>
                        <a:pt x="1621" y="1503"/>
                      </a:lnTo>
                      <a:cubicBezTo>
                        <a:pt x="1620" y="1506"/>
                        <a:pt x="1619" y="1509"/>
                        <a:pt x="1618" y="1512"/>
                      </a:cubicBezTo>
                      <a:cubicBezTo>
                        <a:pt x="1615" y="1509"/>
                        <a:pt x="1614" y="1507"/>
                        <a:pt x="1611" y="1504"/>
                      </a:cubicBezTo>
                      <a:cubicBezTo>
                        <a:pt x="1610" y="1493"/>
                        <a:pt x="1610" y="1481"/>
                        <a:pt x="1610" y="1468"/>
                      </a:cubicBezTo>
                      <a:cubicBezTo>
                        <a:pt x="1615" y="1481"/>
                        <a:pt x="1618" y="1492"/>
                        <a:pt x="1621" y="1503"/>
                      </a:cubicBezTo>
                      <a:moveTo>
                        <a:pt x="1552" y="1451"/>
                      </a:moveTo>
                      <a:lnTo>
                        <a:pt x="1552" y="1451"/>
                      </a:lnTo>
                      <a:cubicBezTo>
                        <a:pt x="1531" y="1434"/>
                        <a:pt x="1508" y="1416"/>
                        <a:pt x="1481" y="1398"/>
                      </a:cubicBezTo>
                      <a:cubicBezTo>
                        <a:pt x="1479" y="1397"/>
                        <a:pt x="1477" y="1395"/>
                        <a:pt x="1475" y="1394"/>
                      </a:cubicBezTo>
                      <a:cubicBezTo>
                        <a:pt x="1438" y="1304"/>
                        <a:pt x="1400" y="1189"/>
                        <a:pt x="1368" y="1050"/>
                      </a:cubicBezTo>
                      <a:cubicBezTo>
                        <a:pt x="1452" y="1165"/>
                        <a:pt x="1516" y="1267"/>
                        <a:pt x="1559" y="1353"/>
                      </a:cubicBezTo>
                      <a:cubicBezTo>
                        <a:pt x="1555" y="1388"/>
                        <a:pt x="1553" y="1421"/>
                        <a:pt x="1552" y="1451"/>
                      </a:cubicBezTo>
                      <a:moveTo>
                        <a:pt x="1469" y="1519"/>
                      </a:moveTo>
                      <a:lnTo>
                        <a:pt x="1469" y="1519"/>
                      </a:lnTo>
                      <a:cubicBezTo>
                        <a:pt x="1442" y="1516"/>
                        <a:pt x="1414" y="1512"/>
                        <a:pt x="1381" y="1509"/>
                      </a:cubicBezTo>
                      <a:cubicBezTo>
                        <a:pt x="1379" y="1509"/>
                        <a:pt x="1376" y="1509"/>
                        <a:pt x="1374" y="1509"/>
                      </a:cubicBezTo>
                      <a:cubicBezTo>
                        <a:pt x="1291" y="1446"/>
                        <a:pt x="1201" y="1362"/>
                        <a:pt x="1110" y="1266"/>
                      </a:cubicBezTo>
                      <a:cubicBezTo>
                        <a:pt x="1232" y="1319"/>
                        <a:pt x="1340" y="1376"/>
                        <a:pt x="1427" y="1433"/>
                      </a:cubicBezTo>
                      <a:cubicBezTo>
                        <a:pt x="1441" y="1465"/>
                        <a:pt x="1455" y="1494"/>
                        <a:pt x="1469" y="1519"/>
                      </a:cubicBezTo>
                      <a:moveTo>
                        <a:pt x="1359" y="1572"/>
                      </a:moveTo>
                      <a:lnTo>
                        <a:pt x="1359" y="1572"/>
                      </a:lnTo>
                      <a:cubicBezTo>
                        <a:pt x="1385" y="1591"/>
                        <a:pt x="1409" y="1607"/>
                        <a:pt x="1432" y="1621"/>
                      </a:cubicBezTo>
                      <a:cubicBezTo>
                        <a:pt x="1407" y="1631"/>
                        <a:pt x="1380" y="1642"/>
                        <a:pt x="1351" y="1656"/>
                      </a:cubicBezTo>
                      <a:cubicBezTo>
                        <a:pt x="1349" y="1657"/>
                        <a:pt x="1347" y="1659"/>
                        <a:pt x="1344" y="1660"/>
                      </a:cubicBezTo>
                      <a:cubicBezTo>
                        <a:pt x="1241" y="1646"/>
                        <a:pt x="1121" y="1619"/>
                        <a:pt x="995" y="1581"/>
                      </a:cubicBezTo>
                      <a:cubicBezTo>
                        <a:pt x="1090" y="1571"/>
                        <a:pt x="1181" y="1564"/>
                        <a:pt x="1263" y="1564"/>
                      </a:cubicBezTo>
                      <a:cubicBezTo>
                        <a:pt x="1294" y="1564"/>
                        <a:pt x="1324" y="1565"/>
                        <a:pt x="1353" y="1567"/>
                      </a:cubicBezTo>
                      <a:cubicBezTo>
                        <a:pt x="1355" y="1568"/>
                        <a:pt x="1357" y="1570"/>
                        <a:pt x="1359" y="1572"/>
                      </a:cubicBezTo>
                      <a:moveTo>
                        <a:pt x="1362" y="1721"/>
                      </a:moveTo>
                      <a:lnTo>
                        <a:pt x="1362" y="1721"/>
                      </a:lnTo>
                      <a:cubicBezTo>
                        <a:pt x="1394" y="1725"/>
                        <a:pt x="1424" y="1726"/>
                        <a:pt x="1450" y="1727"/>
                      </a:cubicBezTo>
                      <a:cubicBezTo>
                        <a:pt x="1434" y="1748"/>
                        <a:pt x="1416" y="1771"/>
                        <a:pt x="1398" y="1798"/>
                      </a:cubicBezTo>
                      <a:cubicBezTo>
                        <a:pt x="1397" y="1800"/>
                        <a:pt x="1395" y="1803"/>
                        <a:pt x="1394" y="1804"/>
                      </a:cubicBezTo>
                      <a:cubicBezTo>
                        <a:pt x="1297" y="1845"/>
                        <a:pt x="1180" y="1881"/>
                        <a:pt x="1051" y="1911"/>
                      </a:cubicBezTo>
                      <a:cubicBezTo>
                        <a:pt x="1158" y="1833"/>
                        <a:pt x="1261" y="1767"/>
                        <a:pt x="1355" y="1720"/>
                      </a:cubicBezTo>
                      <a:cubicBezTo>
                        <a:pt x="1357" y="1721"/>
                        <a:pt x="1360" y="1721"/>
                        <a:pt x="1362" y="1721"/>
                      </a:cubicBezTo>
                      <a:moveTo>
                        <a:pt x="1440" y="1849"/>
                      </a:moveTo>
                      <a:lnTo>
                        <a:pt x="1440" y="1849"/>
                      </a:lnTo>
                      <a:cubicBezTo>
                        <a:pt x="1470" y="1836"/>
                        <a:pt x="1496" y="1823"/>
                        <a:pt x="1519" y="1810"/>
                      </a:cubicBezTo>
                      <a:cubicBezTo>
                        <a:pt x="1516" y="1837"/>
                        <a:pt x="1512" y="1865"/>
                        <a:pt x="1509" y="1898"/>
                      </a:cubicBezTo>
                      <a:cubicBezTo>
                        <a:pt x="1509" y="1900"/>
                        <a:pt x="1509" y="1903"/>
                        <a:pt x="1509" y="1906"/>
                      </a:cubicBezTo>
                      <a:cubicBezTo>
                        <a:pt x="1450" y="1984"/>
                        <a:pt x="1368" y="2073"/>
                        <a:pt x="1265" y="2170"/>
                      </a:cubicBezTo>
                      <a:cubicBezTo>
                        <a:pt x="1319" y="2048"/>
                        <a:pt x="1376" y="1939"/>
                        <a:pt x="1433" y="1852"/>
                      </a:cubicBezTo>
                      <a:cubicBezTo>
                        <a:pt x="1435" y="1851"/>
                        <a:pt x="1438" y="1850"/>
                        <a:pt x="1440" y="1849"/>
                      </a:cubicBezTo>
                      <a:moveTo>
                        <a:pt x="1588" y="1768"/>
                      </a:moveTo>
                      <a:lnTo>
                        <a:pt x="1588" y="1768"/>
                      </a:lnTo>
                      <a:cubicBezTo>
                        <a:pt x="1590" y="1766"/>
                        <a:pt x="1592" y="1764"/>
                        <a:pt x="1595" y="1762"/>
                      </a:cubicBezTo>
                      <a:cubicBezTo>
                        <a:pt x="1596" y="1764"/>
                        <a:pt x="1596" y="1767"/>
                        <a:pt x="1596" y="1770"/>
                      </a:cubicBezTo>
                      <a:cubicBezTo>
                        <a:pt x="1592" y="1779"/>
                        <a:pt x="1587" y="1789"/>
                        <a:pt x="1581" y="1799"/>
                      </a:cubicBezTo>
                      <a:cubicBezTo>
                        <a:pt x="1583" y="1788"/>
                        <a:pt x="1585" y="1778"/>
                        <a:pt x="1588" y="1768"/>
                      </a:cubicBezTo>
                      <a:moveTo>
                        <a:pt x="1658" y="1777"/>
                      </a:moveTo>
                      <a:lnTo>
                        <a:pt x="1658" y="1777"/>
                      </a:lnTo>
                      <a:cubicBezTo>
                        <a:pt x="1659" y="1775"/>
                        <a:pt x="1660" y="1771"/>
                        <a:pt x="1662" y="1768"/>
                      </a:cubicBezTo>
                      <a:cubicBezTo>
                        <a:pt x="1664" y="1771"/>
                        <a:pt x="1665" y="1772"/>
                        <a:pt x="1667" y="1775"/>
                      </a:cubicBezTo>
                      <a:cubicBezTo>
                        <a:pt x="1668" y="1785"/>
                        <a:pt x="1669" y="1797"/>
                        <a:pt x="1669" y="1809"/>
                      </a:cubicBezTo>
                      <a:cubicBezTo>
                        <a:pt x="1664" y="1798"/>
                        <a:pt x="1661" y="1787"/>
                        <a:pt x="1658" y="1777"/>
                      </a:cubicBezTo>
                      <a:moveTo>
                        <a:pt x="1721" y="1918"/>
                      </a:moveTo>
                      <a:lnTo>
                        <a:pt x="1721" y="1918"/>
                      </a:lnTo>
                      <a:cubicBezTo>
                        <a:pt x="1725" y="1886"/>
                        <a:pt x="1726" y="1856"/>
                        <a:pt x="1727" y="1830"/>
                      </a:cubicBezTo>
                      <a:cubicBezTo>
                        <a:pt x="1750" y="1849"/>
                        <a:pt x="1776" y="1868"/>
                        <a:pt x="1805" y="1887"/>
                      </a:cubicBezTo>
                      <a:cubicBezTo>
                        <a:pt x="1842" y="1976"/>
                        <a:pt x="1879" y="2092"/>
                        <a:pt x="1911" y="2230"/>
                      </a:cubicBezTo>
                      <a:cubicBezTo>
                        <a:pt x="1827" y="2115"/>
                        <a:pt x="1764" y="2012"/>
                        <a:pt x="1720" y="1926"/>
                      </a:cubicBezTo>
                      <a:cubicBezTo>
                        <a:pt x="1720" y="1923"/>
                        <a:pt x="1721" y="1920"/>
                        <a:pt x="1721" y="1918"/>
                      </a:cubicBezTo>
                      <a:moveTo>
                        <a:pt x="1725" y="1750"/>
                      </a:moveTo>
                      <a:lnTo>
                        <a:pt x="1725" y="1750"/>
                      </a:lnTo>
                      <a:cubicBezTo>
                        <a:pt x="1724" y="1747"/>
                        <a:pt x="1723" y="1744"/>
                        <a:pt x="1723" y="1740"/>
                      </a:cubicBezTo>
                      <a:cubicBezTo>
                        <a:pt x="1726" y="1741"/>
                        <a:pt x="1729" y="1742"/>
                        <a:pt x="1732" y="1743"/>
                      </a:cubicBezTo>
                      <a:cubicBezTo>
                        <a:pt x="1738" y="1753"/>
                        <a:pt x="1744" y="1763"/>
                        <a:pt x="1750" y="1773"/>
                      </a:cubicBezTo>
                      <a:cubicBezTo>
                        <a:pt x="1741" y="1766"/>
                        <a:pt x="1732" y="1758"/>
                        <a:pt x="1725" y="1750"/>
                      </a:cubicBezTo>
                      <a:moveTo>
                        <a:pt x="1811" y="1761"/>
                      </a:moveTo>
                      <a:lnTo>
                        <a:pt x="1811" y="1761"/>
                      </a:lnTo>
                      <a:cubicBezTo>
                        <a:pt x="1840" y="1766"/>
                        <a:pt x="1872" y="1769"/>
                        <a:pt x="1906" y="1771"/>
                      </a:cubicBezTo>
                      <a:cubicBezTo>
                        <a:pt x="1989" y="1835"/>
                        <a:pt x="2079" y="1918"/>
                        <a:pt x="2170" y="2015"/>
                      </a:cubicBezTo>
                      <a:cubicBezTo>
                        <a:pt x="2040" y="1958"/>
                        <a:pt x="1934" y="1901"/>
                        <a:pt x="1853" y="1848"/>
                      </a:cubicBezTo>
                      <a:cubicBezTo>
                        <a:pt x="1840" y="1817"/>
                        <a:pt x="1826" y="1787"/>
                        <a:pt x="1811" y="1761"/>
                      </a:cubicBezTo>
                      <a:moveTo>
                        <a:pt x="1768" y="1693"/>
                      </a:moveTo>
                      <a:lnTo>
                        <a:pt x="1768" y="1693"/>
                      </a:lnTo>
                      <a:cubicBezTo>
                        <a:pt x="1766" y="1690"/>
                        <a:pt x="1764" y="1688"/>
                        <a:pt x="1762" y="1685"/>
                      </a:cubicBezTo>
                      <a:cubicBezTo>
                        <a:pt x="1765" y="1684"/>
                        <a:pt x="1767" y="1684"/>
                        <a:pt x="1770" y="1683"/>
                      </a:cubicBezTo>
                      <a:cubicBezTo>
                        <a:pt x="1780" y="1688"/>
                        <a:pt x="1790" y="1694"/>
                        <a:pt x="1800" y="1700"/>
                      </a:cubicBezTo>
                      <a:cubicBezTo>
                        <a:pt x="1789" y="1698"/>
                        <a:pt x="1778" y="1696"/>
                        <a:pt x="1768" y="1693"/>
                      </a:cubicBezTo>
                      <a:moveTo>
                        <a:pt x="1920" y="1708"/>
                      </a:moveTo>
                      <a:lnTo>
                        <a:pt x="1920" y="1708"/>
                      </a:lnTo>
                      <a:cubicBezTo>
                        <a:pt x="1895" y="1689"/>
                        <a:pt x="1870" y="1674"/>
                        <a:pt x="1847" y="1659"/>
                      </a:cubicBezTo>
                      <a:cubicBezTo>
                        <a:pt x="1875" y="1648"/>
                        <a:pt x="1905" y="1636"/>
                        <a:pt x="1937" y="1620"/>
                      </a:cubicBezTo>
                      <a:cubicBezTo>
                        <a:pt x="2032" y="1633"/>
                        <a:pt x="2151" y="1659"/>
                        <a:pt x="2286" y="1699"/>
                      </a:cubicBezTo>
                      <a:cubicBezTo>
                        <a:pt x="2145" y="1715"/>
                        <a:pt x="2024" y="1719"/>
                        <a:pt x="1927" y="1713"/>
                      </a:cubicBezTo>
                      <a:cubicBezTo>
                        <a:pt x="1925" y="1712"/>
                        <a:pt x="1923" y="1710"/>
                        <a:pt x="1920" y="1708"/>
                      </a:cubicBezTo>
                      <a:moveTo>
                        <a:pt x="1778" y="1622"/>
                      </a:moveTo>
                      <a:lnTo>
                        <a:pt x="1778" y="1622"/>
                      </a:lnTo>
                      <a:cubicBezTo>
                        <a:pt x="1775" y="1620"/>
                        <a:pt x="1771" y="1619"/>
                        <a:pt x="1768" y="1618"/>
                      </a:cubicBezTo>
                      <a:cubicBezTo>
                        <a:pt x="1771" y="1615"/>
                        <a:pt x="1773" y="1614"/>
                        <a:pt x="1776" y="1611"/>
                      </a:cubicBezTo>
                      <a:cubicBezTo>
                        <a:pt x="1785" y="1611"/>
                        <a:pt x="1795" y="1610"/>
                        <a:pt x="1806" y="1610"/>
                      </a:cubicBezTo>
                      <a:cubicBezTo>
                        <a:pt x="1808" y="1610"/>
                        <a:pt x="1809" y="1611"/>
                        <a:pt x="1811" y="1611"/>
                      </a:cubicBezTo>
                      <a:cubicBezTo>
                        <a:pt x="1799" y="1615"/>
                        <a:pt x="1788" y="1618"/>
                        <a:pt x="1778" y="1622"/>
                      </a:cubicBezTo>
                      <a:moveTo>
                        <a:pt x="1829" y="1553"/>
                      </a:moveTo>
                      <a:lnTo>
                        <a:pt x="1829" y="1553"/>
                      </a:lnTo>
                      <a:cubicBezTo>
                        <a:pt x="1848" y="1530"/>
                        <a:pt x="1867" y="1503"/>
                        <a:pt x="1887" y="1475"/>
                      </a:cubicBezTo>
                      <a:cubicBezTo>
                        <a:pt x="1976" y="1438"/>
                        <a:pt x="2091" y="1400"/>
                        <a:pt x="2229" y="1368"/>
                      </a:cubicBezTo>
                      <a:cubicBezTo>
                        <a:pt x="2115" y="1452"/>
                        <a:pt x="2012" y="1516"/>
                        <a:pt x="1926" y="1559"/>
                      </a:cubicBezTo>
                      <a:cubicBezTo>
                        <a:pt x="1892" y="1555"/>
                        <a:pt x="1859" y="1554"/>
                        <a:pt x="1829" y="1553"/>
                      </a:cubicBezTo>
                      <a:moveTo>
                        <a:pt x="2012" y="299"/>
                      </a:moveTo>
                      <a:lnTo>
                        <a:pt x="2012" y="299"/>
                      </a:lnTo>
                      <a:cubicBezTo>
                        <a:pt x="2096" y="176"/>
                        <a:pt x="2156" y="133"/>
                        <a:pt x="2186" y="133"/>
                      </a:cubicBezTo>
                      <a:cubicBezTo>
                        <a:pt x="2189" y="133"/>
                        <a:pt x="2192" y="134"/>
                        <a:pt x="2195" y="135"/>
                      </a:cubicBezTo>
                      <a:cubicBezTo>
                        <a:pt x="2263" y="160"/>
                        <a:pt x="2254" y="476"/>
                        <a:pt x="2085" y="934"/>
                      </a:cubicBezTo>
                      <a:cubicBezTo>
                        <a:pt x="2079" y="951"/>
                        <a:pt x="2072" y="967"/>
                        <a:pt x="2066" y="984"/>
                      </a:cubicBezTo>
                      <a:cubicBezTo>
                        <a:pt x="1956" y="1079"/>
                        <a:pt x="1855" y="1180"/>
                        <a:pt x="1774" y="1276"/>
                      </a:cubicBezTo>
                      <a:cubicBezTo>
                        <a:pt x="1775" y="1153"/>
                        <a:pt x="1764" y="1012"/>
                        <a:pt x="1741" y="865"/>
                      </a:cubicBezTo>
                      <a:cubicBezTo>
                        <a:pt x="1748" y="848"/>
                        <a:pt x="1753" y="831"/>
                        <a:pt x="1759" y="814"/>
                      </a:cubicBezTo>
                      <a:cubicBezTo>
                        <a:pt x="1834" y="611"/>
                        <a:pt x="1924" y="428"/>
                        <a:pt x="2012" y="299"/>
                      </a:cubicBezTo>
                      <a:moveTo>
                        <a:pt x="1368" y="59"/>
                      </a:moveTo>
                      <a:lnTo>
                        <a:pt x="1368" y="59"/>
                      </a:lnTo>
                      <a:cubicBezTo>
                        <a:pt x="1370" y="59"/>
                        <a:pt x="1371" y="59"/>
                        <a:pt x="1373" y="59"/>
                      </a:cubicBezTo>
                      <a:cubicBezTo>
                        <a:pt x="1446" y="59"/>
                        <a:pt x="1592" y="335"/>
                        <a:pt x="1673" y="806"/>
                      </a:cubicBezTo>
                      <a:cubicBezTo>
                        <a:pt x="1675" y="824"/>
                        <a:pt x="1678" y="841"/>
                        <a:pt x="1681" y="858"/>
                      </a:cubicBezTo>
                      <a:cubicBezTo>
                        <a:pt x="1633" y="996"/>
                        <a:pt x="1596" y="1134"/>
                        <a:pt x="1574" y="1257"/>
                      </a:cubicBezTo>
                      <a:cubicBezTo>
                        <a:pt x="1512" y="1149"/>
                        <a:pt x="1431" y="1031"/>
                        <a:pt x="1340" y="917"/>
                      </a:cubicBezTo>
                      <a:cubicBezTo>
                        <a:pt x="1337" y="900"/>
                        <a:pt x="1333" y="883"/>
                        <a:pt x="1330" y="865"/>
                      </a:cubicBezTo>
                      <a:cubicBezTo>
                        <a:pt x="1248" y="384"/>
                        <a:pt x="1297" y="71"/>
                        <a:pt x="1368" y="59"/>
                      </a:cubicBezTo>
                      <a:moveTo>
                        <a:pt x="614" y="407"/>
                      </a:moveTo>
                      <a:lnTo>
                        <a:pt x="614" y="407"/>
                      </a:lnTo>
                      <a:cubicBezTo>
                        <a:pt x="620" y="401"/>
                        <a:pt x="628" y="399"/>
                        <a:pt x="640" y="399"/>
                      </a:cubicBezTo>
                      <a:cubicBezTo>
                        <a:pt x="729" y="399"/>
                        <a:pt x="973" y="567"/>
                        <a:pt x="1251" y="901"/>
                      </a:cubicBezTo>
                      <a:cubicBezTo>
                        <a:pt x="1263" y="915"/>
                        <a:pt x="1273" y="929"/>
                        <a:pt x="1284" y="943"/>
                      </a:cubicBezTo>
                      <a:cubicBezTo>
                        <a:pt x="1313" y="1085"/>
                        <a:pt x="1349" y="1224"/>
                        <a:pt x="1392" y="1342"/>
                      </a:cubicBezTo>
                      <a:cubicBezTo>
                        <a:pt x="1286" y="1279"/>
                        <a:pt x="1158" y="1218"/>
                        <a:pt x="1019" y="1164"/>
                      </a:cubicBezTo>
                      <a:cubicBezTo>
                        <a:pt x="1007" y="1151"/>
                        <a:pt x="996" y="1137"/>
                        <a:pt x="984" y="1123"/>
                      </a:cubicBezTo>
                      <a:cubicBezTo>
                        <a:pt x="672" y="748"/>
                        <a:pt x="558" y="453"/>
                        <a:pt x="614" y="407"/>
                      </a:cubicBezTo>
                      <a:moveTo>
                        <a:pt x="135" y="1085"/>
                      </a:moveTo>
                      <a:lnTo>
                        <a:pt x="135" y="1085"/>
                      </a:lnTo>
                      <a:cubicBezTo>
                        <a:pt x="144" y="1060"/>
                        <a:pt x="193" y="1045"/>
                        <a:pt x="274" y="1045"/>
                      </a:cubicBezTo>
                      <a:cubicBezTo>
                        <a:pt x="412" y="1045"/>
                        <a:pt x="645" y="1088"/>
                        <a:pt x="933" y="1194"/>
                      </a:cubicBezTo>
                      <a:cubicBezTo>
                        <a:pt x="950" y="1200"/>
                        <a:pt x="967" y="1207"/>
                        <a:pt x="984" y="1214"/>
                      </a:cubicBezTo>
                      <a:cubicBezTo>
                        <a:pt x="1082" y="1327"/>
                        <a:pt x="1182" y="1426"/>
                        <a:pt x="1276" y="1505"/>
                      </a:cubicBezTo>
                      <a:cubicBezTo>
                        <a:pt x="1153" y="1505"/>
                        <a:pt x="1011" y="1516"/>
                        <a:pt x="864" y="1538"/>
                      </a:cubicBezTo>
                      <a:cubicBezTo>
                        <a:pt x="847" y="1532"/>
                        <a:pt x="830" y="1526"/>
                        <a:pt x="813" y="1520"/>
                      </a:cubicBezTo>
                      <a:cubicBezTo>
                        <a:pt x="356" y="1351"/>
                        <a:pt x="110" y="1153"/>
                        <a:pt x="135" y="1085"/>
                      </a:cubicBezTo>
                      <a:moveTo>
                        <a:pt x="59" y="1911"/>
                      </a:moveTo>
                      <a:lnTo>
                        <a:pt x="59" y="1911"/>
                      </a:lnTo>
                      <a:cubicBezTo>
                        <a:pt x="54" y="1884"/>
                        <a:pt x="102" y="1828"/>
                        <a:pt x="253" y="1762"/>
                      </a:cubicBezTo>
                      <a:cubicBezTo>
                        <a:pt x="396" y="1698"/>
                        <a:pt x="593" y="1644"/>
                        <a:pt x="805" y="1607"/>
                      </a:cubicBezTo>
                      <a:cubicBezTo>
                        <a:pt x="824" y="1604"/>
                        <a:pt x="841" y="1602"/>
                        <a:pt x="859" y="1599"/>
                      </a:cubicBezTo>
                      <a:cubicBezTo>
                        <a:pt x="1000" y="1648"/>
                        <a:pt x="1136" y="1684"/>
                        <a:pt x="1258" y="1706"/>
                      </a:cubicBezTo>
                      <a:cubicBezTo>
                        <a:pt x="1151" y="1766"/>
                        <a:pt x="1034" y="1846"/>
                        <a:pt x="917" y="1939"/>
                      </a:cubicBezTo>
                      <a:cubicBezTo>
                        <a:pt x="899" y="1943"/>
                        <a:pt x="882" y="1946"/>
                        <a:pt x="864" y="1949"/>
                      </a:cubicBezTo>
                      <a:cubicBezTo>
                        <a:pt x="383" y="2032"/>
                        <a:pt x="71" y="1983"/>
                        <a:pt x="59" y="1911"/>
                      </a:cubicBezTo>
                      <a:moveTo>
                        <a:pt x="646" y="2616"/>
                      </a:moveTo>
                      <a:lnTo>
                        <a:pt x="646" y="2616"/>
                      </a:lnTo>
                      <a:cubicBezTo>
                        <a:pt x="498" y="2687"/>
                        <a:pt x="424" y="2687"/>
                        <a:pt x="406" y="2665"/>
                      </a:cubicBezTo>
                      <a:cubicBezTo>
                        <a:pt x="360" y="2610"/>
                        <a:pt x="526" y="2341"/>
                        <a:pt x="900" y="2029"/>
                      </a:cubicBezTo>
                      <a:cubicBezTo>
                        <a:pt x="914" y="2017"/>
                        <a:pt x="928" y="2006"/>
                        <a:pt x="942" y="1995"/>
                      </a:cubicBezTo>
                      <a:cubicBezTo>
                        <a:pt x="1089" y="1966"/>
                        <a:pt x="1226" y="1930"/>
                        <a:pt x="1342" y="1888"/>
                      </a:cubicBezTo>
                      <a:cubicBezTo>
                        <a:pt x="1279" y="1994"/>
                        <a:pt x="1218" y="2122"/>
                        <a:pt x="1163" y="2261"/>
                      </a:cubicBezTo>
                      <a:cubicBezTo>
                        <a:pt x="1150" y="2272"/>
                        <a:pt x="1136" y="2284"/>
                        <a:pt x="1122" y="2295"/>
                      </a:cubicBezTo>
                      <a:cubicBezTo>
                        <a:pt x="956" y="2434"/>
                        <a:pt x="788" y="2547"/>
                        <a:pt x="646" y="2616"/>
                      </a:cubicBezTo>
                      <a:moveTo>
                        <a:pt x="1084" y="3145"/>
                      </a:moveTo>
                      <a:lnTo>
                        <a:pt x="1084" y="3145"/>
                      </a:lnTo>
                      <a:cubicBezTo>
                        <a:pt x="1016" y="3120"/>
                        <a:pt x="1025" y="2804"/>
                        <a:pt x="1194" y="2346"/>
                      </a:cubicBezTo>
                      <a:cubicBezTo>
                        <a:pt x="1200" y="2329"/>
                        <a:pt x="1207" y="2313"/>
                        <a:pt x="1213" y="2296"/>
                      </a:cubicBezTo>
                      <a:cubicBezTo>
                        <a:pt x="1328" y="2196"/>
                        <a:pt x="1428" y="2096"/>
                        <a:pt x="1505" y="2004"/>
                      </a:cubicBezTo>
                      <a:cubicBezTo>
                        <a:pt x="1505" y="2127"/>
                        <a:pt x="1516" y="2268"/>
                        <a:pt x="1538" y="2415"/>
                      </a:cubicBezTo>
                      <a:cubicBezTo>
                        <a:pt x="1532" y="2432"/>
                        <a:pt x="1526" y="2450"/>
                        <a:pt x="1520" y="2466"/>
                      </a:cubicBezTo>
                      <a:cubicBezTo>
                        <a:pt x="1351" y="2924"/>
                        <a:pt x="1152" y="3169"/>
                        <a:pt x="1084" y="3145"/>
                      </a:cubicBezTo>
                      <a:moveTo>
                        <a:pt x="1911" y="3221"/>
                      </a:moveTo>
                      <a:lnTo>
                        <a:pt x="1911" y="3221"/>
                      </a:lnTo>
                      <a:cubicBezTo>
                        <a:pt x="1884" y="3226"/>
                        <a:pt x="1828" y="3177"/>
                        <a:pt x="1761" y="3027"/>
                      </a:cubicBezTo>
                      <a:cubicBezTo>
                        <a:pt x="1698" y="2883"/>
                        <a:pt x="1643" y="2687"/>
                        <a:pt x="1607" y="2474"/>
                      </a:cubicBezTo>
                      <a:cubicBezTo>
                        <a:pt x="1604" y="2456"/>
                        <a:pt x="1601" y="2439"/>
                        <a:pt x="1599" y="2421"/>
                      </a:cubicBezTo>
                      <a:cubicBezTo>
                        <a:pt x="1647" y="2280"/>
                        <a:pt x="1684" y="2144"/>
                        <a:pt x="1705" y="2022"/>
                      </a:cubicBezTo>
                      <a:cubicBezTo>
                        <a:pt x="1767" y="2131"/>
                        <a:pt x="1849" y="2249"/>
                        <a:pt x="1939" y="2363"/>
                      </a:cubicBezTo>
                      <a:cubicBezTo>
                        <a:pt x="1943" y="2380"/>
                        <a:pt x="1946" y="2397"/>
                        <a:pt x="1949" y="2415"/>
                      </a:cubicBezTo>
                      <a:cubicBezTo>
                        <a:pt x="2032" y="2896"/>
                        <a:pt x="1983" y="3209"/>
                        <a:pt x="1911" y="3221"/>
                      </a:cubicBezTo>
                      <a:moveTo>
                        <a:pt x="2665" y="2874"/>
                      </a:moveTo>
                      <a:lnTo>
                        <a:pt x="2665" y="2874"/>
                      </a:lnTo>
                      <a:cubicBezTo>
                        <a:pt x="2644" y="2891"/>
                        <a:pt x="2571" y="2878"/>
                        <a:pt x="2438" y="2780"/>
                      </a:cubicBezTo>
                      <a:cubicBezTo>
                        <a:pt x="2312" y="2687"/>
                        <a:pt x="2166" y="2545"/>
                        <a:pt x="2029" y="2379"/>
                      </a:cubicBezTo>
                      <a:cubicBezTo>
                        <a:pt x="2017" y="2365"/>
                        <a:pt x="2006" y="2351"/>
                        <a:pt x="1995" y="2338"/>
                      </a:cubicBezTo>
                      <a:cubicBezTo>
                        <a:pt x="1967" y="2195"/>
                        <a:pt x="1931" y="2057"/>
                        <a:pt x="1889" y="1939"/>
                      </a:cubicBezTo>
                      <a:cubicBezTo>
                        <a:pt x="1997" y="2002"/>
                        <a:pt x="2126" y="2063"/>
                        <a:pt x="2261" y="2116"/>
                      </a:cubicBezTo>
                      <a:cubicBezTo>
                        <a:pt x="2272" y="2129"/>
                        <a:pt x="2284" y="2143"/>
                        <a:pt x="2295" y="2157"/>
                      </a:cubicBezTo>
                      <a:cubicBezTo>
                        <a:pt x="2433" y="2323"/>
                        <a:pt x="2547" y="2492"/>
                        <a:pt x="2615" y="2633"/>
                      </a:cubicBezTo>
                      <a:cubicBezTo>
                        <a:pt x="2687" y="2782"/>
                        <a:pt x="2687" y="2855"/>
                        <a:pt x="2665" y="2874"/>
                      </a:cubicBezTo>
                      <a:moveTo>
                        <a:pt x="3144" y="2195"/>
                      </a:moveTo>
                      <a:lnTo>
                        <a:pt x="3144" y="2195"/>
                      </a:lnTo>
                      <a:cubicBezTo>
                        <a:pt x="3120" y="2263"/>
                        <a:pt x="2803" y="2255"/>
                        <a:pt x="2346" y="2086"/>
                      </a:cubicBezTo>
                      <a:cubicBezTo>
                        <a:pt x="2329" y="2079"/>
                        <a:pt x="2312" y="2073"/>
                        <a:pt x="2295" y="2066"/>
                      </a:cubicBezTo>
                      <a:cubicBezTo>
                        <a:pt x="2198" y="1953"/>
                        <a:pt x="2098" y="1854"/>
                        <a:pt x="2004" y="1775"/>
                      </a:cubicBezTo>
                      <a:cubicBezTo>
                        <a:pt x="2007" y="1775"/>
                        <a:pt x="2010" y="1775"/>
                        <a:pt x="2013" y="1775"/>
                      </a:cubicBezTo>
                      <a:cubicBezTo>
                        <a:pt x="2136" y="1775"/>
                        <a:pt x="2275" y="1762"/>
                        <a:pt x="2414" y="1742"/>
                      </a:cubicBezTo>
                      <a:cubicBezTo>
                        <a:pt x="2431" y="1748"/>
                        <a:pt x="2448" y="1753"/>
                        <a:pt x="2466" y="1760"/>
                      </a:cubicBezTo>
                      <a:lnTo>
                        <a:pt x="2466" y="1760"/>
                      </a:lnTo>
                      <a:cubicBezTo>
                        <a:pt x="2923" y="1929"/>
                        <a:pt x="3170" y="2127"/>
                        <a:pt x="3144" y="2195"/>
                      </a:cubicBezTo>
                      <a:moveTo>
                        <a:pt x="2474" y="1673"/>
                      </a:moveTo>
                      <a:lnTo>
                        <a:pt x="2474" y="1673"/>
                      </a:lnTo>
                      <a:cubicBezTo>
                        <a:pt x="2456" y="1676"/>
                        <a:pt x="2438" y="1679"/>
                        <a:pt x="2421" y="1681"/>
                      </a:cubicBezTo>
                      <a:cubicBezTo>
                        <a:pt x="2284" y="1634"/>
                        <a:pt x="2146" y="1596"/>
                        <a:pt x="2023" y="1574"/>
                      </a:cubicBezTo>
                      <a:cubicBezTo>
                        <a:pt x="2131" y="1512"/>
                        <a:pt x="2249" y="1431"/>
                        <a:pt x="2363" y="1340"/>
                      </a:cubicBezTo>
                      <a:cubicBezTo>
                        <a:pt x="2380" y="1337"/>
                        <a:pt x="2397" y="1334"/>
                        <a:pt x="2415" y="1331"/>
                      </a:cubicBezTo>
                      <a:cubicBezTo>
                        <a:pt x="2594" y="1300"/>
                        <a:pt x="2748" y="1287"/>
                        <a:pt x="2873" y="1287"/>
                      </a:cubicBezTo>
                      <a:cubicBezTo>
                        <a:pt x="3087" y="1287"/>
                        <a:pt x="3213" y="1323"/>
                        <a:pt x="3221" y="1369"/>
                      </a:cubicBezTo>
                      <a:cubicBezTo>
                        <a:pt x="3233" y="1440"/>
                        <a:pt x="2955" y="1590"/>
                        <a:pt x="2474" y="167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9" name="Google Shape;989;p22"/>
                <p:cNvSpPr/>
                <p:nvPr/>
              </p:nvSpPr>
              <p:spPr>
                <a:xfrm>
                  <a:off x="7203600" y="417240"/>
                  <a:ext cx="1171440" cy="1072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4" h="2978" extrusionOk="0">
                      <a:moveTo>
                        <a:pt x="2458" y="1362"/>
                      </a:moveTo>
                      <a:lnTo>
                        <a:pt x="2458" y="1362"/>
                      </a:lnTo>
                      <a:cubicBezTo>
                        <a:pt x="2241" y="1342"/>
                        <a:pt x="2043" y="1345"/>
                        <a:pt x="1894" y="1366"/>
                      </a:cubicBezTo>
                      <a:cubicBezTo>
                        <a:pt x="2007" y="1266"/>
                        <a:pt x="2138" y="1117"/>
                        <a:pt x="2264" y="939"/>
                      </a:cubicBezTo>
                      <a:cubicBezTo>
                        <a:pt x="2524" y="571"/>
                        <a:pt x="2661" y="220"/>
                        <a:pt x="2570" y="155"/>
                      </a:cubicBezTo>
                      <a:cubicBezTo>
                        <a:pt x="2478" y="90"/>
                        <a:pt x="2193" y="336"/>
                        <a:pt x="1933" y="705"/>
                      </a:cubicBezTo>
                      <a:cubicBezTo>
                        <a:pt x="1806" y="883"/>
                        <a:pt x="1710" y="1056"/>
                        <a:pt x="1653" y="1196"/>
                      </a:cubicBezTo>
                      <a:cubicBezTo>
                        <a:pt x="1624" y="1048"/>
                        <a:pt x="1560" y="860"/>
                        <a:pt x="1469" y="662"/>
                      </a:cubicBezTo>
                      <a:cubicBezTo>
                        <a:pt x="1280" y="253"/>
                        <a:pt x="1044" y="-42"/>
                        <a:pt x="943" y="5"/>
                      </a:cubicBezTo>
                      <a:cubicBezTo>
                        <a:pt x="841" y="53"/>
                        <a:pt x="912" y="423"/>
                        <a:pt x="1100" y="832"/>
                      </a:cubicBezTo>
                      <a:cubicBezTo>
                        <a:pt x="1191" y="1030"/>
                        <a:pt x="1293" y="1201"/>
                        <a:pt x="1386" y="1319"/>
                      </a:cubicBezTo>
                      <a:cubicBezTo>
                        <a:pt x="1243" y="1271"/>
                        <a:pt x="1049" y="1232"/>
                        <a:pt x="832" y="1212"/>
                      </a:cubicBezTo>
                      <a:cubicBezTo>
                        <a:pt x="383" y="1171"/>
                        <a:pt x="10" y="1228"/>
                        <a:pt x="0" y="1339"/>
                      </a:cubicBezTo>
                      <a:cubicBezTo>
                        <a:pt x="-10" y="1451"/>
                        <a:pt x="346" y="1575"/>
                        <a:pt x="795" y="1616"/>
                      </a:cubicBezTo>
                      <a:cubicBezTo>
                        <a:pt x="1012" y="1636"/>
                        <a:pt x="1210" y="1633"/>
                        <a:pt x="1360" y="1612"/>
                      </a:cubicBezTo>
                      <a:cubicBezTo>
                        <a:pt x="1247" y="1712"/>
                        <a:pt x="1115" y="1861"/>
                        <a:pt x="989" y="2039"/>
                      </a:cubicBezTo>
                      <a:cubicBezTo>
                        <a:pt x="729" y="2407"/>
                        <a:pt x="593" y="2758"/>
                        <a:pt x="684" y="2823"/>
                      </a:cubicBezTo>
                      <a:cubicBezTo>
                        <a:pt x="775" y="2888"/>
                        <a:pt x="1061" y="2642"/>
                        <a:pt x="1321" y="2273"/>
                      </a:cubicBezTo>
                      <a:cubicBezTo>
                        <a:pt x="1447" y="2095"/>
                        <a:pt x="1543" y="1922"/>
                        <a:pt x="1599" y="1782"/>
                      </a:cubicBezTo>
                      <a:cubicBezTo>
                        <a:pt x="1630" y="1930"/>
                        <a:pt x="1693" y="2118"/>
                        <a:pt x="1784" y="2315"/>
                      </a:cubicBezTo>
                      <a:cubicBezTo>
                        <a:pt x="1973" y="2725"/>
                        <a:pt x="2209" y="3020"/>
                        <a:pt x="2310" y="2973"/>
                      </a:cubicBezTo>
                      <a:cubicBezTo>
                        <a:pt x="2412" y="2925"/>
                        <a:pt x="2342" y="2555"/>
                        <a:pt x="2153" y="2146"/>
                      </a:cubicBezTo>
                      <a:cubicBezTo>
                        <a:pt x="2062" y="1948"/>
                        <a:pt x="1959" y="1777"/>
                        <a:pt x="1867" y="1659"/>
                      </a:cubicBezTo>
                      <a:cubicBezTo>
                        <a:pt x="2010" y="1707"/>
                        <a:pt x="2205" y="1746"/>
                        <a:pt x="2421" y="1766"/>
                      </a:cubicBezTo>
                      <a:cubicBezTo>
                        <a:pt x="2871" y="1807"/>
                        <a:pt x="3243" y="1750"/>
                        <a:pt x="3254" y="1639"/>
                      </a:cubicBezTo>
                      <a:cubicBezTo>
                        <a:pt x="3264" y="1527"/>
                        <a:pt x="2908" y="1403"/>
                        <a:pt x="2458" y="136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0" name="Google Shape;990;p22"/>
                <p:cNvSpPr/>
                <p:nvPr/>
              </p:nvSpPr>
              <p:spPr>
                <a:xfrm>
                  <a:off x="7193160" y="406800"/>
                  <a:ext cx="1192320" cy="1092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" h="3036" extrusionOk="0">
                      <a:moveTo>
                        <a:pt x="3067" y="1475"/>
                      </a:moveTo>
                      <a:lnTo>
                        <a:pt x="3067" y="1475"/>
                      </a:lnTo>
                      <a:cubicBezTo>
                        <a:pt x="2915" y="1422"/>
                        <a:pt x="2710" y="1381"/>
                        <a:pt x="2490" y="1361"/>
                      </a:cubicBezTo>
                      <a:cubicBezTo>
                        <a:pt x="2323" y="1346"/>
                        <a:pt x="2153" y="1343"/>
                        <a:pt x="2009" y="1355"/>
                      </a:cubicBezTo>
                      <a:cubicBezTo>
                        <a:pt x="2112" y="1253"/>
                        <a:pt x="2219" y="1123"/>
                        <a:pt x="2317" y="985"/>
                      </a:cubicBezTo>
                      <a:cubicBezTo>
                        <a:pt x="2560" y="642"/>
                        <a:pt x="2740" y="248"/>
                        <a:pt x="2615" y="160"/>
                      </a:cubicBezTo>
                      <a:cubicBezTo>
                        <a:pt x="2491" y="72"/>
                        <a:pt x="2180" y="373"/>
                        <a:pt x="1937" y="717"/>
                      </a:cubicBezTo>
                      <a:cubicBezTo>
                        <a:pt x="1840" y="855"/>
                        <a:pt x="1753" y="1000"/>
                        <a:pt x="1691" y="1131"/>
                      </a:cubicBezTo>
                      <a:cubicBezTo>
                        <a:pt x="1654" y="991"/>
                        <a:pt x="1595" y="832"/>
                        <a:pt x="1525" y="679"/>
                      </a:cubicBezTo>
                      <a:cubicBezTo>
                        <a:pt x="1433" y="479"/>
                        <a:pt x="1326" y="299"/>
                        <a:pt x="1225" y="173"/>
                      </a:cubicBezTo>
                      <a:cubicBezTo>
                        <a:pt x="1113" y="33"/>
                        <a:pt x="1024" y="-22"/>
                        <a:pt x="960" y="8"/>
                      </a:cubicBezTo>
                      <a:cubicBezTo>
                        <a:pt x="895" y="37"/>
                        <a:pt x="879" y="142"/>
                        <a:pt x="912" y="318"/>
                      </a:cubicBezTo>
                      <a:cubicBezTo>
                        <a:pt x="943" y="476"/>
                        <a:pt x="1010" y="674"/>
                        <a:pt x="1103" y="874"/>
                      </a:cubicBezTo>
                      <a:cubicBezTo>
                        <a:pt x="1176" y="1032"/>
                        <a:pt x="1258" y="1178"/>
                        <a:pt x="1339" y="1294"/>
                      </a:cubicBezTo>
                      <a:cubicBezTo>
                        <a:pt x="1202" y="1256"/>
                        <a:pt x="1038" y="1228"/>
                        <a:pt x="864" y="1211"/>
                      </a:cubicBezTo>
                      <a:cubicBezTo>
                        <a:pt x="445" y="1173"/>
                        <a:pt x="14" y="1214"/>
                        <a:pt x="0" y="1366"/>
                      </a:cubicBezTo>
                      <a:cubicBezTo>
                        <a:pt x="-7" y="1437"/>
                        <a:pt x="75" y="1502"/>
                        <a:pt x="244" y="1561"/>
                      </a:cubicBezTo>
                      <a:cubicBezTo>
                        <a:pt x="397" y="1614"/>
                        <a:pt x="601" y="1655"/>
                        <a:pt x="821" y="1675"/>
                      </a:cubicBezTo>
                      <a:cubicBezTo>
                        <a:pt x="920" y="1684"/>
                        <a:pt x="1017" y="1688"/>
                        <a:pt x="1108" y="1688"/>
                      </a:cubicBezTo>
                      <a:cubicBezTo>
                        <a:pt x="1177" y="1688"/>
                        <a:pt x="1242" y="1686"/>
                        <a:pt x="1304" y="1680"/>
                      </a:cubicBezTo>
                      <a:cubicBezTo>
                        <a:pt x="1202" y="1780"/>
                        <a:pt x="1095" y="1908"/>
                        <a:pt x="994" y="2051"/>
                      </a:cubicBezTo>
                      <a:cubicBezTo>
                        <a:pt x="752" y="2394"/>
                        <a:pt x="571" y="2788"/>
                        <a:pt x="696" y="2876"/>
                      </a:cubicBezTo>
                      <a:cubicBezTo>
                        <a:pt x="711" y="2887"/>
                        <a:pt x="728" y="2892"/>
                        <a:pt x="748" y="2892"/>
                      </a:cubicBezTo>
                      <a:cubicBezTo>
                        <a:pt x="894" y="2892"/>
                        <a:pt x="1160" y="2621"/>
                        <a:pt x="1374" y="2319"/>
                      </a:cubicBezTo>
                      <a:cubicBezTo>
                        <a:pt x="1475" y="2176"/>
                        <a:pt x="1560" y="2033"/>
                        <a:pt x="1620" y="1904"/>
                      </a:cubicBezTo>
                      <a:cubicBezTo>
                        <a:pt x="1657" y="2045"/>
                        <a:pt x="1716" y="2204"/>
                        <a:pt x="1787" y="2357"/>
                      </a:cubicBezTo>
                      <a:cubicBezTo>
                        <a:pt x="1949" y="2708"/>
                        <a:pt x="2174" y="3036"/>
                        <a:pt x="2317" y="3036"/>
                      </a:cubicBezTo>
                      <a:cubicBezTo>
                        <a:pt x="2329" y="3036"/>
                        <a:pt x="2341" y="3034"/>
                        <a:pt x="2352" y="3028"/>
                      </a:cubicBezTo>
                      <a:cubicBezTo>
                        <a:pt x="2416" y="2999"/>
                        <a:pt x="2432" y="2894"/>
                        <a:pt x="2399" y="2718"/>
                      </a:cubicBezTo>
                      <a:cubicBezTo>
                        <a:pt x="2369" y="2560"/>
                        <a:pt x="2301" y="2362"/>
                        <a:pt x="2209" y="2162"/>
                      </a:cubicBezTo>
                      <a:lnTo>
                        <a:pt x="2209" y="2162"/>
                      </a:lnTo>
                      <a:cubicBezTo>
                        <a:pt x="2136" y="2004"/>
                        <a:pt x="2054" y="1858"/>
                        <a:pt x="1973" y="1742"/>
                      </a:cubicBezTo>
                      <a:cubicBezTo>
                        <a:pt x="2112" y="1780"/>
                        <a:pt x="2280" y="1809"/>
                        <a:pt x="2448" y="1824"/>
                      </a:cubicBezTo>
                      <a:cubicBezTo>
                        <a:pt x="2545" y="1833"/>
                        <a:pt x="2643" y="1838"/>
                        <a:pt x="2736" y="1838"/>
                      </a:cubicBezTo>
                      <a:cubicBezTo>
                        <a:pt x="3044" y="1838"/>
                        <a:pt x="3301" y="1787"/>
                        <a:pt x="3312" y="1670"/>
                      </a:cubicBezTo>
                      <a:cubicBezTo>
                        <a:pt x="3318" y="1599"/>
                        <a:pt x="3236" y="1534"/>
                        <a:pt x="3067" y="1475"/>
                      </a:cubicBezTo>
                      <a:moveTo>
                        <a:pt x="1985" y="751"/>
                      </a:moveTo>
                      <a:lnTo>
                        <a:pt x="1985" y="751"/>
                      </a:lnTo>
                      <a:cubicBezTo>
                        <a:pt x="2241" y="389"/>
                        <a:pt x="2475" y="202"/>
                        <a:pt x="2560" y="202"/>
                      </a:cubicBezTo>
                      <a:cubicBezTo>
                        <a:pt x="2569" y="202"/>
                        <a:pt x="2576" y="204"/>
                        <a:pt x="2582" y="208"/>
                      </a:cubicBezTo>
                      <a:cubicBezTo>
                        <a:pt x="2641" y="250"/>
                        <a:pt x="2550" y="553"/>
                        <a:pt x="2269" y="951"/>
                      </a:cubicBezTo>
                      <a:cubicBezTo>
                        <a:pt x="2138" y="1136"/>
                        <a:pt x="2014" y="1274"/>
                        <a:pt x="1912" y="1366"/>
                      </a:cubicBezTo>
                      <a:cubicBezTo>
                        <a:pt x="1840" y="1377"/>
                        <a:pt x="1778" y="1392"/>
                        <a:pt x="1731" y="1411"/>
                      </a:cubicBezTo>
                      <a:cubicBezTo>
                        <a:pt x="1733" y="1360"/>
                        <a:pt x="1727" y="1297"/>
                        <a:pt x="1713" y="1226"/>
                      </a:cubicBezTo>
                      <a:cubicBezTo>
                        <a:pt x="1766" y="1099"/>
                        <a:pt x="1855" y="935"/>
                        <a:pt x="1985" y="751"/>
                      </a:cubicBezTo>
                      <a:moveTo>
                        <a:pt x="1642" y="1591"/>
                      </a:moveTo>
                      <a:lnTo>
                        <a:pt x="1642" y="1591"/>
                      </a:lnTo>
                      <a:cubicBezTo>
                        <a:pt x="1645" y="1589"/>
                        <a:pt x="1647" y="1586"/>
                        <a:pt x="1649" y="1584"/>
                      </a:cubicBezTo>
                      <a:cubicBezTo>
                        <a:pt x="1651" y="1586"/>
                        <a:pt x="1653" y="1588"/>
                        <a:pt x="1654" y="1590"/>
                      </a:cubicBezTo>
                      <a:cubicBezTo>
                        <a:pt x="1655" y="1613"/>
                        <a:pt x="1651" y="1646"/>
                        <a:pt x="1640" y="1689"/>
                      </a:cubicBezTo>
                      <a:cubicBezTo>
                        <a:pt x="1636" y="1648"/>
                        <a:pt x="1637" y="1615"/>
                        <a:pt x="1642" y="1591"/>
                      </a:cubicBezTo>
                      <a:moveTo>
                        <a:pt x="1601" y="1473"/>
                      </a:moveTo>
                      <a:lnTo>
                        <a:pt x="1601" y="1473"/>
                      </a:lnTo>
                      <a:cubicBezTo>
                        <a:pt x="1602" y="1475"/>
                        <a:pt x="1602" y="1478"/>
                        <a:pt x="1603" y="1480"/>
                      </a:cubicBezTo>
                      <a:cubicBezTo>
                        <a:pt x="1599" y="1480"/>
                        <a:pt x="1597" y="1480"/>
                        <a:pt x="1594" y="1481"/>
                      </a:cubicBezTo>
                      <a:cubicBezTo>
                        <a:pt x="1573" y="1470"/>
                        <a:pt x="1547" y="1450"/>
                        <a:pt x="1517" y="1420"/>
                      </a:cubicBezTo>
                      <a:cubicBezTo>
                        <a:pt x="1556" y="1439"/>
                        <a:pt x="1584" y="1457"/>
                        <a:pt x="1601" y="1473"/>
                      </a:cubicBezTo>
                      <a:moveTo>
                        <a:pt x="1669" y="1446"/>
                      </a:moveTo>
                      <a:lnTo>
                        <a:pt x="1669" y="1446"/>
                      </a:lnTo>
                      <a:cubicBezTo>
                        <a:pt x="1667" y="1449"/>
                        <a:pt x="1664" y="1450"/>
                        <a:pt x="1662" y="1452"/>
                      </a:cubicBezTo>
                      <a:cubicBezTo>
                        <a:pt x="1659" y="1450"/>
                        <a:pt x="1658" y="1447"/>
                        <a:pt x="1655" y="1444"/>
                      </a:cubicBezTo>
                      <a:cubicBezTo>
                        <a:pt x="1655" y="1419"/>
                        <a:pt x="1660" y="1385"/>
                        <a:pt x="1672" y="1345"/>
                      </a:cubicBezTo>
                      <a:cubicBezTo>
                        <a:pt x="1675" y="1387"/>
                        <a:pt x="1674" y="1422"/>
                        <a:pt x="1669" y="1446"/>
                      </a:cubicBezTo>
                      <a:moveTo>
                        <a:pt x="1597" y="1546"/>
                      </a:moveTo>
                      <a:lnTo>
                        <a:pt x="1597" y="1546"/>
                      </a:lnTo>
                      <a:cubicBezTo>
                        <a:pt x="1595" y="1548"/>
                        <a:pt x="1595" y="1551"/>
                        <a:pt x="1594" y="1553"/>
                      </a:cubicBezTo>
                      <a:cubicBezTo>
                        <a:pt x="1574" y="1565"/>
                        <a:pt x="1544" y="1577"/>
                        <a:pt x="1502" y="1589"/>
                      </a:cubicBezTo>
                      <a:cubicBezTo>
                        <a:pt x="1537" y="1565"/>
                        <a:pt x="1566" y="1551"/>
                        <a:pt x="1588" y="1543"/>
                      </a:cubicBezTo>
                      <a:cubicBezTo>
                        <a:pt x="1590" y="1544"/>
                        <a:pt x="1594" y="1545"/>
                        <a:pt x="1597" y="1546"/>
                      </a:cubicBezTo>
                      <a:moveTo>
                        <a:pt x="1712" y="1566"/>
                      </a:moveTo>
                      <a:lnTo>
                        <a:pt x="1712" y="1566"/>
                      </a:lnTo>
                      <a:cubicBezTo>
                        <a:pt x="1712" y="1562"/>
                        <a:pt x="1710" y="1559"/>
                        <a:pt x="1709" y="1556"/>
                      </a:cubicBezTo>
                      <a:cubicBezTo>
                        <a:pt x="1712" y="1555"/>
                        <a:pt x="1714" y="1555"/>
                        <a:pt x="1717" y="1554"/>
                      </a:cubicBezTo>
                      <a:cubicBezTo>
                        <a:pt x="1738" y="1566"/>
                        <a:pt x="1764" y="1586"/>
                        <a:pt x="1796" y="1617"/>
                      </a:cubicBezTo>
                      <a:cubicBezTo>
                        <a:pt x="1759" y="1600"/>
                        <a:pt x="1731" y="1582"/>
                        <a:pt x="1712" y="1566"/>
                      </a:cubicBezTo>
                      <a:moveTo>
                        <a:pt x="1715" y="1491"/>
                      </a:moveTo>
                      <a:lnTo>
                        <a:pt x="1715" y="1491"/>
                      </a:lnTo>
                      <a:cubicBezTo>
                        <a:pt x="1716" y="1488"/>
                        <a:pt x="1717" y="1485"/>
                        <a:pt x="1718" y="1482"/>
                      </a:cubicBezTo>
                      <a:cubicBezTo>
                        <a:pt x="1739" y="1469"/>
                        <a:pt x="1772" y="1456"/>
                        <a:pt x="1814" y="1445"/>
                      </a:cubicBezTo>
                      <a:cubicBezTo>
                        <a:pt x="1779" y="1469"/>
                        <a:pt x="1750" y="1485"/>
                        <a:pt x="1725" y="1493"/>
                      </a:cubicBezTo>
                      <a:cubicBezTo>
                        <a:pt x="1722" y="1492"/>
                        <a:pt x="1718" y="1492"/>
                        <a:pt x="1715" y="1491"/>
                      </a:cubicBezTo>
                      <a:moveTo>
                        <a:pt x="1156" y="849"/>
                      </a:moveTo>
                      <a:lnTo>
                        <a:pt x="1156" y="849"/>
                      </a:lnTo>
                      <a:cubicBezTo>
                        <a:pt x="1066" y="653"/>
                        <a:pt x="1000" y="460"/>
                        <a:pt x="970" y="306"/>
                      </a:cubicBezTo>
                      <a:cubicBezTo>
                        <a:pt x="939" y="144"/>
                        <a:pt x="958" y="73"/>
                        <a:pt x="984" y="61"/>
                      </a:cubicBezTo>
                      <a:cubicBezTo>
                        <a:pt x="987" y="60"/>
                        <a:pt x="991" y="59"/>
                        <a:pt x="995" y="59"/>
                      </a:cubicBezTo>
                      <a:cubicBezTo>
                        <a:pt x="1027" y="59"/>
                        <a:pt x="1089" y="97"/>
                        <a:pt x="1179" y="210"/>
                      </a:cubicBezTo>
                      <a:cubicBezTo>
                        <a:pt x="1277" y="332"/>
                        <a:pt x="1381" y="508"/>
                        <a:pt x="1471" y="703"/>
                      </a:cubicBezTo>
                      <a:cubicBezTo>
                        <a:pt x="1566" y="909"/>
                        <a:pt x="1623" y="1086"/>
                        <a:pt x="1652" y="1221"/>
                      </a:cubicBezTo>
                      <a:cubicBezTo>
                        <a:pt x="1625" y="1288"/>
                        <a:pt x="1608" y="1349"/>
                        <a:pt x="1602" y="1400"/>
                      </a:cubicBezTo>
                      <a:cubicBezTo>
                        <a:pt x="1562" y="1374"/>
                        <a:pt x="1509" y="1349"/>
                        <a:pt x="1440" y="1325"/>
                      </a:cubicBezTo>
                      <a:cubicBezTo>
                        <a:pt x="1438" y="1325"/>
                        <a:pt x="1436" y="1323"/>
                        <a:pt x="1433" y="1323"/>
                      </a:cubicBezTo>
                      <a:cubicBezTo>
                        <a:pt x="1340" y="1202"/>
                        <a:pt x="1242" y="1035"/>
                        <a:pt x="1156" y="849"/>
                      </a:cubicBezTo>
                      <a:moveTo>
                        <a:pt x="827" y="1616"/>
                      </a:moveTo>
                      <a:lnTo>
                        <a:pt x="827" y="1616"/>
                      </a:lnTo>
                      <a:cubicBezTo>
                        <a:pt x="611" y="1597"/>
                        <a:pt x="412" y="1557"/>
                        <a:pt x="264" y="1506"/>
                      </a:cubicBezTo>
                      <a:cubicBezTo>
                        <a:pt x="108" y="1451"/>
                        <a:pt x="56" y="1399"/>
                        <a:pt x="59" y="1371"/>
                      </a:cubicBezTo>
                      <a:cubicBezTo>
                        <a:pt x="64" y="1314"/>
                        <a:pt x="256" y="1257"/>
                        <a:pt x="574" y="1257"/>
                      </a:cubicBezTo>
                      <a:cubicBezTo>
                        <a:pt x="660" y="1257"/>
                        <a:pt x="755" y="1261"/>
                        <a:pt x="858" y="1270"/>
                      </a:cubicBezTo>
                      <a:cubicBezTo>
                        <a:pt x="1062" y="1289"/>
                        <a:pt x="1252" y="1326"/>
                        <a:pt x="1397" y="1373"/>
                      </a:cubicBezTo>
                      <a:cubicBezTo>
                        <a:pt x="1399" y="1375"/>
                        <a:pt x="1401" y="1377"/>
                        <a:pt x="1402" y="1380"/>
                      </a:cubicBezTo>
                      <a:cubicBezTo>
                        <a:pt x="1447" y="1435"/>
                        <a:pt x="1488" y="1477"/>
                        <a:pt x="1525" y="1506"/>
                      </a:cubicBezTo>
                      <a:cubicBezTo>
                        <a:pt x="1483" y="1528"/>
                        <a:pt x="1435" y="1561"/>
                        <a:pt x="1381" y="1608"/>
                      </a:cubicBezTo>
                      <a:cubicBezTo>
                        <a:pt x="1379" y="1610"/>
                        <a:pt x="1377" y="1612"/>
                        <a:pt x="1376" y="1613"/>
                      </a:cubicBezTo>
                      <a:cubicBezTo>
                        <a:pt x="1224" y="1634"/>
                        <a:pt x="1031" y="1635"/>
                        <a:pt x="827" y="1616"/>
                      </a:cubicBezTo>
                      <a:moveTo>
                        <a:pt x="1326" y="2285"/>
                      </a:moveTo>
                      <a:lnTo>
                        <a:pt x="1326" y="2285"/>
                      </a:lnTo>
                      <a:cubicBezTo>
                        <a:pt x="1044" y="2684"/>
                        <a:pt x="789" y="2870"/>
                        <a:pt x="730" y="2828"/>
                      </a:cubicBezTo>
                      <a:cubicBezTo>
                        <a:pt x="671" y="2786"/>
                        <a:pt x="761" y="2483"/>
                        <a:pt x="1043" y="2085"/>
                      </a:cubicBezTo>
                      <a:cubicBezTo>
                        <a:pt x="1161" y="1917"/>
                        <a:pt x="1288" y="1771"/>
                        <a:pt x="1401" y="1669"/>
                      </a:cubicBezTo>
                      <a:cubicBezTo>
                        <a:pt x="1404" y="1669"/>
                        <a:pt x="1406" y="1669"/>
                        <a:pt x="1409" y="1668"/>
                      </a:cubicBezTo>
                      <a:cubicBezTo>
                        <a:pt x="1480" y="1657"/>
                        <a:pt x="1537" y="1642"/>
                        <a:pt x="1581" y="1625"/>
                      </a:cubicBezTo>
                      <a:cubicBezTo>
                        <a:pt x="1578" y="1676"/>
                        <a:pt x="1584" y="1738"/>
                        <a:pt x="1598" y="1809"/>
                      </a:cubicBezTo>
                      <a:cubicBezTo>
                        <a:pt x="1539" y="1950"/>
                        <a:pt x="1444" y="2118"/>
                        <a:pt x="1326" y="2285"/>
                      </a:cubicBezTo>
                      <a:moveTo>
                        <a:pt x="2155" y="2187"/>
                      </a:moveTo>
                      <a:lnTo>
                        <a:pt x="2155" y="2187"/>
                      </a:lnTo>
                      <a:lnTo>
                        <a:pt x="2155" y="2187"/>
                      </a:lnTo>
                      <a:cubicBezTo>
                        <a:pt x="2246" y="2383"/>
                        <a:pt x="2311" y="2575"/>
                        <a:pt x="2341" y="2730"/>
                      </a:cubicBezTo>
                      <a:cubicBezTo>
                        <a:pt x="2372" y="2892"/>
                        <a:pt x="2353" y="2963"/>
                        <a:pt x="2327" y="2975"/>
                      </a:cubicBezTo>
                      <a:cubicBezTo>
                        <a:pt x="2262" y="3005"/>
                        <a:pt x="2044" y="2776"/>
                        <a:pt x="1840" y="2332"/>
                      </a:cubicBezTo>
                      <a:cubicBezTo>
                        <a:pt x="1745" y="2127"/>
                        <a:pt x="1687" y="1949"/>
                        <a:pt x="1659" y="1815"/>
                      </a:cubicBezTo>
                      <a:cubicBezTo>
                        <a:pt x="1660" y="1812"/>
                        <a:pt x="1662" y="1810"/>
                        <a:pt x="1662" y="1807"/>
                      </a:cubicBezTo>
                      <a:cubicBezTo>
                        <a:pt x="1689" y="1740"/>
                        <a:pt x="1704" y="1683"/>
                        <a:pt x="1710" y="1636"/>
                      </a:cubicBezTo>
                      <a:cubicBezTo>
                        <a:pt x="1754" y="1665"/>
                        <a:pt x="1811" y="1691"/>
                        <a:pt x="1879" y="1714"/>
                      </a:cubicBezTo>
                      <a:cubicBezTo>
                        <a:pt x="1972" y="1835"/>
                        <a:pt x="2070" y="2001"/>
                        <a:pt x="2155" y="2187"/>
                      </a:cubicBezTo>
                      <a:moveTo>
                        <a:pt x="2453" y="1766"/>
                      </a:moveTo>
                      <a:lnTo>
                        <a:pt x="2453" y="1766"/>
                      </a:lnTo>
                      <a:cubicBezTo>
                        <a:pt x="2228" y="1745"/>
                        <a:pt x="2045" y="1706"/>
                        <a:pt x="1914" y="1663"/>
                      </a:cubicBezTo>
                      <a:cubicBezTo>
                        <a:pt x="1913" y="1661"/>
                        <a:pt x="1911" y="1659"/>
                        <a:pt x="1909" y="1656"/>
                      </a:cubicBezTo>
                      <a:cubicBezTo>
                        <a:pt x="1865" y="1600"/>
                        <a:pt x="1823" y="1559"/>
                        <a:pt x="1786" y="1530"/>
                      </a:cubicBezTo>
                      <a:cubicBezTo>
                        <a:pt x="1832" y="1507"/>
                        <a:pt x="1883" y="1469"/>
                        <a:pt x="1937" y="1422"/>
                      </a:cubicBezTo>
                      <a:cubicBezTo>
                        <a:pt x="2011" y="1412"/>
                        <a:pt x="2100" y="1406"/>
                        <a:pt x="2202" y="1406"/>
                      </a:cubicBezTo>
                      <a:cubicBezTo>
                        <a:pt x="2287" y="1406"/>
                        <a:pt x="2382" y="1410"/>
                        <a:pt x="2485" y="1420"/>
                      </a:cubicBezTo>
                      <a:cubicBezTo>
                        <a:pt x="2700" y="1440"/>
                        <a:pt x="2900" y="1479"/>
                        <a:pt x="3048" y="1530"/>
                      </a:cubicBezTo>
                      <a:cubicBezTo>
                        <a:pt x="3203" y="1585"/>
                        <a:pt x="3256" y="1637"/>
                        <a:pt x="3253" y="1665"/>
                      </a:cubicBezTo>
                      <a:cubicBezTo>
                        <a:pt x="3246" y="1737"/>
                        <a:pt x="2939" y="1810"/>
                        <a:pt x="2453" y="176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1" name="Google Shape;991;p22"/>
                <p:cNvSpPr/>
                <p:nvPr/>
              </p:nvSpPr>
              <p:spPr>
                <a:xfrm>
                  <a:off x="7253280" y="367920"/>
                  <a:ext cx="1071720" cy="1171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7" h="3253" extrusionOk="0">
                      <a:moveTo>
                        <a:pt x="2972" y="942"/>
                      </a:moveTo>
                      <a:lnTo>
                        <a:pt x="2972" y="942"/>
                      </a:lnTo>
                      <a:cubicBezTo>
                        <a:pt x="2925" y="841"/>
                        <a:pt x="2555" y="911"/>
                        <a:pt x="2146" y="1100"/>
                      </a:cubicBezTo>
                      <a:cubicBezTo>
                        <a:pt x="1948" y="1191"/>
                        <a:pt x="1777" y="1293"/>
                        <a:pt x="1658" y="1386"/>
                      </a:cubicBezTo>
                      <a:cubicBezTo>
                        <a:pt x="1707" y="1243"/>
                        <a:pt x="1746" y="1048"/>
                        <a:pt x="1766" y="831"/>
                      </a:cubicBezTo>
                      <a:cubicBezTo>
                        <a:pt x="1807" y="382"/>
                        <a:pt x="1750" y="10"/>
                        <a:pt x="1638" y="0"/>
                      </a:cubicBezTo>
                      <a:cubicBezTo>
                        <a:pt x="1527" y="-11"/>
                        <a:pt x="1403" y="345"/>
                        <a:pt x="1361" y="794"/>
                      </a:cubicBezTo>
                      <a:cubicBezTo>
                        <a:pt x="1341" y="1011"/>
                        <a:pt x="1344" y="1210"/>
                        <a:pt x="1366" y="1359"/>
                      </a:cubicBezTo>
                      <a:cubicBezTo>
                        <a:pt x="1266" y="1246"/>
                        <a:pt x="1117" y="1115"/>
                        <a:pt x="939" y="989"/>
                      </a:cubicBezTo>
                      <a:cubicBezTo>
                        <a:pt x="571" y="728"/>
                        <a:pt x="220" y="592"/>
                        <a:pt x="155" y="683"/>
                      </a:cubicBezTo>
                      <a:cubicBezTo>
                        <a:pt x="90" y="775"/>
                        <a:pt x="336" y="1060"/>
                        <a:pt x="705" y="1320"/>
                      </a:cubicBezTo>
                      <a:cubicBezTo>
                        <a:pt x="882" y="1446"/>
                        <a:pt x="1056" y="1543"/>
                        <a:pt x="1196" y="1599"/>
                      </a:cubicBezTo>
                      <a:cubicBezTo>
                        <a:pt x="1048" y="1629"/>
                        <a:pt x="860" y="1692"/>
                        <a:pt x="662" y="1784"/>
                      </a:cubicBezTo>
                      <a:cubicBezTo>
                        <a:pt x="252" y="1973"/>
                        <a:pt x="-42" y="2208"/>
                        <a:pt x="5" y="2310"/>
                      </a:cubicBezTo>
                      <a:cubicBezTo>
                        <a:pt x="52" y="2412"/>
                        <a:pt x="423" y="2341"/>
                        <a:pt x="832" y="2153"/>
                      </a:cubicBezTo>
                      <a:cubicBezTo>
                        <a:pt x="1030" y="2061"/>
                        <a:pt x="1200" y="1959"/>
                        <a:pt x="1319" y="1867"/>
                      </a:cubicBezTo>
                      <a:cubicBezTo>
                        <a:pt x="1271" y="2009"/>
                        <a:pt x="1232" y="2204"/>
                        <a:pt x="1211" y="2421"/>
                      </a:cubicBezTo>
                      <a:cubicBezTo>
                        <a:pt x="1171" y="2870"/>
                        <a:pt x="1228" y="3242"/>
                        <a:pt x="1339" y="3253"/>
                      </a:cubicBezTo>
                      <a:cubicBezTo>
                        <a:pt x="1451" y="3263"/>
                        <a:pt x="1575" y="2907"/>
                        <a:pt x="1616" y="2458"/>
                      </a:cubicBezTo>
                      <a:cubicBezTo>
                        <a:pt x="1636" y="2241"/>
                        <a:pt x="1633" y="2042"/>
                        <a:pt x="1612" y="1893"/>
                      </a:cubicBezTo>
                      <a:cubicBezTo>
                        <a:pt x="1712" y="2006"/>
                        <a:pt x="1861" y="2137"/>
                        <a:pt x="2038" y="2263"/>
                      </a:cubicBezTo>
                      <a:cubicBezTo>
                        <a:pt x="2407" y="2524"/>
                        <a:pt x="2758" y="2660"/>
                        <a:pt x="2823" y="2569"/>
                      </a:cubicBezTo>
                      <a:cubicBezTo>
                        <a:pt x="2887" y="2477"/>
                        <a:pt x="2641" y="2192"/>
                        <a:pt x="2273" y="1932"/>
                      </a:cubicBezTo>
                      <a:cubicBezTo>
                        <a:pt x="2095" y="1805"/>
                        <a:pt x="1921" y="1709"/>
                        <a:pt x="1782" y="1653"/>
                      </a:cubicBezTo>
                      <a:cubicBezTo>
                        <a:pt x="1929" y="1623"/>
                        <a:pt x="2117" y="1560"/>
                        <a:pt x="2315" y="1468"/>
                      </a:cubicBezTo>
                      <a:cubicBezTo>
                        <a:pt x="2725" y="1280"/>
                        <a:pt x="3019" y="1044"/>
                        <a:pt x="2972" y="9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2" name="Google Shape;992;p22"/>
                <p:cNvSpPr/>
                <p:nvPr/>
              </p:nvSpPr>
              <p:spPr>
                <a:xfrm>
                  <a:off x="7242840" y="357120"/>
                  <a:ext cx="1092960" cy="1192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3312" extrusionOk="0">
                      <a:moveTo>
                        <a:pt x="3028" y="960"/>
                      </a:moveTo>
                      <a:lnTo>
                        <a:pt x="3028" y="960"/>
                      </a:lnTo>
                      <a:cubicBezTo>
                        <a:pt x="2998" y="895"/>
                        <a:pt x="2894" y="879"/>
                        <a:pt x="2718" y="913"/>
                      </a:cubicBezTo>
                      <a:cubicBezTo>
                        <a:pt x="2560" y="943"/>
                        <a:pt x="2362" y="1011"/>
                        <a:pt x="2162" y="1103"/>
                      </a:cubicBezTo>
                      <a:cubicBezTo>
                        <a:pt x="2004" y="1176"/>
                        <a:pt x="1858" y="1258"/>
                        <a:pt x="1742" y="1339"/>
                      </a:cubicBezTo>
                      <a:cubicBezTo>
                        <a:pt x="1780" y="1199"/>
                        <a:pt x="1808" y="1032"/>
                        <a:pt x="1824" y="864"/>
                      </a:cubicBezTo>
                      <a:cubicBezTo>
                        <a:pt x="1862" y="446"/>
                        <a:pt x="1822" y="14"/>
                        <a:pt x="1670" y="0"/>
                      </a:cubicBezTo>
                      <a:cubicBezTo>
                        <a:pt x="1599" y="-6"/>
                        <a:pt x="1533" y="76"/>
                        <a:pt x="1474" y="245"/>
                      </a:cubicBezTo>
                      <a:cubicBezTo>
                        <a:pt x="1422" y="397"/>
                        <a:pt x="1381" y="602"/>
                        <a:pt x="1361" y="821"/>
                      </a:cubicBezTo>
                      <a:cubicBezTo>
                        <a:pt x="1345" y="989"/>
                        <a:pt x="1342" y="1159"/>
                        <a:pt x="1355" y="1303"/>
                      </a:cubicBezTo>
                      <a:cubicBezTo>
                        <a:pt x="1255" y="1202"/>
                        <a:pt x="1127" y="1095"/>
                        <a:pt x="985" y="994"/>
                      </a:cubicBezTo>
                      <a:cubicBezTo>
                        <a:pt x="642" y="752"/>
                        <a:pt x="248" y="571"/>
                        <a:pt x="159" y="696"/>
                      </a:cubicBezTo>
                      <a:cubicBezTo>
                        <a:pt x="71" y="821"/>
                        <a:pt x="373" y="1132"/>
                        <a:pt x="716" y="1375"/>
                      </a:cubicBezTo>
                      <a:cubicBezTo>
                        <a:pt x="859" y="1475"/>
                        <a:pt x="1003" y="1560"/>
                        <a:pt x="1131" y="1620"/>
                      </a:cubicBezTo>
                      <a:cubicBezTo>
                        <a:pt x="991" y="1657"/>
                        <a:pt x="832" y="1716"/>
                        <a:pt x="679" y="1787"/>
                      </a:cubicBezTo>
                      <a:cubicBezTo>
                        <a:pt x="297" y="1963"/>
                        <a:pt x="-56" y="2213"/>
                        <a:pt x="7" y="2352"/>
                      </a:cubicBezTo>
                      <a:cubicBezTo>
                        <a:pt x="27" y="2395"/>
                        <a:pt x="79" y="2416"/>
                        <a:pt x="163" y="2416"/>
                      </a:cubicBezTo>
                      <a:cubicBezTo>
                        <a:pt x="205" y="2416"/>
                        <a:pt x="257" y="2411"/>
                        <a:pt x="317" y="2399"/>
                      </a:cubicBezTo>
                      <a:cubicBezTo>
                        <a:pt x="476" y="2369"/>
                        <a:pt x="673" y="2301"/>
                        <a:pt x="873" y="2209"/>
                      </a:cubicBezTo>
                      <a:cubicBezTo>
                        <a:pt x="1036" y="2134"/>
                        <a:pt x="1180" y="2052"/>
                        <a:pt x="1294" y="1973"/>
                      </a:cubicBezTo>
                      <a:cubicBezTo>
                        <a:pt x="1256" y="2110"/>
                        <a:pt x="1228" y="2274"/>
                        <a:pt x="1211" y="2448"/>
                      </a:cubicBezTo>
                      <a:cubicBezTo>
                        <a:pt x="1191" y="2667"/>
                        <a:pt x="1193" y="2876"/>
                        <a:pt x="1218" y="3036"/>
                      </a:cubicBezTo>
                      <a:cubicBezTo>
                        <a:pt x="1245" y="3212"/>
                        <a:pt x="1295" y="3306"/>
                        <a:pt x="1365" y="3312"/>
                      </a:cubicBezTo>
                      <a:cubicBezTo>
                        <a:pt x="1368" y="3312"/>
                        <a:pt x="1371" y="3312"/>
                        <a:pt x="1373" y="3312"/>
                      </a:cubicBezTo>
                      <a:cubicBezTo>
                        <a:pt x="1441" y="3312"/>
                        <a:pt x="1504" y="3230"/>
                        <a:pt x="1561" y="3067"/>
                      </a:cubicBezTo>
                      <a:cubicBezTo>
                        <a:pt x="1614" y="2915"/>
                        <a:pt x="1654" y="2710"/>
                        <a:pt x="1674" y="2490"/>
                      </a:cubicBezTo>
                      <a:cubicBezTo>
                        <a:pt x="1691" y="2316"/>
                        <a:pt x="1692" y="2150"/>
                        <a:pt x="1680" y="2009"/>
                      </a:cubicBezTo>
                      <a:cubicBezTo>
                        <a:pt x="1782" y="2111"/>
                        <a:pt x="1913" y="2220"/>
                        <a:pt x="2051" y="2317"/>
                      </a:cubicBezTo>
                      <a:cubicBezTo>
                        <a:pt x="2231" y="2444"/>
                        <a:pt x="2412" y="2547"/>
                        <a:pt x="2563" y="2605"/>
                      </a:cubicBezTo>
                      <a:cubicBezTo>
                        <a:pt x="2651" y="2640"/>
                        <a:pt x="2722" y="2657"/>
                        <a:pt x="2775" y="2657"/>
                      </a:cubicBezTo>
                      <a:cubicBezTo>
                        <a:pt x="2823" y="2657"/>
                        <a:pt x="2856" y="2643"/>
                        <a:pt x="2876" y="2616"/>
                      </a:cubicBezTo>
                      <a:cubicBezTo>
                        <a:pt x="2964" y="2491"/>
                        <a:pt x="2662" y="2180"/>
                        <a:pt x="2319" y="1938"/>
                      </a:cubicBezTo>
                      <a:cubicBezTo>
                        <a:pt x="2181" y="1840"/>
                        <a:pt x="2035" y="1753"/>
                        <a:pt x="1905" y="1691"/>
                      </a:cubicBezTo>
                      <a:cubicBezTo>
                        <a:pt x="2044" y="1655"/>
                        <a:pt x="2204" y="1596"/>
                        <a:pt x="2357" y="1525"/>
                      </a:cubicBezTo>
                      <a:cubicBezTo>
                        <a:pt x="2739" y="1349"/>
                        <a:pt x="3092" y="1098"/>
                        <a:pt x="3028" y="960"/>
                      </a:cubicBezTo>
                      <a:moveTo>
                        <a:pt x="1490" y="1597"/>
                      </a:moveTo>
                      <a:lnTo>
                        <a:pt x="1490" y="1597"/>
                      </a:lnTo>
                      <a:cubicBezTo>
                        <a:pt x="1487" y="1596"/>
                        <a:pt x="1484" y="1594"/>
                        <a:pt x="1482" y="1594"/>
                      </a:cubicBezTo>
                      <a:cubicBezTo>
                        <a:pt x="1469" y="1572"/>
                        <a:pt x="1456" y="1541"/>
                        <a:pt x="1446" y="1500"/>
                      </a:cubicBezTo>
                      <a:cubicBezTo>
                        <a:pt x="1470" y="1537"/>
                        <a:pt x="1485" y="1566"/>
                        <a:pt x="1493" y="1588"/>
                      </a:cubicBezTo>
                      <a:cubicBezTo>
                        <a:pt x="1491" y="1591"/>
                        <a:pt x="1491" y="1594"/>
                        <a:pt x="1490" y="1597"/>
                      </a:cubicBezTo>
                      <a:moveTo>
                        <a:pt x="1452" y="1650"/>
                      </a:moveTo>
                      <a:lnTo>
                        <a:pt x="1452" y="1650"/>
                      </a:lnTo>
                      <a:cubicBezTo>
                        <a:pt x="1450" y="1652"/>
                        <a:pt x="1448" y="1653"/>
                        <a:pt x="1446" y="1655"/>
                      </a:cubicBezTo>
                      <a:cubicBezTo>
                        <a:pt x="1422" y="1655"/>
                        <a:pt x="1390" y="1652"/>
                        <a:pt x="1347" y="1640"/>
                      </a:cubicBezTo>
                      <a:cubicBezTo>
                        <a:pt x="1388" y="1636"/>
                        <a:pt x="1422" y="1638"/>
                        <a:pt x="1446" y="1643"/>
                      </a:cubicBezTo>
                      <a:cubicBezTo>
                        <a:pt x="1448" y="1645"/>
                        <a:pt x="1450" y="1648"/>
                        <a:pt x="1452" y="1650"/>
                      </a:cubicBezTo>
                      <a:moveTo>
                        <a:pt x="1471" y="1712"/>
                      </a:moveTo>
                      <a:lnTo>
                        <a:pt x="1471" y="1712"/>
                      </a:lnTo>
                      <a:cubicBezTo>
                        <a:pt x="1474" y="1712"/>
                        <a:pt x="1477" y="1710"/>
                        <a:pt x="1480" y="1710"/>
                      </a:cubicBezTo>
                      <a:cubicBezTo>
                        <a:pt x="1480" y="1712"/>
                        <a:pt x="1481" y="1714"/>
                        <a:pt x="1482" y="1717"/>
                      </a:cubicBezTo>
                      <a:cubicBezTo>
                        <a:pt x="1469" y="1739"/>
                        <a:pt x="1448" y="1765"/>
                        <a:pt x="1420" y="1794"/>
                      </a:cubicBezTo>
                      <a:cubicBezTo>
                        <a:pt x="1438" y="1756"/>
                        <a:pt x="1456" y="1729"/>
                        <a:pt x="1471" y="1712"/>
                      </a:cubicBezTo>
                      <a:moveTo>
                        <a:pt x="1544" y="1721"/>
                      </a:moveTo>
                      <a:lnTo>
                        <a:pt x="1544" y="1721"/>
                      </a:lnTo>
                      <a:cubicBezTo>
                        <a:pt x="1545" y="1719"/>
                        <a:pt x="1545" y="1718"/>
                        <a:pt x="1545" y="1716"/>
                      </a:cubicBezTo>
                      <a:cubicBezTo>
                        <a:pt x="1548" y="1717"/>
                        <a:pt x="1550" y="1718"/>
                        <a:pt x="1553" y="1718"/>
                      </a:cubicBezTo>
                      <a:cubicBezTo>
                        <a:pt x="1565" y="1739"/>
                        <a:pt x="1578" y="1769"/>
                        <a:pt x="1589" y="1812"/>
                      </a:cubicBezTo>
                      <a:cubicBezTo>
                        <a:pt x="1566" y="1778"/>
                        <a:pt x="1550" y="1749"/>
                        <a:pt x="1542" y="1726"/>
                      </a:cubicBezTo>
                      <a:cubicBezTo>
                        <a:pt x="1543" y="1724"/>
                        <a:pt x="1544" y="1722"/>
                        <a:pt x="1544" y="1721"/>
                      </a:cubicBezTo>
                      <a:moveTo>
                        <a:pt x="1583" y="1662"/>
                      </a:moveTo>
                      <a:lnTo>
                        <a:pt x="1583" y="1662"/>
                      </a:lnTo>
                      <a:cubicBezTo>
                        <a:pt x="1586" y="1660"/>
                        <a:pt x="1588" y="1658"/>
                        <a:pt x="1591" y="1656"/>
                      </a:cubicBezTo>
                      <a:cubicBezTo>
                        <a:pt x="1592" y="1656"/>
                        <a:pt x="1593" y="1656"/>
                        <a:pt x="1594" y="1656"/>
                      </a:cubicBezTo>
                      <a:cubicBezTo>
                        <a:pt x="1619" y="1656"/>
                        <a:pt x="1651" y="1661"/>
                        <a:pt x="1690" y="1672"/>
                      </a:cubicBezTo>
                      <a:cubicBezTo>
                        <a:pt x="1649" y="1676"/>
                        <a:pt x="1615" y="1675"/>
                        <a:pt x="1590" y="1669"/>
                      </a:cubicBezTo>
                      <a:cubicBezTo>
                        <a:pt x="1588" y="1667"/>
                        <a:pt x="1586" y="1665"/>
                        <a:pt x="1583" y="1662"/>
                      </a:cubicBezTo>
                      <a:moveTo>
                        <a:pt x="1565" y="1601"/>
                      </a:moveTo>
                      <a:lnTo>
                        <a:pt x="1565" y="1601"/>
                      </a:lnTo>
                      <a:cubicBezTo>
                        <a:pt x="1562" y="1602"/>
                        <a:pt x="1558" y="1602"/>
                        <a:pt x="1556" y="1603"/>
                      </a:cubicBezTo>
                      <a:cubicBezTo>
                        <a:pt x="1556" y="1600"/>
                        <a:pt x="1556" y="1597"/>
                        <a:pt x="1555" y="1594"/>
                      </a:cubicBezTo>
                      <a:cubicBezTo>
                        <a:pt x="1566" y="1573"/>
                        <a:pt x="1586" y="1547"/>
                        <a:pt x="1617" y="1516"/>
                      </a:cubicBezTo>
                      <a:cubicBezTo>
                        <a:pt x="1599" y="1554"/>
                        <a:pt x="1581" y="1583"/>
                        <a:pt x="1565" y="1601"/>
                      </a:cubicBezTo>
                      <a:moveTo>
                        <a:pt x="1419" y="827"/>
                      </a:moveTo>
                      <a:lnTo>
                        <a:pt x="1419" y="827"/>
                      </a:lnTo>
                      <a:cubicBezTo>
                        <a:pt x="1439" y="612"/>
                        <a:pt x="1479" y="412"/>
                        <a:pt x="1530" y="264"/>
                      </a:cubicBezTo>
                      <a:cubicBezTo>
                        <a:pt x="1583" y="112"/>
                        <a:pt x="1634" y="59"/>
                        <a:pt x="1663" y="59"/>
                      </a:cubicBezTo>
                      <a:lnTo>
                        <a:pt x="1664" y="59"/>
                      </a:lnTo>
                      <a:cubicBezTo>
                        <a:pt x="1737" y="65"/>
                        <a:pt x="1810" y="373"/>
                        <a:pt x="1765" y="859"/>
                      </a:cubicBezTo>
                      <a:cubicBezTo>
                        <a:pt x="1745" y="1084"/>
                        <a:pt x="1706" y="1266"/>
                        <a:pt x="1663" y="1398"/>
                      </a:cubicBezTo>
                      <a:cubicBezTo>
                        <a:pt x="1661" y="1399"/>
                        <a:pt x="1659" y="1401"/>
                        <a:pt x="1656" y="1403"/>
                      </a:cubicBezTo>
                      <a:cubicBezTo>
                        <a:pt x="1600" y="1447"/>
                        <a:pt x="1558" y="1488"/>
                        <a:pt x="1530" y="1526"/>
                      </a:cubicBezTo>
                      <a:cubicBezTo>
                        <a:pt x="1508" y="1484"/>
                        <a:pt x="1474" y="1436"/>
                        <a:pt x="1428" y="1381"/>
                      </a:cubicBezTo>
                      <a:cubicBezTo>
                        <a:pt x="1426" y="1379"/>
                        <a:pt x="1424" y="1377"/>
                        <a:pt x="1422" y="1375"/>
                      </a:cubicBezTo>
                      <a:cubicBezTo>
                        <a:pt x="1404" y="1239"/>
                        <a:pt x="1399" y="1052"/>
                        <a:pt x="1419" y="827"/>
                      </a:cubicBezTo>
                      <a:moveTo>
                        <a:pt x="750" y="1326"/>
                      </a:moveTo>
                      <a:lnTo>
                        <a:pt x="750" y="1326"/>
                      </a:lnTo>
                      <a:cubicBezTo>
                        <a:pt x="352" y="1045"/>
                        <a:pt x="166" y="789"/>
                        <a:pt x="208" y="730"/>
                      </a:cubicBezTo>
                      <a:cubicBezTo>
                        <a:pt x="216" y="719"/>
                        <a:pt x="233" y="713"/>
                        <a:pt x="260" y="713"/>
                      </a:cubicBezTo>
                      <a:cubicBezTo>
                        <a:pt x="370" y="713"/>
                        <a:pt x="629" y="816"/>
                        <a:pt x="951" y="1043"/>
                      </a:cubicBezTo>
                      <a:lnTo>
                        <a:pt x="951" y="1043"/>
                      </a:lnTo>
                      <a:cubicBezTo>
                        <a:pt x="1118" y="1161"/>
                        <a:pt x="1264" y="1287"/>
                        <a:pt x="1366" y="1401"/>
                      </a:cubicBezTo>
                      <a:cubicBezTo>
                        <a:pt x="1376" y="1472"/>
                        <a:pt x="1391" y="1534"/>
                        <a:pt x="1411" y="1581"/>
                      </a:cubicBezTo>
                      <a:cubicBezTo>
                        <a:pt x="1360" y="1578"/>
                        <a:pt x="1298" y="1584"/>
                        <a:pt x="1227" y="1598"/>
                      </a:cubicBezTo>
                      <a:cubicBezTo>
                        <a:pt x="1086" y="1540"/>
                        <a:pt x="917" y="1445"/>
                        <a:pt x="750" y="1326"/>
                      </a:cubicBezTo>
                      <a:moveTo>
                        <a:pt x="849" y="2156"/>
                      </a:moveTo>
                      <a:lnTo>
                        <a:pt x="849" y="2156"/>
                      </a:lnTo>
                      <a:cubicBezTo>
                        <a:pt x="653" y="2246"/>
                        <a:pt x="460" y="2312"/>
                        <a:pt x="306" y="2341"/>
                      </a:cubicBezTo>
                      <a:cubicBezTo>
                        <a:pt x="144" y="2372"/>
                        <a:pt x="72" y="2353"/>
                        <a:pt x="61" y="2328"/>
                      </a:cubicBezTo>
                      <a:cubicBezTo>
                        <a:pt x="30" y="2262"/>
                        <a:pt x="260" y="2045"/>
                        <a:pt x="703" y="1840"/>
                      </a:cubicBezTo>
                      <a:cubicBezTo>
                        <a:pt x="909" y="1745"/>
                        <a:pt x="1086" y="1688"/>
                        <a:pt x="1221" y="1659"/>
                      </a:cubicBezTo>
                      <a:cubicBezTo>
                        <a:pt x="1224" y="1661"/>
                        <a:pt x="1226" y="1662"/>
                        <a:pt x="1229" y="1663"/>
                      </a:cubicBezTo>
                      <a:cubicBezTo>
                        <a:pt x="1295" y="1689"/>
                        <a:pt x="1352" y="1705"/>
                        <a:pt x="1399" y="1711"/>
                      </a:cubicBezTo>
                      <a:cubicBezTo>
                        <a:pt x="1373" y="1751"/>
                        <a:pt x="1349" y="1803"/>
                        <a:pt x="1325" y="1871"/>
                      </a:cubicBezTo>
                      <a:cubicBezTo>
                        <a:pt x="1324" y="1874"/>
                        <a:pt x="1323" y="1876"/>
                        <a:pt x="1322" y="1879"/>
                      </a:cubicBezTo>
                      <a:cubicBezTo>
                        <a:pt x="1212" y="1964"/>
                        <a:pt x="1051" y="2062"/>
                        <a:pt x="849" y="2156"/>
                      </a:cubicBezTo>
                      <a:moveTo>
                        <a:pt x="1616" y="2485"/>
                      </a:moveTo>
                      <a:lnTo>
                        <a:pt x="1616" y="2485"/>
                      </a:lnTo>
                      <a:cubicBezTo>
                        <a:pt x="1596" y="2700"/>
                        <a:pt x="1557" y="2900"/>
                        <a:pt x="1505" y="3048"/>
                      </a:cubicBezTo>
                      <a:cubicBezTo>
                        <a:pt x="1451" y="3203"/>
                        <a:pt x="1399" y="3255"/>
                        <a:pt x="1371" y="3253"/>
                      </a:cubicBezTo>
                      <a:cubicBezTo>
                        <a:pt x="1343" y="3251"/>
                        <a:pt x="1301" y="3190"/>
                        <a:pt x="1276" y="3027"/>
                      </a:cubicBezTo>
                      <a:cubicBezTo>
                        <a:pt x="1252" y="2872"/>
                        <a:pt x="1251" y="2668"/>
                        <a:pt x="1270" y="2453"/>
                      </a:cubicBezTo>
                      <a:cubicBezTo>
                        <a:pt x="1289" y="2250"/>
                        <a:pt x="1325" y="2060"/>
                        <a:pt x="1373" y="1914"/>
                      </a:cubicBezTo>
                      <a:cubicBezTo>
                        <a:pt x="1430" y="1869"/>
                        <a:pt x="1475" y="1825"/>
                        <a:pt x="1506" y="1786"/>
                      </a:cubicBezTo>
                      <a:cubicBezTo>
                        <a:pt x="1529" y="1832"/>
                        <a:pt x="1566" y="1883"/>
                        <a:pt x="1613" y="1937"/>
                      </a:cubicBezTo>
                      <a:cubicBezTo>
                        <a:pt x="1633" y="2088"/>
                        <a:pt x="1635" y="2282"/>
                        <a:pt x="1616" y="2485"/>
                      </a:cubicBezTo>
                      <a:moveTo>
                        <a:pt x="2285" y="1986"/>
                      </a:moveTo>
                      <a:lnTo>
                        <a:pt x="2285" y="1986"/>
                      </a:lnTo>
                      <a:cubicBezTo>
                        <a:pt x="2683" y="2267"/>
                        <a:pt x="2869" y="2523"/>
                        <a:pt x="2828" y="2582"/>
                      </a:cubicBezTo>
                      <a:cubicBezTo>
                        <a:pt x="2812" y="2605"/>
                        <a:pt x="2738" y="2610"/>
                        <a:pt x="2584" y="2550"/>
                      </a:cubicBezTo>
                      <a:cubicBezTo>
                        <a:pt x="2438" y="2494"/>
                        <a:pt x="2261" y="2394"/>
                        <a:pt x="2084" y="2269"/>
                      </a:cubicBezTo>
                      <a:cubicBezTo>
                        <a:pt x="1900" y="2138"/>
                        <a:pt x="1761" y="2014"/>
                        <a:pt x="1669" y="1911"/>
                      </a:cubicBezTo>
                      <a:cubicBezTo>
                        <a:pt x="1669" y="1908"/>
                        <a:pt x="1668" y="1906"/>
                        <a:pt x="1668" y="1903"/>
                      </a:cubicBezTo>
                      <a:cubicBezTo>
                        <a:pt x="1657" y="1832"/>
                        <a:pt x="1642" y="1775"/>
                        <a:pt x="1624" y="1731"/>
                      </a:cubicBezTo>
                      <a:cubicBezTo>
                        <a:pt x="1632" y="1732"/>
                        <a:pt x="1640" y="1732"/>
                        <a:pt x="1649" y="1732"/>
                      </a:cubicBezTo>
                      <a:cubicBezTo>
                        <a:pt x="1695" y="1732"/>
                        <a:pt x="1750" y="1726"/>
                        <a:pt x="1810" y="1714"/>
                      </a:cubicBezTo>
                      <a:cubicBezTo>
                        <a:pt x="1937" y="1766"/>
                        <a:pt x="2101" y="1855"/>
                        <a:pt x="2285" y="1986"/>
                      </a:cubicBezTo>
                      <a:moveTo>
                        <a:pt x="1815" y="1652"/>
                      </a:moveTo>
                      <a:lnTo>
                        <a:pt x="1815" y="1652"/>
                      </a:lnTo>
                      <a:cubicBezTo>
                        <a:pt x="1748" y="1626"/>
                        <a:pt x="1687" y="1608"/>
                        <a:pt x="1636" y="1602"/>
                      </a:cubicBezTo>
                      <a:cubicBezTo>
                        <a:pt x="1664" y="1559"/>
                        <a:pt x="1690" y="1501"/>
                        <a:pt x="1714" y="1433"/>
                      </a:cubicBezTo>
                      <a:cubicBezTo>
                        <a:pt x="1834" y="1340"/>
                        <a:pt x="2001" y="1242"/>
                        <a:pt x="2187" y="1156"/>
                      </a:cubicBezTo>
                      <a:cubicBezTo>
                        <a:pt x="2383" y="1066"/>
                        <a:pt x="2575" y="1000"/>
                        <a:pt x="2729" y="971"/>
                      </a:cubicBezTo>
                      <a:cubicBezTo>
                        <a:pt x="2789" y="960"/>
                        <a:pt x="2837" y="955"/>
                        <a:pt x="2873" y="955"/>
                      </a:cubicBezTo>
                      <a:cubicBezTo>
                        <a:pt x="2936" y="955"/>
                        <a:pt x="2967" y="968"/>
                        <a:pt x="2975" y="984"/>
                      </a:cubicBezTo>
                      <a:cubicBezTo>
                        <a:pt x="3005" y="1050"/>
                        <a:pt x="2775" y="1267"/>
                        <a:pt x="2332" y="1472"/>
                      </a:cubicBezTo>
                      <a:cubicBezTo>
                        <a:pt x="2127" y="1566"/>
                        <a:pt x="1950" y="1624"/>
                        <a:pt x="1815" y="165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3" name="Google Shape;993;p22"/>
                <p:cNvSpPr/>
                <p:nvPr/>
              </p:nvSpPr>
              <p:spPr>
                <a:xfrm>
                  <a:off x="7665840" y="829800"/>
                  <a:ext cx="246600" cy="2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" h="685" extrusionOk="0">
                      <a:moveTo>
                        <a:pt x="224" y="664"/>
                      </a:moveTo>
                      <a:lnTo>
                        <a:pt x="224" y="664"/>
                      </a:lnTo>
                      <a:cubicBezTo>
                        <a:pt x="47" y="599"/>
                        <a:pt x="-44" y="402"/>
                        <a:pt x="21" y="225"/>
                      </a:cubicBezTo>
                      <a:cubicBezTo>
                        <a:pt x="87" y="47"/>
                        <a:pt x="284" y="-44"/>
                        <a:pt x="461" y="22"/>
                      </a:cubicBezTo>
                      <a:cubicBezTo>
                        <a:pt x="638" y="87"/>
                        <a:pt x="729" y="284"/>
                        <a:pt x="664" y="461"/>
                      </a:cubicBezTo>
                      <a:cubicBezTo>
                        <a:pt x="599" y="639"/>
                        <a:pt x="402" y="730"/>
                        <a:pt x="224" y="66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994" name="Google Shape;994;p22"/>
              <p:cNvSpPr/>
              <p:nvPr/>
            </p:nvSpPr>
            <p:spPr>
              <a:xfrm rot="-1015092">
                <a:off x="8398169" y="2894180"/>
                <a:ext cx="531827" cy="120416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9324" extrusionOk="0">
                    <a:moveTo>
                      <a:pt x="4118" y="5690"/>
                    </a:moveTo>
                    <a:lnTo>
                      <a:pt x="4118" y="5690"/>
                    </a:lnTo>
                    <a:cubicBezTo>
                      <a:pt x="2555" y="6818"/>
                      <a:pt x="2417" y="7956"/>
                      <a:pt x="2443" y="8446"/>
                    </a:cubicBezTo>
                    <a:cubicBezTo>
                      <a:pt x="2334" y="8157"/>
                      <a:pt x="2219" y="7796"/>
                      <a:pt x="2125" y="7369"/>
                    </a:cubicBezTo>
                    <a:cubicBezTo>
                      <a:pt x="2039" y="6978"/>
                      <a:pt x="1965" y="6502"/>
                      <a:pt x="1936" y="5952"/>
                    </a:cubicBezTo>
                    <a:cubicBezTo>
                      <a:pt x="2166" y="5855"/>
                      <a:pt x="3355" y="5264"/>
                      <a:pt x="3645" y="3392"/>
                    </a:cubicBezTo>
                    <a:cubicBezTo>
                      <a:pt x="2345" y="4066"/>
                      <a:pt x="2011" y="5217"/>
                      <a:pt x="1926" y="5720"/>
                    </a:cubicBezTo>
                    <a:cubicBezTo>
                      <a:pt x="1902" y="4915"/>
                      <a:pt x="1974" y="3965"/>
                      <a:pt x="2233" y="2898"/>
                    </a:cubicBezTo>
                    <a:cubicBezTo>
                      <a:pt x="2484" y="2775"/>
                      <a:pt x="3704" y="2064"/>
                      <a:pt x="3266" y="0"/>
                    </a:cubicBezTo>
                    <a:cubicBezTo>
                      <a:pt x="2107" y="1149"/>
                      <a:pt x="2137" y="2444"/>
                      <a:pt x="2174" y="2814"/>
                    </a:cubicBezTo>
                    <a:cubicBezTo>
                      <a:pt x="2074" y="3215"/>
                      <a:pt x="2001" y="3601"/>
                      <a:pt x="1949" y="3969"/>
                    </a:cubicBezTo>
                    <a:cubicBezTo>
                      <a:pt x="1905" y="3467"/>
                      <a:pt x="1657" y="2642"/>
                      <a:pt x="656" y="1793"/>
                    </a:cubicBezTo>
                    <a:cubicBezTo>
                      <a:pt x="721" y="3262"/>
                      <a:pt x="1701" y="4250"/>
                      <a:pt x="1894" y="4431"/>
                    </a:cubicBezTo>
                    <a:cubicBezTo>
                      <a:pt x="1786" y="5547"/>
                      <a:pt x="1873" y="6479"/>
                      <a:pt x="2008" y="7181"/>
                    </a:cubicBezTo>
                    <a:cubicBezTo>
                      <a:pt x="1821" y="6615"/>
                      <a:pt x="1314" y="5545"/>
                      <a:pt x="0" y="4591"/>
                    </a:cubicBezTo>
                    <a:cubicBezTo>
                      <a:pt x="352" y="6890"/>
                      <a:pt x="1923" y="7517"/>
                      <a:pt x="2095" y="7580"/>
                    </a:cubicBezTo>
                    <a:cubicBezTo>
                      <a:pt x="2365" y="8680"/>
                      <a:pt x="2759" y="9300"/>
                      <a:pt x="2763" y="9306"/>
                    </a:cubicBezTo>
                    <a:cubicBezTo>
                      <a:pt x="2770" y="9318"/>
                      <a:pt x="2783" y="9324"/>
                      <a:pt x="2795" y="9324"/>
                    </a:cubicBezTo>
                    <a:cubicBezTo>
                      <a:pt x="2802" y="9324"/>
                      <a:pt x="2810" y="9322"/>
                      <a:pt x="2816" y="9318"/>
                    </a:cubicBezTo>
                    <a:cubicBezTo>
                      <a:pt x="2834" y="9307"/>
                      <a:pt x="2839" y="9283"/>
                      <a:pt x="2828" y="9265"/>
                    </a:cubicBezTo>
                    <a:cubicBezTo>
                      <a:pt x="2825" y="9262"/>
                      <a:pt x="2696" y="9059"/>
                      <a:pt x="2537" y="8682"/>
                    </a:cubicBezTo>
                    <a:cubicBezTo>
                      <a:pt x="2811" y="8604"/>
                      <a:pt x="3939" y="8138"/>
                      <a:pt x="4118" y="56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995" name="Google Shape;995;p22"/>
              <p:cNvGrpSpPr/>
              <p:nvPr/>
            </p:nvGrpSpPr>
            <p:grpSpPr>
              <a:xfrm rot="2674789">
                <a:off x="8102355" y="3191066"/>
                <a:ext cx="283646" cy="283646"/>
                <a:chOff x="7314840" y="1753920"/>
                <a:chExt cx="948960" cy="948960"/>
              </a:xfrm>
            </p:grpSpPr>
            <p:sp>
              <p:nvSpPr>
                <p:cNvPr id="996" name="Google Shape;996;p22"/>
                <p:cNvSpPr/>
                <p:nvPr/>
              </p:nvSpPr>
              <p:spPr>
                <a:xfrm>
                  <a:off x="7314840" y="1753920"/>
                  <a:ext cx="948960" cy="94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6" h="2636" extrusionOk="0">
                      <a:moveTo>
                        <a:pt x="2636" y="1439"/>
                      </a:moveTo>
                      <a:lnTo>
                        <a:pt x="2636" y="1439"/>
                      </a:lnTo>
                      <a:cubicBezTo>
                        <a:pt x="2644" y="1349"/>
                        <a:pt x="2356" y="1248"/>
                        <a:pt x="1992" y="1215"/>
                      </a:cubicBezTo>
                      <a:cubicBezTo>
                        <a:pt x="1975" y="1214"/>
                        <a:pt x="1958" y="1212"/>
                        <a:pt x="1942" y="1211"/>
                      </a:cubicBezTo>
                      <a:cubicBezTo>
                        <a:pt x="1957" y="1204"/>
                        <a:pt x="1972" y="1198"/>
                        <a:pt x="1987" y="1191"/>
                      </a:cubicBezTo>
                      <a:cubicBezTo>
                        <a:pt x="2319" y="1037"/>
                        <a:pt x="2558" y="846"/>
                        <a:pt x="2520" y="764"/>
                      </a:cubicBezTo>
                      <a:cubicBezTo>
                        <a:pt x="2481" y="681"/>
                        <a:pt x="2181" y="739"/>
                        <a:pt x="1849" y="892"/>
                      </a:cubicBezTo>
                      <a:cubicBezTo>
                        <a:pt x="1834" y="898"/>
                        <a:pt x="1819" y="906"/>
                        <a:pt x="1805" y="913"/>
                      </a:cubicBezTo>
                      <a:cubicBezTo>
                        <a:pt x="1814" y="900"/>
                        <a:pt x="1824" y="887"/>
                        <a:pt x="1834" y="873"/>
                      </a:cubicBezTo>
                      <a:cubicBezTo>
                        <a:pt x="2045" y="574"/>
                        <a:pt x="2156" y="290"/>
                        <a:pt x="2082" y="237"/>
                      </a:cubicBezTo>
                      <a:cubicBezTo>
                        <a:pt x="2008" y="185"/>
                        <a:pt x="1776" y="384"/>
                        <a:pt x="1565" y="683"/>
                      </a:cubicBezTo>
                      <a:cubicBezTo>
                        <a:pt x="1556" y="697"/>
                        <a:pt x="1546" y="710"/>
                        <a:pt x="1537" y="724"/>
                      </a:cubicBezTo>
                      <a:cubicBezTo>
                        <a:pt x="1539" y="707"/>
                        <a:pt x="1541" y="691"/>
                        <a:pt x="1542" y="674"/>
                      </a:cubicBezTo>
                      <a:cubicBezTo>
                        <a:pt x="1575" y="310"/>
                        <a:pt x="1529" y="9"/>
                        <a:pt x="1439" y="0"/>
                      </a:cubicBezTo>
                      <a:cubicBezTo>
                        <a:pt x="1348" y="-8"/>
                        <a:pt x="1248" y="280"/>
                        <a:pt x="1214" y="644"/>
                      </a:cubicBezTo>
                      <a:cubicBezTo>
                        <a:pt x="1213" y="661"/>
                        <a:pt x="1211" y="678"/>
                        <a:pt x="1210" y="694"/>
                      </a:cubicBezTo>
                      <a:cubicBezTo>
                        <a:pt x="1204" y="679"/>
                        <a:pt x="1197" y="663"/>
                        <a:pt x="1190" y="648"/>
                      </a:cubicBezTo>
                      <a:cubicBezTo>
                        <a:pt x="1037" y="316"/>
                        <a:pt x="846" y="78"/>
                        <a:pt x="763" y="116"/>
                      </a:cubicBezTo>
                      <a:cubicBezTo>
                        <a:pt x="681" y="154"/>
                        <a:pt x="738" y="454"/>
                        <a:pt x="891" y="786"/>
                      </a:cubicBezTo>
                      <a:cubicBezTo>
                        <a:pt x="898" y="801"/>
                        <a:pt x="905" y="816"/>
                        <a:pt x="913" y="831"/>
                      </a:cubicBezTo>
                      <a:cubicBezTo>
                        <a:pt x="899" y="822"/>
                        <a:pt x="886" y="812"/>
                        <a:pt x="872" y="802"/>
                      </a:cubicBezTo>
                      <a:cubicBezTo>
                        <a:pt x="574" y="591"/>
                        <a:pt x="289" y="480"/>
                        <a:pt x="237" y="554"/>
                      </a:cubicBezTo>
                      <a:cubicBezTo>
                        <a:pt x="184" y="628"/>
                        <a:pt x="384" y="860"/>
                        <a:pt x="682" y="1071"/>
                      </a:cubicBezTo>
                      <a:cubicBezTo>
                        <a:pt x="696" y="1080"/>
                        <a:pt x="710" y="1090"/>
                        <a:pt x="724" y="1099"/>
                      </a:cubicBezTo>
                      <a:cubicBezTo>
                        <a:pt x="707" y="1097"/>
                        <a:pt x="691" y="1095"/>
                        <a:pt x="674" y="1094"/>
                      </a:cubicBezTo>
                      <a:cubicBezTo>
                        <a:pt x="310" y="1060"/>
                        <a:pt x="8" y="1106"/>
                        <a:pt x="0" y="1197"/>
                      </a:cubicBezTo>
                      <a:cubicBezTo>
                        <a:pt x="-9" y="1288"/>
                        <a:pt x="280" y="1388"/>
                        <a:pt x="643" y="1422"/>
                      </a:cubicBezTo>
                      <a:cubicBezTo>
                        <a:pt x="660" y="1423"/>
                        <a:pt x="677" y="1424"/>
                        <a:pt x="693" y="1425"/>
                      </a:cubicBezTo>
                      <a:cubicBezTo>
                        <a:pt x="678" y="1432"/>
                        <a:pt x="663" y="1438"/>
                        <a:pt x="648" y="1446"/>
                      </a:cubicBezTo>
                      <a:cubicBezTo>
                        <a:pt x="316" y="1599"/>
                        <a:pt x="78" y="1789"/>
                        <a:pt x="116" y="1872"/>
                      </a:cubicBezTo>
                      <a:cubicBezTo>
                        <a:pt x="154" y="1955"/>
                        <a:pt x="453" y="1898"/>
                        <a:pt x="785" y="1745"/>
                      </a:cubicBezTo>
                      <a:cubicBezTo>
                        <a:pt x="801" y="1737"/>
                        <a:pt x="816" y="1730"/>
                        <a:pt x="831" y="1723"/>
                      </a:cubicBezTo>
                      <a:cubicBezTo>
                        <a:pt x="821" y="1736"/>
                        <a:pt x="811" y="1750"/>
                        <a:pt x="802" y="1764"/>
                      </a:cubicBezTo>
                      <a:cubicBezTo>
                        <a:pt x="590" y="2062"/>
                        <a:pt x="479" y="2347"/>
                        <a:pt x="554" y="2399"/>
                      </a:cubicBezTo>
                      <a:cubicBezTo>
                        <a:pt x="628" y="2452"/>
                        <a:pt x="859" y="2252"/>
                        <a:pt x="1070" y="1954"/>
                      </a:cubicBezTo>
                      <a:cubicBezTo>
                        <a:pt x="1080" y="1940"/>
                        <a:pt x="1089" y="1926"/>
                        <a:pt x="1099" y="1912"/>
                      </a:cubicBezTo>
                      <a:cubicBezTo>
                        <a:pt x="1097" y="1929"/>
                        <a:pt x="1095" y="1945"/>
                        <a:pt x="1093" y="1962"/>
                      </a:cubicBezTo>
                      <a:cubicBezTo>
                        <a:pt x="1060" y="2326"/>
                        <a:pt x="1106" y="2628"/>
                        <a:pt x="1196" y="2636"/>
                      </a:cubicBezTo>
                      <a:cubicBezTo>
                        <a:pt x="1287" y="2644"/>
                        <a:pt x="1387" y="2356"/>
                        <a:pt x="1421" y="1992"/>
                      </a:cubicBezTo>
                      <a:cubicBezTo>
                        <a:pt x="1422" y="1975"/>
                        <a:pt x="1424" y="1959"/>
                        <a:pt x="1425" y="1942"/>
                      </a:cubicBezTo>
                      <a:cubicBezTo>
                        <a:pt x="1432" y="1958"/>
                        <a:pt x="1438" y="1973"/>
                        <a:pt x="1445" y="1988"/>
                      </a:cubicBezTo>
                      <a:cubicBezTo>
                        <a:pt x="1598" y="2320"/>
                        <a:pt x="1789" y="2558"/>
                        <a:pt x="1871" y="2520"/>
                      </a:cubicBezTo>
                      <a:cubicBezTo>
                        <a:pt x="1954" y="2482"/>
                        <a:pt x="1897" y="2182"/>
                        <a:pt x="1744" y="1850"/>
                      </a:cubicBezTo>
                      <a:cubicBezTo>
                        <a:pt x="1737" y="1835"/>
                        <a:pt x="1730" y="1820"/>
                        <a:pt x="1723" y="1805"/>
                      </a:cubicBezTo>
                      <a:cubicBezTo>
                        <a:pt x="1736" y="1815"/>
                        <a:pt x="1749" y="1825"/>
                        <a:pt x="1763" y="1834"/>
                      </a:cubicBezTo>
                      <a:cubicBezTo>
                        <a:pt x="2061" y="2045"/>
                        <a:pt x="2346" y="2156"/>
                        <a:pt x="2398" y="2082"/>
                      </a:cubicBezTo>
                      <a:cubicBezTo>
                        <a:pt x="2451" y="2007"/>
                        <a:pt x="2252" y="1776"/>
                        <a:pt x="1953" y="1566"/>
                      </a:cubicBezTo>
                      <a:cubicBezTo>
                        <a:pt x="1939" y="1556"/>
                        <a:pt x="1926" y="1547"/>
                        <a:pt x="1912" y="1538"/>
                      </a:cubicBezTo>
                      <a:cubicBezTo>
                        <a:pt x="1928" y="1539"/>
                        <a:pt x="1945" y="1541"/>
                        <a:pt x="1962" y="1543"/>
                      </a:cubicBezTo>
                      <a:cubicBezTo>
                        <a:pt x="2326" y="1576"/>
                        <a:pt x="2627" y="1530"/>
                        <a:pt x="2636" y="143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7" name="Google Shape;997;p22"/>
                <p:cNvSpPr/>
                <p:nvPr/>
              </p:nvSpPr>
              <p:spPr>
                <a:xfrm>
                  <a:off x="7689600" y="2128320"/>
                  <a:ext cx="199800" cy="19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" h="555" extrusionOk="0">
                      <a:moveTo>
                        <a:pt x="393" y="530"/>
                      </a:moveTo>
                      <a:lnTo>
                        <a:pt x="393" y="530"/>
                      </a:lnTo>
                      <a:cubicBezTo>
                        <a:pt x="253" y="594"/>
                        <a:pt x="89" y="533"/>
                        <a:pt x="25" y="394"/>
                      </a:cubicBezTo>
                      <a:cubicBezTo>
                        <a:pt x="-39" y="255"/>
                        <a:pt x="21" y="91"/>
                        <a:pt x="160" y="26"/>
                      </a:cubicBezTo>
                      <a:cubicBezTo>
                        <a:pt x="299" y="-38"/>
                        <a:pt x="464" y="23"/>
                        <a:pt x="529" y="162"/>
                      </a:cubicBezTo>
                      <a:cubicBezTo>
                        <a:pt x="593" y="301"/>
                        <a:pt x="532" y="466"/>
                        <a:pt x="393" y="53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98" name="Google Shape;998;p22"/>
              <p:cNvGrpSpPr/>
              <p:nvPr/>
            </p:nvGrpSpPr>
            <p:grpSpPr>
              <a:xfrm rot="2675637">
                <a:off x="8244139" y="3267534"/>
                <a:ext cx="475856" cy="475856"/>
                <a:chOff x="7193160" y="357120"/>
                <a:chExt cx="1192320" cy="1192320"/>
              </a:xfrm>
            </p:grpSpPr>
            <p:sp>
              <p:nvSpPr>
                <p:cNvPr id="999" name="Google Shape;999;p22"/>
                <p:cNvSpPr/>
                <p:nvPr/>
              </p:nvSpPr>
              <p:spPr>
                <a:xfrm>
                  <a:off x="7203600" y="417240"/>
                  <a:ext cx="1171440" cy="1072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4" h="2978" extrusionOk="0">
                      <a:moveTo>
                        <a:pt x="2458" y="1362"/>
                      </a:moveTo>
                      <a:lnTo>
                        <a:pt x="2458" y="1362"/>
                      </a:lnTo>
                      <a:cubicBezTo>
                        <a:pt x="2241" y="1342"/>
                        <a:pt x="2043" y="1345"/>
                        <a:pt x="1894" y="1366"/>
                      </a:cubicBezTo>
                      <a:cubicBezTo>
                        <a:pt x="2007" y="1266"/>
                        <a:pt x="2138" y="1117"/>
                        <a:pt x="2264" y="939"/>
                      </a:cubicBezTo>
                      <a:cubicBezTo>
                        <a:pt x="2524" y="571"/>
                        <a:pt x="2661" y="220"/>
                        <a:pt x="2570" y="155"/>
                      </a:cubicBezTo>
                      <a:cubicBezTo>
                        <a:pt x="2478" y="90"/>
                        <a:pt x="2193" y="336"/>
                        <a:pt x="1933" y="705"/>
                      </a:cubicBezTo>
                      <a:cubicBezTo>
                        <a:pt x="1806" y="883"/>
                        <a:pt x="1710" y="1056"/>
                        <a:pt x="1653" y="1196"/>
                      </a:cubicBezTo>
                      <a:cubicBezTo>
                        <a:pt x="1624" y="1048"/>
                        <a:pt x="1560" y="860"/>
                        <a:pt x="1469" y="662"/>
                      </a:cubicBezTo>
                      <a:cubicBezTo>
                        <a:pt x="1280" y="253"/>
                        <a:pt x="1044" y="-42"/>
                        <a:pt x="943" y="5"/>
                      </a:cubicBezTo>
                      <a:cubicBezTo>
                        <a:pt x="841" y="53"/>
                        <a:pt x="912" y="423"/>
                        <a:pt x="1100" y="832"/>
                      </a:cubicBezTo>
                      <a:cubicBezTo>
                        <a:pt x="1191" y="1030"/>
                        <a:pt x="1293" y="1201"/>
                        <a:pt x="1386" y="1319"/>
                      </a:cubicBezTo>
                      <a:cubicBezTo>
                        <a:pt x="1243" y="1271"/>
                        <a:pt x="1049" y="1232"/>
                        <a:pt x="832" y="1212"/>
                      </a:cubicBezTo>
                      <a:cubicBezTo>
                        <a:pt x="383" y="1171"/>
                        <a:pt x="10" y="1228"/>
                        <a:pt x="0" y="1339"/>
                      </a:cubicBezTo>
                      <a:cubicBezTo>
                        <a:pt x="-10" y="1451"/>
                        <a:pt x="346" y="1575"/>
                        <a:pt x="795" y="1616"/>
                      </a:cubicBezTo>
                      <a:cubicBezTo>
                        <a:pt x="1012" y="1636"/>
                        <a:pt x="1210" y="1633"/>
                        <a:pt x="1360" y="1612"/>
                      </a:cubicBezTo>
                      <a:cubicBezTo>
                        <a:pt x="1247" y="1712"/>
                        <a:pt x="1115" y="1861"/>
                        <a:pt x="989" y="2039"/>
                      </a:cubicBezTo>
                      <a:cubicBezTo>
                        <a:pt x="729" y="2407"/>
                        <a:pt x="593" y="2758"/>
                        <a:pt x="684" y="2823"/>
                      </a:cubicBezTo>
                      <a:cubicBezTo>
                        <a:pt x="775" y="2888"/>
                        <a:pt x="1061" y="2642"/>
                        <a:pt x="1321" y="2273"/>
                      </a:cubicBezTo>
                      <a:cubicBezTo>
                        <a:pt x="1447" y="2095"/>
                        <a:pt x="1543" y="1922"/>
                        <a:pt x="1599" y="1782"/>
                      </a:cubicBezTo>
                      <a:cubicBezTo>
                        <a:pt x="1630" y="1930"/>
                        <a:pt x="1693" y="2118"/>
                        <a:pt x="1784" y="2315"/>
                      </a:cubicBezTo>
                      <a:cubicBezTo>
                        <a:pt x="1973" y="2725"/>
                        <a:pt x="2209" y="3020"/>
                        <a:pt x="2310" y="2973"/>
                      </a:cubicBezTo>
                      <a:cubicBezTo>
                        <a:pt x="2412" y="2925"/>
                        <a:pt x="2342" y="2555"/>
                        <a:pt x="2153" y="2146"/>
                      </a:cubicBezTo>
                      <a:cubicBezTo>
                        <a:pt x="2062" y="1948"/>
                        <a:pt x="1959" y="1777"/>
                        <a:pt x="1867" y="1659"/>
                      </a:cubicBezTo>
                      <a:cubicBezTo>
                        <a:pt x="2010" y="1707"/>
                        <a:pt x="2205" y="1746"/>
                        <a:pt x="2421" y="1766"/>
                      </a:cubicBezTo>
                      <a:cubicBezTo>
                        <a:pt x="2871" y="1807"/>
                        <a:pt x="3243" y="1750"/>
                        <a:pt x="3254" y="1639"/>
                      </a:cubicBezTo>
                      <a:cubicBezTo>
                        <a:pt x="3264" y="1527"/>
                        <a:pt x="2908" y="1403"/>
                        <a:pt x="2458" y="136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0" name="Google Shape;1000;p22"/>
                <p:cNvSpPr/>
                <p:nvPr/>
              </p:nvSpPr>
              <p:spPr>
                <a:xfrm>
                  <a:off x="7193160" y="406800"/>
                  <a:ext cx="1192320" cy="1092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" h="3036" extrusionOk="0">
                      <a:moveTo>
                        <a:pt x="3067" y="1475"/>
                      </a:moveTo>
                      <a:lnTo>
                        <a:pt x="3067" y="1475"/>
                      </a:lnTo>
                      <a:cubicBezTo>
                        <a:pt x="2915" y="1422"/>
                        <a:pt x="2710" y="1381"/>
                        <a:pt x="2490" y="1361"/>
                      </a:cubicBezTo>
                      <a:cubicBezTo>
                        <a:pt x="2323" y="1346"/>
                        <a:pt x="2153" y="1343"/>
                        <a:pt x="2009" y="1355"/>
                      </a:cubicBezTo>
                      <a:cubicBezTo>
                        <a:pt x="2112" y="1253"/>
                        <a:pt x="2219" y="1123"/>
                        <a:pt x="2317" y="985"/>
                      </a:cubicBezTo>
                      <a:cubicBezTo>
                        <a:pt x="2560" y="642"/>
                        <a:pt x="2740" y="248"/>
                        <a:pt x="2615" y="160"/>
                      </a:cubicBezTo>
                      <a:cubicBezTo>
                        <a:pt x="2491" y="72"/>
                        <a:pt x="2180" y="373"/>
                        <a:pt x="1937" y="717"/>
                      </a:cubicBezTo>
                      <a:cubicBezTo>
                        <a:pt x="1840" y="855"/>
                        <a:pt x="1753" y="1000"/>
                        <a:pt x="1691" y="1131"/>
                      </a:cubicBezTo>
                      <a:cubicBezTo>
                        <a:pt x="1654" y="991"/>
                        <a:pt x="1595" y="832"/>
                        <a:pt x="1525" y="679"/>
                      </a:cubicBezTo>
                      <a:cubicBezTo>
                        <a:pt x="1433" y="479"/>
                        <a:pt x="1326" y="299"/>
                        <a:pt x="1225" y="173"/>
                      </a:cubicBezTo>
                      <a:cubicBezTo>
                        <a:pt x="1113" y="33"/>
                        <a:pt x="1024" y="-22"/>
                        <a:pt x="960" y="8"/>
                      </a:cubicBezTo>
                      <a:cubicBezTo>
                        <a:pt x="895" y="37"/>
                        <a:pt x="879" y="142"/>
                        <a:pt x="912" y="318"/>
                      </a:cubicBezTo>
                      <a:cubicBezTo>
                        <a:pt x="943" y="476"/>
                        <a:pt x="1010" y="674"/>
                        <a:pt x="1103" y="874"/>
                      </a:cubicBezTo>
                      <a:cubicBezTo>
                        <a:pt x="1176" y="1032"/>
                        <a:pt x="1258" y="1178"/>
                        <a:pt x="1339" y="1294"/>
                      </a:cubicBezTo>
                      <a:cubicBezTo>
                        <a:pt x="1202" y="1256"/>
                        <a:pt x="1038" y="1228"/>
                        <a:pt x="864" y="1211"/>
                      </a:cubicBezTo>
                      <a:cubicBezTo>
                        <a:pt x="445" y="1173"/>
                        <a:pt x="14" y="1214"/>
                        <a:pt x="0" y="1366"/>
                      </a:cubicBezTo>
                      <a:cubicBezTo>
                        <a:pt x="-7" y="1437"/>
                        <a:pt x="75" y="1502"/>
                        <a:pt x="244" y="1561"/>
                      </a:cubicBezTo>
                      <a:cubicBezTo>
                        <a:pt x="397" y="1614"/>
                        <a:pt x="601" y="1655"/>
                        <a:pt x="821" y="1675"/>
                      </a:cubicBezTo>
                      <a:cubicBezTo>
                        <a:pt x="920" y="1684"/>
                        <a:pt x="1017" y="1688"/>
                        <a:pt x="1108" y="1688"/>
                      </a:cubicBezTo>
                      <a:cubicBezTo>
                        <a:pt x="1177" y="1688"/>
                        <a:pt x="1242" y="1686"/>
                        <a:pt x="1304" y="1680"/>
                      </a:cubicBezTo>
                      <a:cubicBezTo>
                        <a:pt x="1202" y="1780"/>
                        <a:pt x="1095" y="1908"/>
                        <a:pt x="994" y="2051"/>
                      </a:cubicBezTo>
                      <a:cubicBezTo>
                        <a:pt x="752" y="2394"/>
                        <a:pt x="571" y="2788"/>
                        <a:pt x="696" y="2876"/>
                      </a:cubicBezTo>
                      <a:cubicBezTo>
                        <a:pt x="711" y="2887"/>
                        <a:pt x="728" y="2892"/>
                        <a:pt x="748" y="2892"/>
                      </a:cubicBezTo>
                      <a:cubicBezTo>
                        <a:pt x="894" y="2892"/>
                        <a:pt x="1160" y="2621"/>
                        <a:pt x="1374" y="2319"/>
                      </a:cubicBezTo>
                      <a:cubicBezTo>
                        <a:pt x="1475" y="2176"/>
                        <a:pt x="1560" y="2033"/>
                        <a:pt x="1620" y="1904"/>
                      </a:cubicBezTo>
                      <a:cubicBezTo>
                        <a:pt x="1657" y="2045"/>
                        <a:pt x="1716" y="2204"/>
                        <a:pt x="1787" y="2357"/>
                      </a:cubicBezTo>
                      <a:cubicBezTo>
                        <a:pt x="1949" y="2708"/>
                        <a:pt x="2174" y="3036"/>
                        <a:pt x="2317" y="3036"/>
                      </a:cubicBezTo>
                      <a:cubicBezTo>
                        <a:pt x="2329" y="3036"/>
                        <a:pt x="2341" y="3034"/>
                        <a:pt x="2352" y="3028"/>
                      </a:cubicBezTo>
                      <a:cubicBezTo>
                        <a:pt x="2416" y="2999"/>
                        <a:pt x="2432" y="2894"/>
                        <a:pt x="2399" y="2718"/>
                      </a:cubicBezTo>
                      <a:cubicBezTo>
                        <a:pt x="2369" y="2560"/>
                        <a:pt x="2301" y="2362"/>
                        <a:pt x="2209" y="2162"/>
                      </a:cubicBezTo>
                      <a:lnTo>
                        <a:pt x="2209" y="2162"/>
                      </a:lnTo>
                      <a:cubicBezTo>
                        <a:pt x="2136" y="2004"/>
                        <a:pt x="2054" y="1858"/>
                        <a:pt x="1973" y="1742"/>
                      </a:cubicBezTo>
                      <a:cubicBezTo>
                        <a:pt x="2112" y="1780"/>
                        <a:pt x="2280" y="1809"/>
                        <a:pt x="2448" y="1824"/>
                      </a:cubicBezTo>
                      <a:cubicBezTo>
                        <a:pt x="2545" y="1833"/>
                        <a:pt x="2643" y="1838"/>
                        <a:pt x="2736" y="1838"/>
                      </a:cubicBezTo>
                      <a:cubicBezTo>
                        <a:pt x="3044" y="1838"/>
                        <a:pt x="3301" y="1787"/>
                        <a:pt x="3312" y="1670"/>
                      </a:cubicBezTo>
                      <a:cubicBezTo>
                        <a:pt x="3318" y="1599"/>
                        <a:pt x="3236" y="1534"/>
                        <a:pt x="3067" y="1475"/>
                      </a:cubicBezTo>
                      <a:moveTo>
                        <a:pt x="1985" y="751"/>
                      </a:moveTo>
                      <a:lnTo>
                        <a:pt x="1985" y="751"/>
                      </a:lnTo>
                      <a:cubicBezTo>
                        <a:pt x="2241" y="389"/>
                        <a:pt x="2475" y="202"/>
                        <a:pt x="2560" y="202"/>
                      </a:cubicBezTo>
                      <a:cubicBezTo>
                        <a:pt x="2569" y="202"/>
                        <a:pt x="2576" y="204"/>
                        <a:pt x="2582" y="208"/>
                      </a:cubicBezTo>
                      <a:cubicBezTo>
                        <a:pt x="2641" y="250"/>
                        <a:pt x="2550" y="553"/>
                        <a:pt x="2269" y="951"/>
                      </a:cubicBezTo>
                      <a:cubicBezTo>
                        <a:pt x="2138" y="1136"/>
                        <a:pt x="2014" y="1274"/>
                        <a:pt x="1912" y="1366"/>
                      </a:cubicBezTo>
                      <a:cubicBezTo>
                        <a:pt x="1840" y="1377"/>
                        <a:pt x="1778" y="1392"/>
                        <a:pt x="1731" y="1411"/>
                      </a:cubicBezTo>
                      <a:cubicBezTo>
                        <a:pt x="1733" y="1360"/>
                        <a:pt x="1727" y="1297"/>
                        <a:pt x="1713" y="1226"/>
                      </a:cubicBezTo>
                      <a:cubicBezTo>
                        <a:pt x="1766" y="1099"/>
                        <a:pt x="1855" y="935"/>
                        <a:pt x="1985" y="751"/>
                      </a:cubicBezTo>
                      <a:moveTo>
                        <a:pt x="1642" y="1591"/>
                      </a:moveTo>
                      <a:lnTo>
                        <a:pt x="1642" y="1591"/>
                      </a:lnTo>
                      <a:cubicBezTo>
                        <a:pt x="1645" y="1589"/>
                        <a:pt x="1647" y="1586"/>
                        <a:pt x="1649" y="1584"/>
                      </a:cubicBezTo>
                      <a:cubicBezTo>
                        <a:pt x="1651" y="1586"/>
                        <a:pt x="1653" y="1588"/>
                        <a:pt x="1654" y="1590"/>
                      </a:cubicBezTo>
                      <a:cubicBezTo>
                        <a:pt x="1655" y="1613"/>
                        <a:pt x="1651" y="1646"/>
                        <a:pt x="1640" y="1689"/>
                      </a:cubicBezTo>
                      <a:cubicBezTo>
                        <a:pt x="1636" y="1648"/>
                        <a:pt x="1637" y="1615"/>
                        <a:pt x="1642" y="1591"/>
                      </a:cubicBezTo>
                      <a:moveTo>
                        <a:pt x="1601" y="1473"/>
                      </a:moveTo>
                      <a:lnTo>
                        <a:pt x="1601" y="1473"/>
                      </a:lnTo>
                      <a:cubicBezTo>
                        <a:pt x="1602" y="1475"/>
                        <a:pt x="1602" y="1478"/>
                        <a:pt x="1603" y="1480"/>
                      </a:cubicBezTo>
                      <a:cubicBezTo>
                        <a:pt x="1599" y="1480"/>
                        <a:pt x="1597" y="1480"/>
                        <a:pt x="1594" y="1481"/>
                      </a:cubicBezTo>
                      <a:cubicBezTo>
                        <a:pt x="1573" y="1470"/>
                        <a:pt x="1547" y="1450"/>
                        <a:pt x="1517" y="1420"/>
                      </a:cubicBezTo>
                      <a:cubicBezTo>
                        <a:pt x="1556" y="1439"/>
                        <a:pt x="1584" y="1457"/>
                        <a:pt x="1601" y="1473"/>
                      </a:cubicBezTo>
                      <a:moveTo>
                        <a:pt x="1669" y="1446"/>
                      </a:moveTo>
                      <a:lnTo>
                        <a:pt x="1669" y="1446"/>
                      </a:lnTo>
                      <a:cubicBezTo>
                        <a:pt x="1667" y="1449"/>
                        <a:pt x="1664" y="1450"/>
                        <a:pt x="1662" y="1452"/>
                      </a:cubicBezTo>
                      <a:cubicBezTo>
                        <a:pt x="1659" y="1450"/>
                        <a:pt x="1658" y="1447"/>
                        <a:pt x="1655" y="1444"/>
                      </a:cubicBezTo>
                      <a:cubicBezTo>
                        <a:pt x="1655" y="1419"/>
                        <a:pt x="1660" y="1385"/>
                        <a:pt x="1672" y="1345"/>
                      </a:cubicBezTo>
                      <a:cubicBezTo>
                        <a:pt x="1675" y="1387"/>
                        <a:pt x="1674" y="1422"/>
                        <a:pt x="1669" y="1446"/>
                      </a:cubicBezTo>
                      <a:moveTo>
                        <a:pt x="1597" y="1546"/>
                      </a:moveTo>
                      <a:lnTo>
                        <a:pt x="1597" y="1546"/>
                      </a:lnTo>
                      <a:cubicBezTo>
                        <a:pt x="1595" y="1548"/>
                        <a:pt x="1595" y="1551"/>
                        <a:pt x="1594" y="1553"/>
                      </a:cubicBezTo>
                      <a:cubicBezTo>
                        <a:pt x="1574" y="1565"/>
                        <a:pt x="1544" y="1577"/>
                        <a:pt x="1502" y="1589"/>
                      </a:cubicBezTo>
                      <a:cubicBezTo>
                        <a:pt x="1537" y="1565"/>
                        <a:pt x="1566" y="1551"/>
                        <a:pt x="1588" y="1543"/>
                      </a:cubicBezTo>
                      <a:cubicBezTo>
                        <a:pt x="1590" y="1544"/>
                        <a:pt x="1594" y="1545"/>
                        <a:pt x="1597" y="1546"/>
                      </a:cubicBezTo>
                      <a:moveTo>
                        <a:pt x="1712" y="1566"/>
                      </a:moveTo>
                      <a:lnTo>
                        <a:pt x="1712" y="1566"/>
                      </a:lnTo>
                      <a:cubicBezTo>
                        <a:pt x="1712" y="1562"/>
                        <a:pt x="1710" y="1559"/>
                        <a:pt x="1709" y="1556"/>
                      </a:cubicBezTo>
                      <a:cubicBezTo>
                        <a:pt x="1712" y="1555"/>
                        <a:pt x="1714" y="1555"/>
                        <a:pt x="1717" y="1554"/>
                      </a:cubicBezTo>
                      <a:cubicBezTo>
                        <a:pt x="1738" y="1566"/>
                        <a:pt x="1764" y="1586"/>
                        <a:pt x="1796" y="1617"/>
                      </a:cubicBezTo>
                      <a:cubicBezTo>
                        <a:pt x="1759" y="1600"/>
                        <a:pt x="1731" y="1582"/>
                        <a:pt x="1712" y="1566"/>
                      </a:cubicBezTo>
                      <a:moveTo>
                        <a:pt x="1715" y="1491"/>
                      </a:moveTo>
                      <a:lnTo>
                        <a:pt x="1715" y="1491"/>
                      </a:lnTo>
                      <a:cubicBezTo>
                        <a:pt x="1716" y="1488"/>
                        <a:pt x="1717" y="1485"/>
                        <a:pt x="1718" y="1482"/>
                      </a:cubicBezTo>
                      <a:cubicBezTo>
                        <a:pt x="1739" y="1469"/>
                        <a:pt x="1772" y="1456"/>
                        <a:pt x="1814" y="1445"/>
                      </a:cubicBezTo>
                      <a:cubicBezTo>
                        <a:pt x="1779" y="1469"/>
                        <a:pt x="1750" y="1485"/>
                        <a:pt x="1725" y="1493"/>
                      </a:cubicBezTo>
                      <a:cubicBezTo>
                        <a:pt x="1722" y="1492"/>
                        <a:pt x="1718" y="1492"/>
                        <a:pt x="1715" y="1491"/>
                      </a:cubicBezTo>
                      <a:moveTo>
                        <a:pt x="1156" y="849"/>
                      </a:moveTo>
                      <a:lnTo>
                        <a:pt x="1156" y="849"/>
                      </a:lnTo>
                      <a:cubicBezTo>
                        <a:pt x="1066" y="653"/>
                        <a:pt x="1000" y="460"/>
                        <a:pt x="970" y="306"/>
                      </a:cubicBezTo>
                      <a:cubicBezTo>
                        <a:pt x="939" y="144"/>
                        <a:pt x="958" y="73"/>
                        <a:pt x="984" y="61"/>
                      </a:cubicBezTo>
                      <a:cubicBezTo>
                        <a:pt x="987" y="60"/>
                        <a:pt x="991" y="59"/>
                        <a:pt x="995" y="59"/>
                      </a:cubicBezTo>
                      <a:cubicBezTo>
                        <a:pt x="1027" y="59"/>
                        <a:pt x="1089" y="97"/>
                        <a:pt x="1179" y="210"/>
                      </a:cubicBezTo>
                      <a:cubicBezTo>
                        <a:pt x="1277" y="332"/>
                        <a:pt x="1381" y="508"/>
                        <a:pt x="1471" y="703"/>
                      </a:cubicBezTo>
                      <a:cubicBezTo>
                        <a:pt x="1566" y="909"/>
                        <a:pt x="1623" y="1086"/>
                        <a:pt x="1652" y="1221"/>
                      </a:cubicBezTo>
                      <a:cubicBezTo>
                        <a:pt x="1625" y="1288"/>
                        <a:pt x="1608" y="1349"/>
                        <a:pt x="1602" y="1400"/>
                      </a:cubicBezTo>
                      <a:cubicBezTo>
                        <a:pt x="1562" y="1374"/>
                        <a:pt x="1509" y="1349"/>
                        <a:pt x="1440" y="1325"/>
                      </a:cubicBezTo>
                      <a:cubicBezTo>
                        <a:pt x="1438" y="1325"/>
                        <a:pt x="1436" y="1323"/>
                        <a:pt x="1433" y="1323"/>
                      </a:cubicBezTo>
                      <a:cubicBezTo>
                        <a:pt x="1340" y="1202"/>
                        <a:pt x="1242" y="1035"/>
                        <a:pt x="1156" y="849"/>
                      </a:cubicBezTo>
                      <a:moveTo>
                        <a:pt x="827" y="1616"/>
                      </a:moveTo>
                      <a:lnTo>
                        <a:pt x="827" y="1616"/>
                      </a:lnTo>
                      <a:cubicBezTo>
                        <a:pt x="611" y="1597"/>
                        <a:pt x="412" y="1557"/>
                        <a:pt x="264" y="1506"/>
                      </a:cubicBezTo>
                      <a:cubicBezTo>
                        <a:pt x="108" y="1451"/>
                        <a:pt x="56" y="1399"/>
                        <a:pt x="59" y="1371"/>
                      </a:cubicBezTo>
                      <a:cubicBezTo>
                        <a:pt x="64" y="1314"/>
                        <a:pt x="256" y="1257"/>
                        <a:pt x="574" y="1257"/>
                      </a:cubicBezTo>
                      <a:cubicBezTo>
                        <a:pt x="660" y="1257"/>
                        <a:pt x="755" y="1261"/>
                        <a:pt x="858" y="1270"/>
                      </a:cubicBezTo>
                      <a:cubicBezTo>
                        <a:pt x="1062" y="1289"/>
                        <a:pt x="1252" y="1326"/>
                        <a:pt x="1397" y="1373"/>
                      </a:cubicBezTo>
                      <a:cubicBezTo>
                        <a:pt x="1399" y="1375"/>
                        <a:pt x="1401" y="1377"/>
                        <a:pt x="1402" y="1380"/>
                      </a:cubicBezTo>
                      <a:cubicBezTo>
                        <a:pt x="1447" y="1435"/>
                        <a:pt x="1488" y="1477"/>
                        <a:pt x="1525" y="1506"/>
                      </a:cubicBezTo>
                      <a:cubicBezTo>
                        <a:pt x="1483" y="1528"/>
                        <a:pt x="1435" y="1561"/>
                        <a:pt x="1381" y="1608"/>
                      </a:cubicBezTo>
                      <a:cubicBezTo>
                        <a:pt x="1379" y="1610"/>
                        <a:pt x="1377" y="1612"/>
                        <a:pt x="1376" y="1613"/>
                      </a:cubicBezTo>
                      <a:cubicBezTo>
                        <a:pt x="1224" y="1634"/>
                        <a:pt x="1031" y="1635"/>
                        <a:pt x="827" y="1616"/>
                      </a:cubicBezTo>
                      <a:moveTo>
                        <a:pt x="1326" y="2285"/>
                      </a:moveTo>
                      <a:lnTo>
                        <a:pt x="1326" y="2285"/>
                      </a:lnTo>
                      <a:cubicBezTo>
                        <a:pt x="1044" y="2684"/>
                        <a:pt x="789" y="2870"/>
                        <a:pt x="730" y="2828"/>
                      </a:cubicBezTo>
                      <a:cubicBezTo>
                        <a:pt x="671" y="2786"/>
                        <a:pt x="761" y="2483"/>
                        <a:pt x="1043" y="2085"/>
                      </a:cubicBezTo>
                      <a:cubicBezTo>
                        <a:pt x="1161" y="1917"/>
                        <a:pt x="1288" y="1771"/>
                        <a:pt x="1401" y="1669"/>
                      </a:cubicBezTo>
                      <a:cubicBezTo>
                        <a:pt x="1404" y="1669"/>
                        <a:pt x="1406" y="1669"/>
                        <a:pt x="1409" y="1668"/>
                      </a:cubicBezTo>
                      <a:cubicBezTo>
                        <a:pt x="1480" y="1657"/>
                        <a:pt x="1537" y="1642"/>
                        <a:pt x="1581" y="1625"/>
                      </a:cubicBezTo>
                      <a:cubicBezTo>
                        <a:pt x="1578" y="1676"/>
                        <a:pt x="1584" y="1738"/>
                        <a:pt x="1598" y="1809"/>
                      </a:cubicBezTo>
                      <a:cubicBezTo>
                        <a:pt x="1539" y="1950"/>
                        <a:pt x="1444" y="2118"/>
                        <a:pt x="1326" y="2285"/>
                      </a:cubicBezTo>
                      <a:moveTo>
                        <a:pt x="2155" y="2187"/>
                      </a:moveTo>
                      <a:lnTo>
                        <a:pt x="2155" y="2187"/>
                      </a:lnTo>
                      <a:lnTo>
                        <a:pt x="2155" y="2187"/>
                      </a:lnTo>
                      <a:cubicBezTo>
                        <a:pt x="2246" y="2383"/>
                        <a:pt x="2311" y="2575"/>
                        <a:pt x="2341" y="2730"/>
                      </a:cubicBezTo>
                      <a:cubicBezTo>
                        <a:pt x="2372" y="2892"/>
                        <a:pt x="2353" y="2963"/>
                        <a:pt x="2327" y="2975"/>
                      </a:cubicBezTo>
                      <a:cubicBezTo>
                        <a:pt x="2262" y="3005"/>
                        <a:pt x="2044" y="2776"/>
                        <a:pt x="1840" y="2332"/>
                      </a:cubicBezTo>
                      <a:cubicBezTo>
                        <a:pt x="1745" y="2127"/>
                        <a:pt x="1687" y="1949"/>
                        <a:pt x="1659" y="1815"/>
                      </a:cubicBezTo>
                      <a:cubicBezTo>
                        <a:pt x="1660" y="1812"/>
                        <a:pt x="1662" y="1810"/>
                        <a:pt x="1662" y="1807"/>
                      </a:cubicBezTo>
                      <a:cubicBezTo>
                        <a:pt x="1689" y="1740"/>
                        <a:pt x="1704" y="1683"/>
                        <a:pt x="1710" y="1636"/>
                      </a:cubicBezTo>
                      <a:cubicBezTo>
                        <a:pt x="1754" y="1665"/>
                        <a:pt x="1811" y="1691"/>
                        <a:pt x="1879" y="1714"/>
                      </a:cubicBezTo>
                      <a:cubicBezTo>
                        <a:pt x="1972" y="1835"/>
                        <a:pt x="2070" y="2001"/>
                        <a:pt x="2155" y="2187"/>
                      </a:cubicBezTo>
                      <a:moveTo>
                        <a:pt x="2453" y="1766"/>
                      </a:moveTo>
                      <a:lnTo>
                        <a:pt x="2453" y="1766"/>
                      </a:lnTo>
                      <a:cubicBezTo>
                        <a:pt x="2228" y="1745"/>
                        <a:pt x="2045" y="1706"/>
                        <a:pt x="1914" y="1663"/>
                      </a:cubicBezTo>
                      <a:cubicBezTo>
                        <a:pt x="1913" y="1661"/>
                        <a:pt x="1911" y="1659"/>
                        <a:pt x="1909" y="1656"/>
                      </a:cubicBezTo>
                      <a:cubicBezTo>
                        <a:pt x="1865" y="1600"/>
                        <a:pt x="1823" y="1559"/>
                        <a:pt x="1786" y="1530"/>
                      </a:cubicBezTo>
                      <a:cubicBezTo>
                        <a:pt x="1832" y="1507"/>
                        <a:pt x="1883" y="1469"/>
                        <a:pt x="1937" y="1422"/>
                      </a:cubicBezTo>
                      <a:cubicBezTo>
                        <a:pt x="2011" y="1412"/>
                        <a:pt x="2100" y="1406"/>
                        <a:pt x="2202" y="1406"/>
                      </a:cubicBezTo>
                      <a:cubicBezTo>
                        <a:pt x="2287" y="1406"/>
                        <a:pt x="2382" y="1410"/>
                        <a:pt x="2485" y="1420"/>
                      </a:cubicBezTo>
                      <a:cubicBezTo>
                        <a:pt x="2700" y="1440"/>
                        <a:pt x="2900" y="1479"/>
                        <a:pt x="3048" y="1530"/>
                      </a:cubicBezTo>
                      <a:cubicBezTo>
                        <a:pt x="3203" y="1585"/>
                        <a:pt x="3256" y="1637"/>
                        <a:pt x="3253" y="1665"/>
                      </a:cubicBezTo>
                      <a:cubicBezTo>
                        <a:pt x="3246" y="1737"/>
                        <a:pt x="2939" y="1810"/>
                        <a:pt x="2453" y="176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1" name="Google Shape;1001;p22"/>
                <p:cNvSpPr/>
                <p:nvPr/>
              </p:nvSpPr>
              <p:spPr>
                <a:xfrm>
                  <a:off x="7253280" y="367920"/>
                  <a:ext cx="1071720" cy="1171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7" h="3253" extrusionOk="0">
                      <a:moveTo>
                        <a:pt x="2972" y="942"/>
                      </a:moveTo>
                      <a:lnTo>
                        <a:pt x="2972" y="942"/>
                      </a:lnTo>
                      <a:cubicBezTo>
                        <a:pt x="2925" y="841"/>
                        <a:pt x="2555" y="911"/>
                        <a:pt x="2146" y="1100"/>
                      </a:cubicBezTo>
                      <a:cubicBezTo>
                        <a:pt x="1948" y="1191"/>
                        <a:pt x="1777" y="1293"/>
                        <a:pt x="1658" y="1386"/>
                      </a:cubicBezTo>
                      <a:cubicBezTo>
                        <a:pt x="1707" y="1243"/>
                        <a:pt x="1746" y="1048"/>
                        <a:pt x="1766" y="831"/>
                      </a:cubicBezTo>
                      <a:cubicBezTo>
                        <a:pt x="1807" y="382"/>
                        <a:pt x="1750" y="10"/>
                        <a:pt x="1638" y="0"/>
                      </a:cubicBezTo>
                      <a:cubicBezTo>
                        <a:pt x="1527" y="-11"/>
                        <a:pt x="1403" y="345"/>
                        <a:pt x="1361" y="794"/>
                      </a:cubicBezTo>
                      <a:cubicBezTo>
                        <a:pt x="1341" y="1011"/>
                        <a:pt x="1344" y="1210"/>
                        <a:pt x="1366" y="1359"/>
                      </a:cubicBezTo>
                      <a:cubicBezTo>
                        <a:pt x="1266" y="1246"/>
                        <a:pt x="1117" y="1115"/>
                        <a:pt x="939" y="989"/>
                      </a:cubicBezTo>
                      <a:cubicBezTo>
                        <a:pt x="571" y="728"/>
                        <a:pt x="220" y="592"/>
                        <a:pt x="155" y="683"/>
                      </a:cubicBezTo>
                      <a:cubicBezTo>
                        <a:pt x="90" y="775"/>
                        <a:pt x="336" y="1060"/>
                        <a:pt x="705" y="1320"/>
                      </a:cubicBezTo>
                      <a:cubicBezTo>
                        <a:pt x="882" y="1446"/>
                        <a:pt x="1056" y="1543"/>
                        <a:pt x="1196" y="1599"/>
                      </a:cubicBezTo>
                      <a:cubicBezTo>
                        <a:pt x="1048" y="1629"/>
                        <a:pt x="860" y="1692"/>
                        <a:pt x="662" y="1784"/>
                      </a:cubicBezTo>
                      <a:cubicBezTo>
                        <a:pt x="252" y="1973"/>
                        <a:pt x="-42" y="2208"/>
                        <a:pt x="5" y="2310"/>
                      </a:cubicBezTo>
                      <a:cubicBezTo>
                        <a:pt x="52" y="2412"/>
                        <a:pt x="423" y="2341"/>
                        <a:pt x="832" y="2153"/>
                      </a:cubicBezTo>
                      <a:cubicBezTo>
                        <a:pt x="1030" y="2061"/>
                        <a:pt x="1200" y="1959"/>
                        <a:pt x="1319" y="1867"/>
                      </a:cubicBezTo>
                      <a:cubicBezTo>
                        <a:pt x="1271" y="2009"/>
                        <a:pt x="1232" y="2204"/>
                        <a:pt x="1211" y="2421"/>
                      </a:cubicBezTo>
                      <a:cubicBezTo>
                        <a:pt x="1171" y="2870"/>
                        <a:pt x="1228" y="3242"/>
                        <a:pt x="1339" y="3253"/>
                      </a:cubicBezTo>
                      <a:cubicBezTo>
                        <a:pt x="1451" y="3263"/>
                        <a:pt x="1575" y="2907"/>
                        <a:pt x="1616" y="2458"/>
                      </a:cubicBezTo>
                      <a:cubicBezTo>
                        <a:pt x="1636" y="2241"/>
                        <a:pt x="1633" y="2042"/>
                        <a:pt x="1612" y="1893"/>
                      </a:cubicBezTo>
                      <a:cubicBezTo>
                        <a:pt x="1712" y="2006"/>
                        <a:pt x="1861" y="2137"/>
                        <a:pt x="2038" y="2263"/>
                      </a:cubicBezTo>
                      <a:cubicBezTo>
                        <a:pt x="2407" y="2524"/>
                        <a:pt x="2758" y="2660"/>
                        <a:pt x="2823" y="2569"/>
                      </a:cubicBezTo>
                      <a:cubicBezTo>
                        <a:pt x="2887" y="2477"/>
                        <a:pt x="2641" y="2192"/>
                        <a:pt x="2273" y="1932"/>
                      </a:cubicBezTo>
                      <a:cubicBezTo>
                        <a:pt x="2095" y="1805"/>
                        <a:pt x="1921" y="1709"/>
                        <a:pt x="1782" y="1653"/>
                      </a:cubicBezTo>
                      <a:cubicBezTo>
                        <a:pt x="1929" y="1623"/>
                        <a:pt x="2117" y="1560"/>
                        <a:pt x="2315" y="1468"/>
                      </a:cubicBezTo>
                      <a:cubicBezTo>
                        <a:pt x="2725" y="1280"/>
                        <a:pt x="3019" y="1044"/>
                        <a:pt x="2972" y="9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2" name="Google Shape;1002;p22"/>
                <p:cNvSpPr/>
                <p:nvPr/>
              </p:nvSpPr>
              <p:spPr>
                <a:xfrm>
                  <a:off x="7242840" y="357120"/>
                  <a:ext cx="1092960" cy="1192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3312" extrusionOk="0">
                      <a:moveTo>
                        <a:pt x="3028" y="960"/>
                      </a:moveTo>
                      <a:lnTo>
                        <a:pt x="3028" y="960"/>
                      </a:lnTo>
                      <a:cubicBezTo>
                        <a:pt x="2998" y="895"/>
                        <a:pt x="2894" y="879"/>
                        <a:pt x="2718" y="913"/>
                      </a:cubicBezTo>
                      <a:cubicBezTo>
                        <a:pt x="2560" y="943"/>
                        <a:pt x="2362" y="1011"/>
                        <a:pt x="2162" y="1103"/>
                      </a:cubicBezTo>
                      <a:cubicBezTo>
                        <a:pt x="2004" y="1176"/>
                        <a:pt x="1858" y="1258"/>
                        <a:pt x="1742" y="1339"/>
                      </a:cubicBezTo>
                      <a:cubicBezTo>
                        <a:pt x="1780" y="1199"/>
                        <a:pt x="1808" y="1032"/>
                        <a:pt x="1824" y="864"/>
                      </a:cubicBezTo>
                      <a:cubicBezTo>
                        <a:pt x="1862" y="446"/>
                        <a:pt x="1822" y="14"/>
                        <a:pt x="1670" y="0"/>
                      </a:cubicBezTo>
                      <a:cubicBezTo>
                        <a:pt x="1599" y="-6"/>
                        <a:pt x="1533" y="76"/>
                        <a:pt x="1474" y="245"/>
                      </a:cubicBezTo>
                      <a:cubicBezTo>
                        <a:pt x="1422" y="397"/>
                        <a:pt x="1381" y="602"/>
                        <a:pt x="1361" y="821"/>
                      </a:cubicBezTo>
                      <a:cubicBezTo>
                        <a:pt x="1345" y="989"/>
                        <a:pt x="1342" y="1159"/>
                        <a:pt x="1355" y="1303"/>
                      </a:cubicBezTo>
                      <a:cubicBezTo>
                        <a:pt x="1255" y="1202"/>
                        <a:pt x="1127" y="1095"/>
                        <a:pt x="985" y="994"/>
                      </a:cubicBezTo>
                      <a:cubicBezTo>
                        <a:pt x="642" y="752"/>
                        <a:pt x="248" y="571"/>
                        <a:pt x="159" y="696"/>
                      </a:cubicBezTo>
                      <a:cubicBezTo>
                        <a:pt x="71" y="821"/>
                        <a:pt x="373" y="1132"/>
                        <a:pt x="716" y="1375"/>
                      </a:cubicBezTo>
                      <a:cubicBezTo>
                        <a:pt x="859" y="1475"/>
                        <a:pt x="1003" y="1560"/>
                        <a:pt x="1131" y="1620"/>
                      </a:cubicBezTo>
                      <a:cubicBezTo>
                        <a:pt x="991" y="1657"/>
                        <a:pt x="832" y="1716"/>
                        <a:pt x="679" y="1787"/>
                      </a:cubicBezTo>
                      <a:cubicBezTo>
                        <a:pt x="297" y="1963"/>
                        <a:pt x="-56" y="2213"/>
                        <a:pt x="7" y="2352"/>
                      </a:cubicBezTo>
                      <a:cubicBezTo>
                        <a:pt x="27" y="2395"/>
                        <a:pt x="79" y="2416"/>
                        <a:pt x="163" y="2416"/>
                      </a:cubicBezTo>
                      <a:cubicBezTo>
                        <a:pt x="205" y="2416"/>
                        <a:pt x="257" y="2411"/>
                        <a:pt x="317" y="2399"/>
                      </a:cubicBezTo>
                      <a:cubicBezTo>
                        <a:pt x="476" y="2369"/>
                        <a:pt x="673" y="2301"/>
                        <a:pt x="873" y="2209"/>
                      </a:cubicBezTo>
                      <a:cubicBezTo>
                        <a:pt x="1036" y="2134"/>
                        <a:pt x="1180" y="2052"/>
                        <a:pt x="1294" y="1973"/>
                      </a:cubicBezTo>
                      <a:cubicBezTo>
                        <a:pt x="1256" y="2110"/>
                        <a:pt x="1228" y="2274"/>
                        <a:pt x="1211" y="2448"/>
                      </a:cubicBezTo>
                      <a:cubicBezTo>
                        <a:pt x="1191" y="2667"/>
                        <a:pt x="1193" y="2876"/>
                        <a:pt x="1218" y="3036"/>
                      </a:cubicBezTo>
                      <a:cubicBezTo>
                        <a:pt x="1245" y="3212"/>
                        <a:pt x="1295" y="3306"/>
                        <a:pt x="1365" y="3312"/>
                      </a:cubicBezTo>
                      <a:cubicBezTo>
                        <a:pt x="1368" y="3312"/>
                        <a:pt x="1371" y="3312"/>
                        <a:pt x="1373" y="3312"/>
                      </a:cubicBezTo>
                      <a:cubicBezTo>
                        <a:pt x="1441" y="3312"/>
                        <a:pt x="1504" y="3230"/>
                        <a:pt x="1561" y="3067"/>
                      </a:cubicBezTo>
                      <a:cubicBezTo>
                        <a:pt x="1614" y="2915"/>
                        <a:pt x="1654" y="2710"/>
                        <a:pt x="1674" y="2490"/>
                      </a:cubicBezTo>
                      <a:cubicBezTo>
                        <a:pt x="1691" y="2316"/>
                        <a:pt x="1692" y="2150"/>
                        <a:pt x="1680" y="2009"/>
                      </a:cubicBezTo>
                      <a:cubicBezTo>
                        <a:pt x="1782" y="2111"/>
                        <a:pt x="1913" y="2220"/>
                        <a:pt x="2051" y="2317"/>
                      </a:cubicBezTo>
                      <a:cubicBezTo>
                        <a:pt x="2231" y="2444"/>
                        <a:pt x="2412" y="2547"/>
                        <a:pt x="2563" y="2605"/>
                      </a:cubicBezTo>
                      <a:cubicBezTo>
                        <a:pt x="2651" y="2640"/>
                        <a:pt x="2722" y="2657"/>
                        <a:pt x="2775" y="2657"/>
                      </a:cubicBezTo>
                      <a:cubicBezTo>
                        <a:pt x="2823" y="2657"/>
                        <a:pt x="2856" y="2643"/>
                        <a:pt x="2876" y="2616"/>
                      </a:cubicBezTo>
                      <a:cubicBezTo>
                        <a:pt x="2964" y="2491"/>
                        <a:pt x="2662" y="2180"/>
                        <a:pt x="2319" y="1938"/>
                      </a:cubicBezTo>
                      <a:cubicBezTo>
                        <a:pt x="2181" y="1840"/>
                        <a:pt x="2035" y="1753"/>
                        <a:pt x="1905" y="1691"/>
                      </a:cubicBezTo>
                      <a:cubicBezTo>
                        <a:pt x="2044" y="1655"/>
                        <a:pt x="2204" y="1596"/>
                        <a:pt x="2357" y="1525"/>
                      </a:cubicBezTo>
                      <a:cubicBezTo>
                        <a:pt x="2739" y="1349"/>
                        <a:pt x="3092" y="1098"/>
                        <a:pt x="3028" y="960"/>
                      </a:cubicBezTo>
                      <a:moveTo>
                        <a:pt x="1490" y="1597"/>
                      </a:moveTo>
                      <a:lnTo>
                        <a:pt x="1490" y="1597"/>
                      </a:lnTo>
                      <a:cubicBezTo>
                        <a:pt x="1487" y="1596"/>
                        <a:pt x="1484" y="1594"/>
                        <a:pt x="1482" y="1594"/>
                      </a:cubicBezTo>
                      <a:cubicBezTo>
                        <a:pt x="1469" y="1572"/>
                        <a:pt x="1456" y="1541"/>
                        <a:pt x="1446" y="1500"/>
                      </a:cubicBezTo>
                      <a:cubicBezTo>
                        <a:pt x="1470" y="1537"/>
                        <a:pt x="1485" y="1566"/>
                        <a:pt x="1493" y="1588"/>
                      </a:cubicBezTo>
                      <a:cubicBezTo>
                        <a:pt x="1491" y="1591"/>
                        <a:pt x="1491" y="1594"/>
                        <a:pt x="1490" y="1597"/>
                      </a:cubicBezTo>
                      <a:moveTo>
                        <a:pt x="1452" y="1650"/>
                      </a:moveTo>
                      <a:lnTo>
                        <a:pt x="1452" y="1650"/>
                      </a:lnTo>
                      <a:cubicBezTo>
                        <a:pt x="1450" y="1652"/>
                        <a:pt x="1448" y="1653"/>
                        <a:pt x="1446" y="1655"/>
                      </a:cubicBezTo>
                      <a:cubicBezTo>
                        <a:pt x="1422" y="1655"/>
                        <a:pt x="1390" y="1652"/>
                        <a:pt x="1347" y="1640"/>
                      </a:cubicBezTo>
                      <a:cubicBezTo>
                        <a:pt x="1388" y="1636"/>
                        <a:pt x="1422" y="1638"/>
                        <a:pt x="1446" y="1643"/>
                      </a:cubicBezTo>
                      <a:cubicBezTo>
                        <a:pt x="1448" y="1645"/>
                        <a:pt x="1450" y="1648"/>
                        <a:pt x="1452" y="1650"/>
                      </a:cubicBezTo>
                      <a:moveTo>
                        <a:pt x="1471" y="1712"/>
                      </a:moveTo>
                      <a:lnTo>
                        <a:pt x="1471" y="1712"/>
                      </a:lnTo>
                      <a:cubicBezTo>
                        <a:pt x="1474" y="1712"/>
                        <a:pt x="1477" y="1710"/>
                        <a:pt x="1480" y="1710"/>
                      </a:cubicBezTo>
                      <a:cubicBezTo>
                        <a:pt x="1480" y="1712"/>
                        <a:pt x="1481" y="1714"/>
                        <a:pt x="1482" y="1717"/>
                      </a:cubicBezTo>
                      <a:cubicBezTo>
                        <a:pt x="1469" y="1739"/>
                        <a:pt x="1448" y="1765"/>
                        <a:pt x="1420" y="1794"/>
                      </a:cubicBezTo>
                      <a:cubicBezTo>
                        <a:pt x="1438" y="1756"/>
                        <a:pt x="1456" y="1729"/>
                        <a:pt x="1471" y="1712"/>
                      </a:cubicBezTo>
                      <a:moveTo>
                        <a:pt x="1544" y="1721"/>
                      </a:moveTo>
                      <a:lnTo>
                        <a:pt x="1544" y="1721"/>
                      </a:lnTo>
                      <a:cubicBezTo>
                        <a:pt x="1545" y="1719"/>
                        <a:pt x="1545" y="1718"/>
                        <a:pt x="1545" y="1716"/>
                      </a:cubicBezTo>
                      <a:cubicBezTo>
                        <a:pt x="1548" y="1717"/>
                        <a:pt x="1550" y="1718"/>
                        <a:pt x="1553" y="1718"/>
                      </a:cubicBezTo>
                      <a:cubicBezTo>
                        <a:pt x="1565" y="1739"/>
                        <a:pt x="1578" y="1769"/>
                        <a:pt x="1589" y="1812"/>
                      </a:cubicBezTo>
                      <a:cubicBezTo>
                        <a:pt x="1566" y="1778"/>
                        <a:pt x="1550" y="1749"/>
                        <a:pt x="1542" y="1726"/>
                      </a:cubicBezTo>
                      <a:cubicBezTo>
                        <a:pt x="1543" y="1724"/>
                        <a:pt x="1544" y="1722"/>
                        <a:pt x="1544" y="1721"/>
                      </a:cubicBezTo>
                      <a:moveTo>
                        <a:pt x="1583" y="1662"/>
                      </a:moveTo>
                      <a:lnTo>
                        <a:pt x="1583" y="1662"/>
                      </a:lnTo>
                      <a:cubicBezTo>
                        <a:pt x="1586" y="1660"/>
                        <a:pt x="1588" y="1658"/>
                        <a:pt x="1591" y="1656"/>
                      </a:cubicBezTo>
                      <a:cubicBezTo>
                        <a:pt x="1592" y="1656"/>
                        <a:pt x="1593" y="1656"/>
                        <a:pt x="1594" y="1656"/>
                      </a:cubicBezTo>
                      <a:cubicBezTo>
                        <a:pt x="1619" y="1656"/>
                        <a:pt x="1651" y="1661"/>
                        <a:pt x="1690" y="1672"/>
                      </a:cubicBezTo>
                      <a:cubicBezTo>
                        <a:pt x="1649" y="1676"/>
                        <a:pt x="1615" y="1675"/>
                        <a:pt x="1590" y="1669"/>
                      </a:cubicBezTo>
                      <a:cubicBezTo>
                        <a:pt x="1588" y="1667"/>
                        <a:pt x="1586" y="1665"/>
                        <a:pt x="1583" y="1662"/>
                      </a:cubicBezTo>
                      <a:moveTo>
                        <a:pt x="1565" y="1601"/>
                      </a:moveTo>
                      <a:lnTo>
                        <a:pt x="1565" y="1601"/>
                      </a:lnTo>
                      <a:cubicBezTo>
                        <a:pt x="1562" y="1602"/>
                        <a:pt x="1558" y="1602"/>
                        <a:pt x="1556" y="1603"/>
                      </a:cubicBezTo>
                      <a:cubicBezTo>
                        <a:pt x="1556" y="1600"/>
                        <a:pt x="1556" y="1597"/>
                        <a:pt x="1555" y="1594"/>
                      </a:cubicBezTo>
                      <a:cubicBezTo>
                        <a:pt x="1566" y="1573"/>
                        <a:pt x="1586" y="1547"/>
                        <a:pt x="1617" y="1516"/>
                      </a:cubicBezTo>
                      <a:cubicBezTo>
                        <a:pt x="1599" y="1554"/>
                        <a:pt x="1581" y="1583"/>
                        <a:pt x="1565" y="1601"/>
                      </a:cubicBezTo>
                      <a:moveTo>
                        <a:pt x="1419" y="827"/>
                      </a:moveTo>
                      <a:lnTo>
                        <a:pt x="1419" y="827"/>
                      </a:lnTo>
                      <a:cubicBezTo>
                        <a:pt x="1439" y="612"/>
                        <a:pt x="1479" y="412"/>
                        <a:pt x="1530" y="264"/>
                      </a:cubicBezTo>
                      <a:cubicBezTo>
                        <a:pt x="1583" y="112"/>
                        <a:pt x="1634" y="59"/>
                        <a:pt x="1663" y="59"/>
                      </a:cubicBezTo>
                      <a:lnTo>
                        <a:pt x="1664" y="59"/>
                      </a:lnTo>
                      <a:cubicBezTo>
                        <a:pt x="1737" y="65"/>
                        <a:pt x="1810" y="373"/>
                        <a:pt x="1765" y="859"/>
                      </a:cubicBezTo>
                      <a:cubicBezTo>
                        <a:pt x="1745" y="1084"/>
                        <a:pt x="1706" y="1266"/>
                        <a:pt x="1663" y="1398"/>
                      </a:cubicBezTo>
                      <a:cubicBezTo>
                        <a:pt x="1661" y="1399"/>
                        <a:pt x="1659" y="1401"/>
                        <a:pt x="1656" y="1403"/>
                      </a:cubicBezTo>
                      <a:cubicBezTo>
                        <a:pt x="1600" y="1447"/>
                        <a:pt x="1558" y="1488"/>
                        <a:pt x="1530" y="1526"/>
                      </a:cubicBezTo>
                      <a:cubicBezTo>
                        <a:pt x="1508" y="1484"/>
                        <a:pt x="1474" y="1436"/>
                        <a:pt x="1428" y="1381"/>
                      </a:cubicBezTo>
                      <a:cubicBezTo>
                        <a:pt x="1426" y="1379"/>
                        <a:pt x="1424" y="1377"/>
                        <a:pt x="1422" y="1375"/>
                      </a:cubicBezTo>
                      <a:cubicBezTo>
                        <a:pt x="1404" y="1239"/>
                        <a:pt x="1399" y="1052"/>
                        <a:pt x="1419" y="827"/>
                      </a:cubicBezTo>
                      <a:moveTo>
                        <a:pt x="750" y="1326"/>
                      </a:moveTo>
                      <a:lnTo>
                        <a:pt x="750" y="1326"/>
                      </a:lnTo>
                      <a:cubicBezTo>
                        <a:pt x="352" y="1045"/>
                        <a:pt x="166" y="789"/>
                        <a:pt x="208" y="730"/>
                      </a:cubicBezTo>
                      <a:cubicBezTo>
                        <a:pt x="216" y="719"/>
                        <a:pt x="233" y="713"/>
                        <a:pt x="260" y="713"/>
                      </a:cubicBezTo>
                      <a:cubicBezTo>
                        <a:pt x="370" y="713"/>
                        <a:pt x="629" y="816"/>
                        <a:pt x="951" y="1043"/>
                      </a:cubicBezTo>
                      <a:lnTo>
                        <a:pt x="951" y="1043"/>
                      </a:lnTo>
                      <a:cubicBezTo>
                        <a:pt x="1118" y="1161"/>
                        <a:pt x="1264" y="1287"/>
                        <a:pt x="1366" y="1401"/>
                      </a:cubicBezTo>
                      <a:cubicBezTo>
                        <a:pt x="1376" y="1472"/>
                        <a:pt x="1391" y="1534"/>
                        <a:pt x="1411" y="1581"/>
                      </a:cubicBezTo>
                      <a:cubicBezTo>
                        <a:pt x="1360" y="1578"/>
                        <a:pt x="1298" y="1584"/>
                        <a:pt x="1227" y="1598"/>
                      </a:cubicBezTo>
                      <a:cubicBezTo>
                        <a:pt x="1086" y="1540"/>
                        <a:pt x="917" y="1445"/>
                        <a:pt x="750" y="1326"/>
                      </a:cubicBezTo>
                      <a:moveTo>
                        <a:pt x="849" y="2156"/>
                      </a:moveTo>
                      <a:lnTo>
                        <a:pt x="849" y="2156"/>
                      </a:lnTo>
                      <a:cubicBezTo>
                        <a:pt x="653" y="2246"/>
                        <a:pt x="460" y="2312"/>
                        <a:pt x="306" y="2341"/>
                      </a:cubicBezTo>
                      <a:cubicBezTo>
                        <a:pt x="144" y="2372"/>
                        <a:pt x="72" y="2353"/>
                        <a:pt x="61" y="2328"/>
                      </a:cubicBezTo>
                      <a:cubicBezTo>
                        <a:pt x="30" y="2262"/>
                        <a:pt x="260" y="2045"/>
                        <a:pt x="703" y="1840"/>
                      </a:cubicBezTo>
                      <a:cubicBezTo>
                        <a:pt x="909" y="1745"/>
                        <a:pt x="1086" y="1688"/>
                        <a:pt x="1221" y="1659"/>
                      </a:cubicBezTo>
                      <a:cubicBezTo>
                        <a:pt x="1224" y="1661"/>
                        <a:pt x="1226" y="1662"/>
                        <a:pt x="1229" y="1663"/>
                      </a:cubicBezTo>
                      <a:cubicBezTo>
                        <a:pt x="1295" y="1689"/>
                        <a:pt x="1352" y="1705"/>
                        <a:pt x="1399" y="1711"/>
                      </a:cubicBezTo>
                      <a:cubicBezTo>
                        <a:pt x="1373" y="1751"/>
                        <a:pt x="1349" y="1803"/>
                        <a:pt x="1325" y="1871"/>
                      </a:cubicBezTo>
                      <a:cubicBezTo>
                        <a:pt x="1324" y="1874"/>
                        <a:pt x="1323" y="1876"/>
                        <a:pt x="1322" y="1879"/>
                      </a:cubicBezTo>
                      <a:cubicBezTo>
                        <a:pt x="1212" y="1964"/>
                        <a:pt x="1051" y="2062"/>
                        <a:pt x="849" y="2156"/>
                      </a:cubicBezTo>
                      <a:moveTo>
                        <a:pt x="1616" y="2485"/>
                      </a:moveTo>
                      <a:lnTo>
                        <a:pt x="1616" y="2485"/>
                      </a:lnTo>
                      <a:cubicBezTo>
                        <a:pt x="1596" y="2700"/>
                        <a:pt x="1557" y="2900"/>
                        <a:pt x="1505" y="3048"/>
                      </a:cubicBezTo>
                      <a:cubicBezTo>
                        <a:pt x="1451" y="3203"/>
                        <a:pt x="1399" y="3255"/>
                        <a:pt x="1371" y="3253"/>
                      </a:cubicBezTo>
                      <a:cubicBezTo>
                        <a:pt x="1343" y="3251"/>
                        <a:pt x="1301" y="3190"/>
                        <a:pt x="1276" y="3027"/>
                      </a:cubicBezTo>
                      <a:cubicBezTo>
                        <a:pt x="1252" y="2872"/>
                        <a:pt x="1251" y="2668"/>
                        <a:pt x="1270" y="2453"/>
                      </a:cubicBezTo>
                      <a:cubicBezTo>
                        <a:pt x="1289" y="2250"/>
                        <a:pt x="1325" y="2060"/>
                        <a:pt x="1373" y="1914"/>
                      </a:cubicBezTo>
                      <a:cubicBezTo>
                        <a:pt x="1430" y="1869"/>
                        <a:pt x="1475" y="1825"/>
                        <a:pt x="1506" y="1786"/>
                      </a:cubicBezTo>
                      <a:cubicBezTo>
                        <a:pt x="1529" y="1832"/>
                        <a:pt x="1566" y="1883"/>
                        <a:pt x="1613" y="1937"/>
                      </a:cubicBezTo>
                      <a:cubicBezTo>
                        <a:pt x="1633" y="2088"/>
                        <a:pt x="1635" y="2282"/>
                        <a:pt x="1616" y="2485"/>
                      </a:cubicBezTo>
                      <a:moveTo>
                        <a:pt x="2285" y="1986"/>
                      </a:moveTo>
                      <a:lnTo>
                        <a:pt x="2285" y="1986"/>
                      </a:lnTo>
                      <a:cubicBezTo>
                        <a:pt x="2683" y="2267"/>
                        <a:pt x="2869" y="2523"/>
                        <a:pt x="2828" y="2582"/>
                      </a:cubicBezTo>
                      <a:cubicBezTo>
                        <a:pt x="2812" y="2605"/>
                        <a:pt x="2738" y="2610"/>
                        <a:pt x="2584" y="2550"/>
                      </a:cubicBezTo>
                      <a:cubicBezTo>
                        <a:pt x="2438" y="2494"/>
                        <a:pt x="2261" y="2394"/>
                        <a:pt x="2084" y="2269"/>
                      </a:cubicBezTo>
                      <a:cubicBezTo>
                        <a:pt x="1900" y="2138"/>
                        <a:pt x="1761" y="2014"/>
                        <a:pt x="1669" y="1911"/>
                      </a:cubicBezTo>
                      <a:cubicBezTo>
                        <a:pt x="1669" y="1908"/>
                        <a:pt x="1668" y="1906"/>
                        <a:pt x="1668" y="1903"/>
                      </a:cubicBezTo>
                      <a:cubicBezTo>
                        <a:pt x="1657" y="1832"/>
                        <a:pt x="1642" y="1775"/>
                        <a:pt x="1624" y="1731"/>
                      </a:cubicBezTo>
                      <a:cubicBezTo>
                        <a:pt x="1632" y="1732"/>
                        <a:pt x="1640" y="1732"/>
                        <a:pt x="1649" y="1732"/>
                      </a:cubicBezTo>
                      <a:cubicBezTo>
                        <a:pt x="1695" y="1732"/>
                        <a:pt x="1750" y="1726"/>
                        <a:pt x="1810" y="1714"/>
                      </a:cubicBezTo>
                      <a:cubicBezTo>
                        <a:pt x="1937" y="1766"/>
                        <a:pt x="2101" y="1855"/>
                        <a:pt x="2285" y="1986"/>
                      </a:cubicBezTo>
                      <a:moveTo>
                        <a:pt x="1815" y="1652"/>
                      </a:moveTo>
                      <a:lnTo>
                        <a:pt x="1815" y="1652"/>
                      </a:lnTo>
                      <a:cubicBezTo>
                        <a:pt x="1748" y="1626"/>
                        <a:pt x="1687" y="1608"/>
                        <a:pt x="1636" y="1602"/>
                      </a:cubicBezTo>
                      <a:cubicBezTo>
                        <a:pt x="1664" y="1559"/>
                        <a:pt x="1690" y="1501"/>
                        <a:pt x="1714" y="1433"/>
                      </a:cubicBezTo>
                      <a:cubicBezTo>
                        <a:pt x="1834" y="1340"/>
                        <a:pt x="2001" y="1242"/>
                        <a:pt x="2187" y="1156"/>
                      </a:cubicBezTo>
                      <a:cubicBezTo>
                        <a:pt x="2383" y="1066"/>
                        <a:pt x="2575" y="1000"/>
                        <a:pt x="2729" y="971"/>
                      </a:cubicBezTo>
                      <a:cubicBezTo>
                        <a:pt x="2789" y="960"/>
                        <a:pt x="2837" y="955"/>
                        <a:pt x="2873" y="955"/>
                      </a:cubicBezTo>
                      <a:cubicBezTo>
                        <a:pt x="2936" y="955"/>
                        <a:pt x="2967" y="968"/>
                        <a:pt x="2975" y="984"/>
                      </a:cubicBezTo>
                      <a:cubicBezTo>
                        <a:pt x="3005" y="1050"/>
                        <a:pt x="2775" y="1267"/>
                        <a:pt x="2332" y="1472"/>
                      </a:cubicBezTo>
                      <a:cubicBezTo>
                        <a:pt x="2127" y="1566"/>
                        <a:pt x="1950" y="1624"/>
                        <a:pt x="1815" y="165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3" name="Google Shape;1003;p22"/>
                <p:cNvSpPr/>
                <p:nvPr/>
              </p:nvSpPr>
              <p:spPr>
                <a:xfrm>
                  <a:off x="7665840" y="829800"/>
                  <a:ext cx="246600" cy="2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" h="685" extrusionOk="0">
                      <a:moveTo>
                        <a:pt x="224" y="664"/>
                      </a:moveTo>
                      <a:lnTo>
                        <a:pt x="224" y="664"/>
                      </a:lnTo>
                      <a:cubicBezTo>
                        <a:pt x="47" y="599"/>
                        <a:pt x="-44" y="402"/>
                        <a:pt x="21" y="225"/>
                      </a:cubicBezTo>
                      <a:cubicBezTo>
                        <a:pt x="87" y="47"/>
                        <a:pt x="284" y="-44"/>
                        <a:pt x="461" y="22"/>
                      </a:cubicBezTo>
                      <a:cubicBezTo>
                        <a:pt x="638" y="87"/>
                        <a:pt x="729" y="284"/>
                        <a:pt x="664" y="461"/>
                      </a:cubicBezTo>
                      <a:cubicBezTo>
                        <a:pt x="599" y="639"/>
                        <a:pt x="402" y="730"/>
                        <a:pt x="224" y="66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04" name="Google Shape;1004;p22"/>
              <p:cNvSpPr/>
              <p:nvPr/>
            </p:nvSpPr>
            <p:spPr>
              <a:xfrm rot="2679291">
                <a:off x="8779764" y="2915497"/>
                <a:ext cx="70429" cy="70429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1005" name="Google Shape;1005;p22"/>
              <p:cNvSpPr/>
              <p:nvPr/>
            </p:nvSpPr>
            <p:spPr>
              <a:xfrm rot="2674307">
                <a:off x="8759556" y="3044325"/>
                <a:ext cx="141920" cy="14192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1006" name="Google Shape;1006;p22"/>
              <p:cNvSpPr/>
              <p:nvPr/>
            </p:nvSpPr>
            <p:spPr>
              <a:xfrm rot="2679291">
                <a:off x="8249066" y="3752068"/>
                <a:ext cx="70429" cy="70429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1007" name="Google Shape;1007;p22"/>
              <p:cNvSpPr/>
              <p:nvPr/>
            </p:nvSpPr>
            <p:spPr>
              <a:xfrm rot="2679291">
                <a:off x="8438395" y="3046352"/>
                <a:ext cx="70429" cy="70429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</p:grpSp>
        <p:sp>
          <p:nvSpPr>
            <p:cNvPr id="1008" name="Google Shape;1008;p22"/>
            <p:cNvSpPr/>
            <p:nvPr/>
          </p:nvSpPr>
          <p:spPr>
            <a:xfrm>
              <a:off x="8836158" y="4159186"/>
              <a:ext cx="306461" cy="240729"/>
            </a:xfrm>
            <a:custGeom>
              <a:avLst/>
              <a:gdLst/>
              <a:ahLst/>
              <a:cxnLst/>
              <a:rect l="l" t="t" r="r" b="b"/>
              <a:pathLst>
                <a:path w="1973" h="1550" extrusionOk="0">
                  <a:moveTo>
                    <a:pt x="1526" y="1538"/>
                  </a:moveTo>
                  <a:lnTo>
                    <a:pt x="1526" y="1538"/>
                  </a:lnTo>
                  <a:cubicBezTo>
                    <a:pt x="1512" y="1542"/>
                    <a:pt x="1496" y="1546"/>
                    <a:pt x="1481" y="1550"/>
                  </a:cubicBezTo>
                  <a:cubicBezTo>
                    <a:pt x="1552" y="284"/>
                    <a:pt x="0" y="220"/>
                    <a:pt x="0" y="220"/>
                  </a:cubicBezTo>
                  <a:cubicBezTo>
                    <a:pt x="0" y="220"/>
                    <a:pt x="1113" y="-381"/>
                    <a:pt x="1826" y="403"/>
                  </a:cubicBezTo>
                  <a:cubicBezTo>
                    <a:pt x="2109" y="813"/>
                    <a:pt x="1972" y="1409"/>
                    <a:pt x="1526" y="15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09" name="Google Shape;1009;p22"/>
          <p:cNvGrpSpPr/>
          <p:nvPr/>
        </p:nvGrpSpPr>
        <p:grpSpPr>
          <a:xfrm rot="-5400000" flipH="1">
            <a:off x="6817525" y="3171724"/>
            <a:ext cx="2521332" cy="2332409"/>
            <a:chOff x="6864086" y="-201097"/>
            <a:chExt cx="2521332" cy="2332409"/>
          </a:xfrm>
        </p:grpSpPr>
        <p:sp>
          <p:nvSpPr>
            <p:cNvPr id="1010" name="Google Shape;1010;p22"/>
            <p:cNvSpPr/>
            <p:nvPr/>
          </p:nvSpPr>
          <p:spPr>
            <a:xfrm rot="-9527792" flipH="1">
              <a:off x="8565623" y="-81867"/>
              <a:ext cx="531799" cy="1204102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22"/>
            <p:cNvSpPr/>
            <p:nvPr/>
          </p:nvSpPr>
          <p:spPr>
            <a:xfrm rot="-6316527" flipH="1">
              <a:off x="7897586" y="231662"/>
              <a:ext cx="310343" cy="702686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22"/>
            <p:cNvSpPr/>
            <p:nvPr/>
          </p:nvSpPr>
          <p:spPr>
            <a:xfrm rot="-5837613" flipH="1">
              <a:off x="8206439" y="-462970"/>
              <a:ext cx="531808" cy="1204124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22"/>
            <p:cNvSpPr/>
            <p:nvPr/>
          </p:nvSpPr>
          <p:spPr>
            <a:xfrm rot="-9527243" flipH="1">
              <a:off x="8656894" y="1733554"/>
              <a:ext cx="70475" cy="7047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1014" name="Google Shape;1014;p22"/>
            <p:cNvSpPr/>
            <p:nvPr/>
          </p:nvSpPr>
          <p:spPr>
            <a:xfrm rot="-9528357" flipH="1">
              <a:off x="8553544" y="1560453"/>
              <a:ext cx="141898" cy="141898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1015" name="Google Shape;1015;p22"/>
            <p:cNvSpPr/>
            <p:nvPr/>
          </p:nvSpPr>
          <p:spPr>
            <a:xfrm rot="-9527243" flipH="1">
              <a:off x="8373067" y="744448"/>
              <a:ext cx="70475" cy="7047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1016" name="Google Shape;1016;p22"/>
            <p:cNvSpPr/>
            <p:nvPr/>
          </p:nvSpPr>
          <p:spPr>
            <a:xfrm rot="-9527243" flipH="1">
              <a:off x="6874448" y="328954"/>
              <a:ext cx="70475" cy="7047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grpSp>
          <p:nvGrpSpPr>
            <p:cNvPr id="1017" name="Google Shape;1017;p22"/>
            <p:cNvGrpSpPr/>
            <p:nvPr/>
          </p:nvGrpSpPr>
          <p:grpSpPr>
            <a:xfrm rot="-9527590" flipH="1">
              <a:off x="7963176" y="-159400"/>
              <a:ext cx="283584" cy="283584"/>
              <a:chOff x="7314840" y="1753920"/>
              <a:chExt cx="948960" cy="948960"/>
            </a:xfrm>
          </p:grpSpPr>
          <p:sp>
            <p:nvSpPr>
              <p:cNvPr id="1018" name="Google Shape;1018;p22"/>
              <p:cNvSpPr/>
              <p:nvPr/>
            </p:nvSpPr>
            <p:spPr>
              <a:xfrm>
                <a:off x="7314840" y="1753920"/>
                <a:ext cx="948960" cy="948960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2636" extrusionOk="0">
                    <a:moveTo>
                      <a:pt x="2636" y="1439"/>
                    </a:moveTo>
                    <a:lnTo>
                      <a:pt x="2636" y="1439"/>
                    </a:lnTo>
                    <a:cubicBezTo>
                      <a:pt x="2644" y="1349"/>
                      <a:pt x="2356" y="1248"/>
                      <a:pt x="1992" y="1215"/>
                    </a:cubicBezTo>
                    <a:cubicBezTo>
                      <a:pt x="1975" y="1214"/>
                      <a:pt x="1958" y="1212"/>
                      <a:pt x="1942" y="1211"/>
                    </a:cubicBezTo>
                    <a:cubicBezTo>
                      <a:pt x="1957" y="1204"/>
                      <a:pt x="1972" y="1198"/>
                      <a:pt x="1987" y="1191"/>
                    </a:cubicBezTo>
                    <a:cubicBezTo>
                      <a:pt x="2319" y="1037"/>
                      <a:pt x="2558" y="846"/>
                      <a:pt x="2520" y="764"/>
                    </a:cubicBezTo>
                    <a:cubicBezTo>
                      <a:pt x="2481" y="681"/>
                      <a:pt x="2181" y="739"/>
                      <a:pt x="1849" y="892"/>
                    </a:cubicBezTo>
                    <a:cubicBezTo>
                      <a:pt x="1834" y="898"/>
                      <a:pt x="1819" y="906"/>
                      <a:pt x="1805" y="913"/>
                    </a:cubicBezTo>
                    <a:cubicBezTo>
                      <a:pt x="1814" y="900"/>
                      <a:pt x="1824" y="887"/>
                      <a:pt x="1834" y="873"/>
                    </a:cubicBezTo>
                    <a:cubicBezTo>
                      <a:pt x="2045" y="574"/>
                      <a:pt x="2156" y="290"/>
                      <a:pt x="2082" y="237"/>
                    </a:cubicBezTo>
                    <a:cubicBezTo>
                      <a:pt x="2008" y="185"/>
                      <a:pt x="1776" y="384"/>
                      <a:pt x="1565" y="683"/>
                    </a:cubicBezTo>
                    <a:cubicBezTo>
                      <a:pt x="1556" y="697"/>
                      <a:pt x="1546" y="710"/>
                      <a:pt x="1537" y="724"/>
                    </a:cubicBezTo>
                    <a:cubicBezTo>
                      <a:pt x="1539" y="707"/>
                      <a:pt x="1541" y="691"/>
                      <a:pt x="1542" y="674"/>
                    </a:cubicBezTo>
                    <a:cubicBezTo>
                      <a:pt x="1575" y="310"/>
                      <a:pt x="1529" y="9"/>
                      <a:pt x="1439" y="0"/>
                    </a:cubicBezTo>
                    <a:cubicBezTo>
                      <a:pt x="1348" y="-8"/>
                      <a:pt x="1248" y="280"/>
                      <a:pt x="1214" y="644"/>
                    </a:cubicBezTo>
                    <a:cubicBezTo>
                      <a:pt x="1213" y="661"/>
                      <a:pt x="1211" y="678"/>
                      <a:pt x="1210" y="694"/>
                    </a:cubicBezTo>
                    <a:cubicBezTo>
                      <a:pt x="1204" y="679"/>
                      <a:pt x="1197" y="663"/>
                      <a:pt x="1190" y="648"/>
                    </a:cubicBezTo>
                    <a:cubicBezTo>
                      <a:pt x="1037" y="316"/>
                      <a:pt x="846" y="78"/>
                      <a:pt x="763" y="116"/>
                    </a:cubicBezTo>
                    <a:cubicBezTo>
                      <a:pt x="681" y="154"/>
                      <a:pt x="738" y="454"/>
                      <a:pt x="891" y="786"/>
                    </a:cubicBezTo>
                    <a:cubicBezTo>
                      <a:pt x="898" y="801"/>
                      <a:pt x="905" y="816"/>
                      <a:pt x="913" y="831"/>
                    </a:cubicBezTo>
                    <a:cubicBezTo>
                      <a:pt x="899" y="822"/>
                      <a:pt x="886" y="812"/>
                      <a:pt x="872" y="802"/>
                    </a:cubicBezTo>
                    <a:cubicBezTo>
                      <a:pt x="574" y="591"/>
                      <a:pt x="289" y="480"/>
                      <a:pt x="237" y="554"/>
                    </a:cubicBezTo>
                    <a:cubicBezTo>
                      <a:pt x="184" y="628"/>
                      <a:pt x="384" y="860"/>
                      <a:pt x="682" y="1071"/>
                    </a:cubicBezTo>
                    <a:cubicBezTo>
                      <a:pt x="696" y="1080"/>
                      <a:pt x="710" y="1090"/>
                      <a:pt x="724" y="1099"/>
                    </a:cubicBezTo>
                    <a:cubicBezTo>
                      <a:pt x="707" y="1097"/>
                      <a:pt x="691" y="1095"/>
                      <a:pt x="674" y="1094"/>
                    </a:cubicBezTo>
                    <a:cubicBezTo>
                      <a:pt x="310" y="1060"/>
                      <a:pt x="8" y="1106"/>
                      <a:pt x="0" y="1197"/>
                    </a:cubicBezTo>
                    <a:cubicBezTo>
                      <a:pt x="-9" y="1288"/>
                      <a:pt x="280" y="1388"/>
                      <a:pt x="643" y="1422"/>
                    </a:cubicBezTo>
                    <a:cubicBezTo>
                      <a:pt x="660" y="1423"/>
                      <a:pt x="677" y="1424"/>
                      <a:pt x="693" y="1425"/>
                    </a:cubicBezTo>
                    <a:cubicBezTo>
                      <a:pt x="678" y="1432"/>
                      <a:pt x="663" y="1438"/>
                      <a:pt x="648" y="1446"/>
                    </a:cubicBezTo>
                    <a:cubicBezTo>
                      <a:pt x="316" y="1599"/>
                      <a:pt x="78" y="1789"/>
                      <a:pt x="116" y="1872"/>
                    </a:cubicBezTo>
                    <a:cubicBezTo>
                      <a:pt x="154" y="1955"/>
                      <a:pt x="453" y="1898"/>
                      <a:pt x="785" y="1745"/>
                    </a:cubicBezTo>
                    <a:cubicBezTo>
                      <a:pt x="801" y="1737"/>
                      <a:pt x="816" y="1730"/>
                      <a:pt x="831" y="1723"/>
                    </a:cubicBezTo>
                    <a:cubicBezTo>
                      <a:pt x="821" y="1736"/>
                      <a:pt x="811" y="1750"/>
                      <a:pt x="802" y="1764"/>
                    </a:cubicBezTo>
                    <a:cubicBezTo>
                      <a:pt x="590" y="2062"/>
                      <a:pt x="479" y="2347"/>
                      <a:pt x="554" y="2399"/>
                    </a:cubicBezTo>
                    <a:cubicBezTo>
                      <a:pt x="628" y="2452"/>
                      <a:pt x="859" y="2252"/>
                      <a:pt x="1070" y="1954"/>
                    </a:cubicBezTo>
                    <a:cubicBezTo>
                      <a:pt x="1080" y="1940"/>
                      <a:pt x="1089" y="1926"/>
                      <a:pt x="1099" y="1912"/>
                    </a:cubicBezTo>
                    <a:cubicBezTo>
                      <a:pt x="1097" y="1929"/>
                      <a:pt x="1095" y="1945"/>
                      <a:pt x="1093" y="1962"/>
                    </a:cubicBezTo>
                    <a:cubicBezTo>
                      <a:pt x="1060" y="2326"/>
                      <a:pt x="1106" y="2628"/>
                      <a:pt x="1196" y="2636"/>
                    </a:cubicBezTo>
                    <a:cubicBezTo>
                      <a:pt x="1287" y="2644"/>
                      <a:pt x="1387" y="2356"/>
                      <a:pt x="1421" y="1992"/>
                    </a:cubicBezTo>
                    <a:cubicBezTo>
                      <a:pt x="1422" y="1975"/>
                      <a:pt x="1424" y="1959"/>
                      <a:pt x="1425" y="1942"/>
                    </a:cubicBezTo>
                    <a:cubicBezTo>
                      <a:pt x="1432" y="1958"/>
                      <a:pt x="1438" y="1973"/>
                      <a:pt x="1445" y="1988"/>
                    </a:cubicBezTo>
                    <a:cubicBezTo>
                      <a:pt x="1598" y="2320"/>
                      <a:pt x="1789" y="2558"/>
                      <a:pt x="1871" y="2520"/>
                    </a:cubicBezTo>
                    <a:cubicBezTo>
                      <a:pt x="1954" y="2482"/>
                      <a:pt x="1897" y="2182"/>
                      <a:pt x="1744" y="1850"/>
                    </a:cubicBezTo>
                    <a:cubicBezTo>
                      <a:pt x="1737" y="1835"/>
                      <a:pt x="1730" y="1820"/>
                      <a:pt x="1723" y="1805"/>
                    </a:cubicBezTo>
                    <a:cubicBezTo>
                      <a:pt x="1736" y="1815"/>
                      <a:pt x="1749" y="1825"/>
                      <a:pt x="1763" y="1834"/>
                    </a:cubicBezTo>
                    <a:cubicBezTo>
                      <a:pt x="2061" y="2045"/>
                      <a:pt x="2346" y="2156"/>
                      <a:pt x="2398" y="2082"/>
                    </a:cubicBezTo>
                    <a:cubicBezTo>
                      <a:pt x="2451" y="2007"/>
                      <a:pt x="2252" y="1776"/>
                      <a:pt x="1953" y="1566"/>
                    </a:cubicBezTo>
                    <a:cubicBezTo>
                      <a:pt x="1939" y="1556"/>
                      <a:pt x="1926" y="1547"/>
                      <a:pt x="1912" y="1538"/>
                    </a:cubicBezTo>
                    <a:cubicBezTo>
                      <a:pt x="1928" y="1539"/>
                      <a:pt x="1945" y="1541"/>
                      <a:pt x="1962" y="1543"/>
                    </a:cubicBezTo>
                    <a:cubicBezTo>
                      <a:pt x="2326" y="1576"/>
                      <a:pt x="2627" y="1530"/>
                      <a:pt x="2636" y="14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9" name="Google Shape;1019;p22"/>
              <p:cNvSpPr/>
              <p:nvPr/>
            </p:nvSpPr>
            <p:spPr>
              <a:xfrm>
                <a:off x="7689600" y="2128320"/>
                <a:ext cx="199800" cy="199800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55" extrusionOk="0">
                    <a:moveTo>
                      <a:pt x="393" y="530"/>
                    </a:moveTo>
                    <a:lnTo>
                      <a:pt x="393" y="530"/>
                    </a:lnTo>
                    <a:cubicBezTo>
                      <a:pt x="253" y="594"/>
                      <a:pt x="89" y="533"/>
                      <a:pt x="25" y="394"/>
                    </a:cubicBezTo>
                    <a:cubicBezTo>
                      <a:pt x="-39" y="255"/>
                      <a:pt x="21" y="91"/>
                      <a:pt x="160" y="26"/>
                    </a:cubicBezTo>
                    <a:cubicBezTo>
                      <a:pt x="299" y="-38"/>
                      <a:pt x="464" y="23"/>
                      <a:pt x="529" y="162"/>
                    </a:cubicBezTo>
                    <a:cubicBezTo>
                      <a:pt x="593" y="301"/>
                      <a:pt x="532" y="466"/>
                      <a:pt x="393" y="5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20" name="Google Shape;1020;p22"/>
            <p:cNvSpPr/>
            <p:nvPr/>
          </p:nvSpPr>
          <p:spPr>
            <a:xfrm rot="-9528357" flipH="1">
              <a:off x="6961190" y="131709"/>
              <a:ext cx="141898" cy="141898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1021" name="Google Shape;1021;p22"/>
            <p:cNvSpPr/>
            <p:nvPr/>
          </p:nvSpPr>
          <p:spPr>
            <a:xfrm rot="-7891121">
              <a:off x="8069147" y="253197"/>
              <a:ext cx="531800" cy="1204105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22"/>
            <p:cNvSpPr/>
            <p:nvPr/>
          </p:nvSpPr>
          <p:spPr>
            <a:xfrm rot="10363418" flipH="1">
              <a:off x="8676357" y="1060451"/>
              <a:ext cx="310340" cy="702700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22"/>
            <p:cNvSpPr/>
            <p:nvPr/>
          </p:nvSpPr>
          <p:spPr>
            <a:xfrm rot="10067389">
              <a:off x="8876933" y="627216"/>
              <a:ext cx="414042" cy="937495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24" name="Google Shape;1024;p22"/>
            <p:cNvGrpSpPr/>
            <p:nvPr/>
          </p:nvGrpSpPr>
          <p:grpSpPr>
            <a:xfrm rot="-9527590" flipH="1">
              <a:off x="8812588" y="1219338"/>
              <a:ext cx="283584" cy="283584"/>
              <a:chOff x="7314840" y="1753920"/>
              <a:chExt cx="948960" cy="948960"/>
            </a:xfrm>
          </p:grpSpPr>
          <p:sp>
            <p:nvSpPr>
              <p:cNvPr id="1025" name="Google Shape;1025;p22"/>
              <p:cNvSpPr/>
              <p:nvPr/>
            </p:nvSpPr>
            <p:spPr>
              <a:xfrm>
                <a:off x="7314840" y="1753920"/>
                <a:ext cx="948960" cy="948960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2636" extrusionOk="0">
                    <a:moveTo>
                      <a:pt x="2636" y="1439"/>
                    </a:moveTo>
                    <a:lnTo>
                      <a:pt x="2636" y="1439"/>
                    </a:lnTo>
                    <a:cubicBezTo>
                      <a:pt x="2644" y="1349"/>
                      <a:pt x="2356" y="1248"/>
                      <a:pt x="1992" y="1215"/>
                    </a:cubicBezTo>
                    <a:cubicBezTo>
                      <a:pt x="1975" y="1214"/>
                      <a:pt x="1958" y="1212"/>
                      <a:pt x="1942" y="1211"/>
                    </a:cubicBezTo>
                    <a:cubicBezTo>
                      <a:pt x="1957" y="1204"/>
                      <a:pt x="1972" y="1198"/>
                      <a:pt x="1987" y="1191"/>
                    </a:cubicBezTo>
                    <a:cubicBezTo>
                      <a:pt x="2319" y="1037"/>
                      <a:pt x="2558" y="846"/>
                      <a:pt x="2520" y="764"/>
                    </a:cubicBezTo>
                    <a:cubicBezTo>
                      <a:pt x="2481" y="681"/>
                      <a:pt x="2181" y="739"/>
                      <a:pt x="1849" y="892"/>
                    </a:cubicBezTo>
                    <a:cubicBezTo>
                      <a:pt x="1834" y="898"/>
                      <a:pt x="1819" y="906"/>
                      <a:pt x="1805" y="913"/>
                    </a:cubicBezTo>
                    <a:cubicBezTo>
                      <a:pt x="1814" y="900"/>
                      <a:pt x="1824" y="887"/>
                      <a:pt x="1834" y="873"/>
                    </a:cubicBezTo>
                    <a:cubicBezTo>
                      <a:pt x="2045" y="574"/>
                      <a:pt x="2156" y="290"/>
                      <a:pt x="2082" y="237"/>
                    </a:cubicBezTo>
                    <a:cubicBezTo>
                      <a:pt x="2008" y="185"/>
                      <a:pt x="1776" y="384"/>
                      <a:pt x="1565" y="683"/>
                    </a:cubicBezTo>
                    <a:cubicBezTo>
                      <a:pt x="1556" y="697"/>
                      <a:pt x="1546" y="710"/>
                      <a:pt x="1537" y="724"/>
                    </a:cubicBezTo>
                    <a:cubicBezTo>
                      <a:pt x="1539" y="707"/>
                      <a:pt x="1541" y="691"/>
                      <a:pt x="1542" y="674"/>
                    </a:cubicBezTo>
                    <a:cubicBezTo>
                      <a:pt x="1575" y="310"/>
                      <a:pt x="1529" y="9"/>
                      <a:pt x="1439" y="0"/>
                    </a:cubicBezTo>
                    <a:cubicBezTo>
                      <a:pt x="1348" y="-8"/>
                      <a:pt x="1248" y="280"/>
                      <a:pt x="1214" y="644"/>
                    </a:cubicBezTo>
                    <a:cubicBezTo>
                      <a:pt x="1213" y="661"/>
                      <a:pt x="1211" y="678"/>
                      <a:pt x="1210" y="694"/>
                    </a:cubicBezTo>
                    <a:cubicBezTo>
                      <a:pt x="1204" y="679"/>
                      <a:pt x="1197" y="663"/>
                      <a:pt x="1190" y="648"/>
                    </a:cubicBezTo>
                    <a:cubicBezTo>
                      <a:pt x="1037" y="316"/>
                      <a:pt x="846" y="78"/>
                      <a:pt x="763" y="116"/>
                    </a:cubicBezTo>
                    <a:cubicBezTo>
                      <a:pt x="681" y="154"/>
                      <a:pt x="738" y="454"/>
                      <a:pt x="891" y="786"/>
                    </a:cubicBezTo>
                    <a:cubicBezTo>
                      <a:pt x="898" y="801"/>
                      <a:pt x="905" y="816"/>
                      <a:pt x="913" y="831"/>
                    </a:cubicBezTo>
                    <a:cubicBezTo>
                      <a:pt x="899" y="822"/>
                      <a:pt x="886" y="812"/>
                      <a:pt x="872" y="802"/>
                    </a:cubicBezTo>
                    <a:cubicBezTo>
                      <a:pt x="574" y="591"/>
                      <a:pt x="289" y="480"/>
                      <a:pt x="237" y="554"/>
                    </a:cubicBezTo>
                    <a:cubicBezTo>
                      <a:pt x="184" y="628"/>
                      <a:pt x="384" y="860"/>
                      <a:pt x="682" y="1071"/>
                    </a:cubicBezTo>
                    <a:cubicBezTo>
                      <a:pt x="696" y="1080"/>
                      <a:pt x="710" y="1090"/>
                      <a:pt x="724" y="1099"/>
                    </a:cubicBezTo>
                    <a:cubicBezTo>
                      <a:pt x="707" y="1097"/>
                      <a:pt x="691" y="1095"/>
                      <a:pt x="674" y="1094"/>
                    </a:cubicBezTo>
                    <a:cubicBezTo>
                      <a:pt x="310" y="1060"/>
                      <a:pt x="8" y="1106"/>
                      <a:pt x="0" y="1197"/>
                    </a:cubicBezTo>
                    <a:cubicBezTo>
                      <a:pt x="-9" y="1288"/>
                      <a:pt x="280" y="1388"/>
                      <a:pt x="643" y="1422"/>
                    </a:cubicBezTo>
                    <a:cubicBezTo>
                      <a:pt x="660" y="1423"/>
                      <a:pt x="677" y="1424"/>
                      <a:pt x="693" y="1425"/>
                    </a:cubicBezTo>
                    <a:cubicBezTo>
                      <a:pt x="678" y="1432"/>
                      <a:pt x="663" y="1438"/>
                      <a:pt x="648" y="1446"/>
                    </a:cubicBezTo>
                    <a:cubicBezTo>
                      <a:pt x="316" y="1599"/>
                      <a:pt x="78" y="1789"/>
                      <a:pt x="116" y="1872"/>
                    </a:cubicBezTo>
                    <a:cubicBezTo>
                      <a:pt x="154" y="1955"/>
                      <a:pt x="453" y="1898"/>
                      <a:pt x="785" y="1745"/>
                    </a:cubicBezTo>
                    <a:cubicBezTo>
                      <a:pt x="801" y="1737"/>
                      <a:pt x="816" y="1730"/>
                      <a:pt x="831" y="1723"/>
                    </a:cubicBezTo>
                    <a:cubicBezTo>
                      <a:pt x="821" y="1736"/>
                      <a:pt x="811" y="1750"/>
                      <a:pt x="802" y="1764"/>
                    </a:cubicBezTo>
                    <a:cubicBezTo>
                      <a:pt x="590" y="2062"/>
                      <a:pt x="479" y="2347"/>
                      <a:pt x="554" y="2399"/>
                    </a:cubicBezTo>
                    <a:cubicBezTo>
                      <a:pt x="628" y="2452"/>
                      <a:pt x="859" y="2252"/>
                      <a:pt x="1070" y="1954"/>
                    </a:cubicBezTo>
                    <a:cubicBezTo>
                      <a:pt x="1080" y="1940"/>
                      <a:pt x="1089" y="1926"/>
                      <a:pt x="1099" y="1912"/>
                    </a:cubicBezTo>
                    <a:cubicBezTo>
                      <a:pt x="1097" y="1929"/>
                      <a:pt x="1095" y="1945"/>
                      <a:pt x="1093" y="1962"/>
                    </a:cubicBezTo>
                    <a:cubicBezTo>
                      <a:pt x="1060" y="2326"/>
                      <a:pt x="1106" y="2628"/>
                      <a:pt x="1196" y="2636"/>
                    </a:cubicBezTo>
                    <a:cubicBezTo>
                      <a:pt x="1287" y="2644"/>
                      <a:pt x="1387" y="2356"/>
                      <a:pt x="1421" y="1992"/>
                    </a:cubicBezTo>
                    <a:cubicBezTo>
                      <a:pt x="1422" y="1975"/>
                      <a:pt x="1424" y="1959"/>
                      <a:pt x="1425" y="1942"/>
                    </a:cubicBezTo>
                    <a:cubicBezTo>
                      <a:pt x="1432" y="1958"/>
                      <a:pt x="1438" y="1973"/>
                      <a:pt x="1445" y="1988"/>
                    </a:cubicBezTo>
                    <a:cubicBezTo>
                      <a:pt x="1598" y="2320"/>
                      <a:pt x="1789" y="2558"/>
                      <a:pt x="1871" y="2520"/>
                    </a:cubicBezTo>
                    <a:cubicBezTo>
                      <a:pt x="1954" y="2482"/>
                      <a:pt x="1897" y="2182"/>
                      <a:pt x="1744" y="1850"/>
                    </a:cubicBezTo>
                    <a:cubicBezTo>
                      <a:pt x="1737" y="1835"/>
                      <a:pt x="1730" y="1820"/>
                      <a:pt x="1723" y="1805"/>
                    </a:cubicBezTo>
                    <a:cubicBezTo>
                      <a:pt x="1736" y="1815"/>
                      <a:pt x="1749" y="1825"/>
                      <a:pt x="1763" y="1834"/>
                    </a:cubicBezTo>
                    <a:cubicBezTo>
                      <a:pt x="2061" y="2045"/>
                      <a:pt x="2346" y="2156"/>
                      <a:pt x="2398" y="2082"/>
                    </a:cubicBezTo>
                    <a:cubicBezTo>
                      <a:pt x="2451" y="2007"/>
                      <a:pt x="2252" y="1776"/>
                      <a:pt x="1953" y="1566"/>
                    </a:cubicBezTo>
                    <a:cubicBezTo>
                      <a:pt x="1939" y="1556"/>
                      <a:pt x="1926" y="1547"/>
                      <a:pt x="1912" y="1538"/>
                    </a:cubicBezTo>
                    <a:cubicBezTo>
                      <a:pt x="1928" y="1539"/>
                      <a:pt x="1945" y="1541"/>
                      <a:pt x="1962" y="1543"/>
                    </a:cubicBezTo>
                    <a:cubicBezTo>
                      <a:pt x="2326" y="1576"/>
                      <a:pt x="2627" y="1530"/>
                      <a:pt x="2636" y="14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6" name="Google Shape;1026;p22"/>
              <p:cNvSpPr/>
              <p:nvPr/>
            </p:nvSpPr>
            <p:spPr>
              <a:xfrm>
                <a:off x="7689600" y="2128320"/>
                <a:ext cx="199800" cy="199800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55" extrusionOk="0">
                    <a:moveTo>
                      <a:pt x="393" y="530"/>
                    </a:moveTo>
                    <a:lnTo>
                      <a:pt x="393" y="530"/>
                    </a:lnTo>
                    <a:cubicBezTo>
                      <a:pt x="253" y="594"/>
                      <a:pt x="89" y="533"/>
                      <a:pt x="25" y="394"/>
                    </a:cubicBezTo>
                    <a:cubicBezTo>
                      <a:pt x="-39" y="255"/>
                      <a:pt x="21" y="91"/>
                      <a:pt x="160" y="26"/>
                    </a:cubicBezTo>
                    <a:cubicBezTo>
                      <a:pt x="299" y="-38"/>
                      <a:pt x="464" y="23"/>
                      <a:pt x="529" y="162"/>
                    </a:cubicBezTo>
                    <a:cubicBezTo>
                      <a:pt x="593" y="301"/>
                      <a:pt x="532" y="466"/>
                      <a:pt x="393" y="5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27" name="Google Shape;1027;p22"/>
            <p:cNvSpPr/>
            <p:nvPr/>
          </p:nvSpPr>
          <p:spPr>
            <a:xfrm rot="-9631604">
              <a:off x="8278410" y="766102"/>
              <a:ext cx="387876" cy="878204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28" name="Google Shape;1028;p22"/>
            <p:cNvGrpSpPr/>
            <p:nvPr/>
          </p:nvGrpSpPr>
          <p:grpSpPr>
            <a:xfrm rot="-9528787" flipH="1">
              <a:off x="8343758" y="728738"/>
              <a:ext cx="561502" cy="561390"/>
              <a:chOff x="7193160" y="357120"/>
              <a:chExt cx="1192320" cy="1192320"/>
            </a:xfrm>
          </p:grpSpPr>
          <p:sp>
            <p:nvSpPr>
              <p:cNvPr id="1029" name="Google Shape;1029;p22"/>
              <p:cNvSpPr/>
              <p:nvPr/>
            </p:nvSpPr>
            <p:spPr>
              <a:xfrm>
                <a:off x="7209720" y="373320"/>
                <a:ext cx="1159560" cy="1159560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3221" extrusionOk="0">
                    <a:moveTo>
                      <a:pt x="3220" y="1335"/>
                    </a:moveTo>
                    <a:lnTo>
                      <a:pt x="3220" y="1335"/>
                    </a:lnTo>
                    <a:cubicBezTo>
                      <a:pt x="3201" y="1224"/>
                      <a:pt x="2825" y="1196"/>
                      <a:pt x="2380" y="1272"/>
                    </a:cubicBezTo>
                    <a:cubicBezTo>
                      <a:pt x="2360" y="1276"/>
                      <a:pt x="2339" y="1280"/>
                      <a:pt x="2320" y="1284"/>
                    </a:cubicBezTo>
                    <a:cubicBezTo>
                      <a:pt x="2336" y="1271"/>
                      <a:pt x="2352" y="1258"/>
                      <a:pt x="2367" y="1245"/>
                    </a:cubicBezTo>
                    <a:cubicBezTo>
                      <a:pt x="2715" y="956"/>
                      <a:pt x="2937" y="653"/>
                      <a:pt x="2865" y="566"/>
                    </a:cubicBezTo>
                    <a:cubicBezTo>
                      <a:pt x="2794" y="480"/>
                      <a:pt x="2455" y="644"/>
                      <a:pt x="2108" y="933"/>
                    </a:cubicBezTo>
                    <a:cubicBezTo>
                      <a:pt x="2092" y="946"/>
                      <a:pt x="2076" y="960"/>
                      <a:pt x="2061" y="972"/>
                    </a:cubicBezTo>
                    <a:cubicBezTo>
                      <a:pt x="2068" y="953"/>
                      <a:pt x="2076" y="934"/>
                      <a:pt x="2083" y="915"/>
                    </a:cubicBezTo>
                    <a:cubicBezTo>
                      <a:pt x="2239" y="492"/>
                      <a:pt x="2281" y="117"/>
                      <a:pt x="2175" y="79"/>
                    </a:cubicBezTo>
                    <a:cubicBezTo>
                      <a:pt x="2070" y="39"/>
                      <a:pt x="1858" y="351"/>
                      <a:pt x="1702" y="775"/>
                    </a:cubicBezTo>
                    <a:cubicBezTo>
                      <a:pt x="1695" y="794"/>
                      <a:pt x="1688" y="813"/>
                      <a:pt x="1681" y="833"/>
                    </a:cubicBezTo>
                    <a:cubicBezTo>
                      <a:pt x="1678" y="813"/>
                      <a:pt x="1675" y="792"/>
                      <a:pt x="1672" y="772"/>
                    </a:cubicBezTo>
                    <a:cubicBezTo>
                      <a:pt x="1595" y="327"/>
                      <a:pt x="1443" y="-18"/>
                      <a:pt x="1333" y="1"/>
                    </a:cubicBezTo>
                    <a:cubicBezTo>
                      <a:pt x="1223" y="20"/>
                      <a:pt x="1195" y="396"/>
                      <a:pt x="1271" y="841"/>
                    </a:cubicBezTo>
                    <a:cubicBezTo>
                      <a:pt x="1275" y="861"/>
                      <a:pt x="1279" y="881"/>
                      <a:pt x="1283" y="901"/>
                    </a:cubicBezTo>
                    <a:cubicBezTo>
                      <a:pt x="1270" y="885"/>
                      <a:pt x="1257" y="869"/>
                      <a:pt x="1244" y="853"/>
                    </a:cubicBezTo>
                    <a:cubicBezTo>
                      <a:pt x="955" y="507"/>
                      <a:pt x="651" y="283"/>
                      <a:pt x="565" y="355"/>
                    </a:cubicBezTo>
                    <a:cubicBezTo>
                      <a:pt x="479" y="427"/>
                      <a:pt x="643" y="766"/>
                      <a:pt x="932" y="1113"/>
                    </a:cubicBezTo>
                    <a:cubicBezTo>
                      <a:pt x="944" y="1129"/>
                      <a:pt x="958" y="1145"/>
                      <a:pt x="971" y="1160"/>
                    </a:cubicBezTo>
                    <a:cubicBezTo>
                      <a:pt x="952" y="1152"/>
                      <a:pt x="933" y="1145"/>
                      <a:pt x="914" y="1138"/>
                    </a:cubicBezTo>
                    <a:cubicBezTo>
                      <a:pt x="490" y="981"/>
                      <a:pt x="116" y="940"/>
                      <a:pt x="77" y="1045"/>
                    </a:cubicBezTo>
                    <a:cubicBezTo>
                      <a:pt x="38" y="1151"/>
                      <a:pt x="350" y="1363"/>
                      <a:pt x="773" y="1519"/>
                    </a:cubicBezTo>
                    <a:cubicBezTo>
                      <a:pt x="792" y="1526"/>
                      <a:pt x="812" y="1533"/>
                      <a:pt x="831" y="1539"/>
                    </a:cubicBezTo>
                    <a:cubicBezTo>
                      <a:pt x="811" y="1543"/>
                      <a:pt x="791" y="1545"/>
                      <a:pt x="770" y="1549"/>
                    </a:cubicBezTo>
                    <a:cubicBezTo>
                      <a:pt x="326" y="1626"/>
                      <a:pt x="-19" y="1777"/>
                      <a:pt x="0" y="1887"/>
                    </a:cubicBezTo>
                    <a:cubicBezTo>
                      <a:pt x="19" y="1998"/>
                      <a:pt x="394" y="2026"/>
                      <a:pt x="839" y="1950"/>
                    </a:cubicBezTo>
                    <a:cubicBezTo>
                      <a:pt x="860" y="1946"/>
                      <a:pt x="879" y="1942"/>
                      <a:pt x="900" y="1938"/>
                    </a:cubicBezTo>
                    <a:cubicBezTo>
                      <a:pt x="884" y="1951"/>
                      <a:pt x="868" y="1964"/>
                      <a:pt x="852" y="1977"/>
                    </a:cubicBezTo>
                    <a:cubicBezTo>
                      <a:pt x="505" y="2265"/>
                      <a:pt x="282" y="2569"/>
                      <a:pt x="354" y="2656"/>
                    </a:cubicBezTo>
                    <a:cubicBezTo>
                      <a:pt x="425" y="2742"/>
                      <a:pt x="764" y="2578"/>
                      <a:pt x="1112" y="2289"/>
                    </a:cubicBezTo>
                    <a:cubicBezTo>
                      <a:pt x="1128" y="2276"/>
                      <a:pt x="1143" y="2263"/>
                      <a:pt x="1159" y="2249"/>
                    </a:cubicBezTo>
                    <a:cubicBezTo>
                      <a:pt x="1151" y="2268"/>
                      <a:pt x="1143" y="2287"/>
                      <a:pt x="1136" y="2307"/>
                    </a:cubicBezTo>
                    <a:cubicBezTo>
                      <a:pt x="980" y="2730"/>
                      <a:pt x="939" y="3105"/>
                      <a:pt x="1044" y="3143"/>
                    </a:cubicBezTo>
                    <a:cubicBezTo>
                      <a:pt x="1150" y="3182"/>
                      <a:pt x="1362" y="2871"/>
                      <a:pt x="1517" y="2448"/>
                    </a:cubicBezTo>
                    <a:cubicBezTo>
                      <a:pt x="1525" y="2428"/>
                      <a:pt x="1531" y="2409"/>
                      <a:pt x="1538" y="2389"/>
                    </a:cubicBezTo>
                    <a:cubicBezTo>
                      <a:pt x="1541" y="2409"/>
                      <a:pt x="1544" y="2430"/>
                      <a:pt x="1548" y="2450"/>
                    </a:cubicBezTo>
                    <a:cubicBezTo>
                      <a:pt x="1624" y="2895"/>
                      <a:pt x="1776" y="3240"/>
                      <a:pt x="1886" y="3221"/>
                    </a:cubicBezTo>
                    <a:cubicBezTo>
                      <a:pt x="1997" y="3202"/>
                      <a:pt x="2024" y="2826"/>
                      <a:pt x="1948" y="2381"/>
                    </a:cubicBezTo>
                    <a:cubicBezTo>
                      <a:pt x="1945" y="2361"/>
                      <a:pt x="1941" y="2341"/>
                      <a:pt x="1937" y="2321"/>
                    </a:cubicBezTo>
                    <a:cubicBezTo>
                      <a:pt x="1950" y="2337"/>
                      <a:pt x="1963" y="2353"/>
                      <a:pt x="1976" y="2369"/>
                    </a:cubicBezTo>
                    <a:cubicBezTo>
                      <a:pt x="2264" y="2716"/>
                      <a:pt x="2568" y="2939"/>
                      <a:pt x="2654" y="2867"/>
                    </a:cubicBezTo>
                    <a:cubicBezTo>
                      <a:pt x="2740" y="2795"/>
                      <a:pt x="2577" y="2456"/>
                      <a:pt x="2288" y="2109"/>
                    </a:cubicBezTo>
                    <a:cubicBezTo>
                      <a:pt x="2275" y="2093"/>
                      <a:pt x="2262" y="2078"/>
                      <a:pt x="2248" y="2062"/>
                    </a:cubicBezTo>
                    <a:cubicBezTo>
                      <a:pt x="2267" y="2070"/>
                      <a:pt x="2286" y="2077"/>
                      <a:pt x="2306" y="2084"/>
                    </a:cubicBezTo>
                    <a:cubicBezTo>
                      <a:pt x="2729" y="2240"/>
                      <a:pt x="3104" y="2282"/>
                      <a:pt x="3142" y="2176"/>
                    </a:cubicBezTo>
                    <a:cubicBezTo>
                      <a:pt x="3181" y="2071"/>
                      <a:pt x="2869" y="1859"/>
                      <a:pt x="2447" y="1703"/>
                    </a:cubicBezTo>
                    <a:cubicBezTo>
                      <a:pt x="2427" y="1696"/>
                      <a:pt x="2407" y="1690"/>
                      <a:pt x="2388" y="1683"/>
                    </a:cubicBezTo>
                    <a:cubicBezTo>
                      <a:pt x="2408" y="1679"/>
                      <a:pt x="2429" y="1677"/>
                      <a:pt x="2449" y="1673"/>
                    </a:cubicBezTo>
                    <a:cubicBezTo>
                      <a:pt x="2893" y="1596"/>
                      <a:pt x="3239" y="1445"/>
                      <a:pt x="3220" y="133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0" name="Google Shape;1030;p22"/>
              <p:cNvSpPr/>
              <p:nvPr/>
            </p:nvSpPr>
            <p:spPr>
              <a:xfrm>
                <a:off x="7198920" y="362880"/>
                <a:ext cx="1180800" cy="1180800"/>
              </a:xfrm>
              <a:custGeom>
                <a:avLst/>
                <a:gdLst/>
                <a:ahLst/>
                <a:cxnLst/>
                <a:rect l="l" t="t" r="r" b="b"/>
                <a:pathLst>
                  <a:path w="3280" h="3280" extrusionOk="0">
                    <a:moveTo>
                      <a:pt x="3279" y="1359"/>
                    </a:moveTo>
                    <a:lnTo>
                      <a:pt x="3279" y="1359"/>
                    </a:lnTo>
                    <a:cubicBezTo>
                      <a:pt x="3254" y="1214"/>
                      <a:pt x="2853" y="1202"/>
                      <a:pt x="2454" y="1264"/>
                    </a:cubicBezTo>
                    <a:cubicBezTo>
                      <a:pt x="2760" y="1001"/>
                      <a:pt x="3012" y="690"/>
                      <a:pt x="2918" y="576"/>
                    </a:cubicBezTo>
                    <a:cubicBezTo>
                      <a:pt x="2873" y="522"/>
                      <a:pt x="2768" y="534"/>
                      <a:pt x="2607" y="611"/>
                    </a:cubicBezTo>
                    <a:cubicBezTo>
                      <a:pt x="2473" y="676"/>
                      <a:pt x="2315" y="781"/>
                      <a:pt x="2157" y="908"/>
                    </a:cubicBezTo>
                    <a:cubicBezTo>
                      <a:pt x="2292" y="527"/>
                      <a:pt x="2353" y="131"/>
                      <a:pt x="2215" y="80"/>
                    </a:cubicBezTo>
                    <a:cubicBezTo>
                      <a:pt x="2149" y="55"/>
                      <a:pt x="2064" y="118"/>
                      <a:pt x="1964" y="266"/>
                    </a:cubicBezTo>
                    <a:cubicBezTo>
                      <a:pt x="1879" y="389"/>
                      <a:pt x="1795" y="558"/>
                      <a:pt x="1722" y="747"/>
                    </a:cubicBezTo>
                    <a:cubicBezTo>
                      <a:pt x="1648" y="350"/>
                      <a:pt x="1503" y="-24"/>
                      <a:pt x="1358" y="1"/>
                    </a:cubicBezTo>
                    <a:cubicBezTo>
                      <a:pt x="1213" y="26"/>
                      <a:pt x="1202" y="427"/>
                      <a:pt x="1264" y="826"/>
                    </a:cubicBezTo>
                    <a:cubicBezTo>
                      <a:pt x="1001" y="519"/>
                      <a:pt x="689" y="267"/>
                      <a:pt x="576" y="361"/>
                    </a:cubicBezTo>
                    <a:cubicBezTo>
                      <a:pt x="464" y="455"/>
                      <a:pt x="654" y="809"/>
                      <a:pt x="908" y="1123"/>
                    </a:cubicBezTo>
                    <a:cubicBezTo>
                      <a:pt x="526" y="989"/>
                      <a:pt x="130" y="927"/>
                      <a:pt x="80" y="1064"/>
                    </a:cubicBezTo>
                    <a:cubicBezTo>
                      <a:pt x="29" y="1202"/>
                      <a:pt x="370" y="1412"/>
                      <a:pt x="747" y="1558"/>
                    </a:cubicBezTo>
                    <a:cubicBezTo>
                      <a:pt x="548" y="1595"/>
                      <a:pt x="366" y="1647"/>
                      <a:pt x="229" y="1707"/>
                    </a:cubicBezTo>
                    <a:cubicBezTo>
                      <a:pt x="66" y="1780"/>
                      <a:pt x="-11" y="1851"/>
                      <a:pt x="1" y="1922"/>
                    </a:cubicBezTo>
                    <a:cubicBezTo>
                      <a:pt x="16" y="2013"/>
                      <a:pt x="183" y="2052"/>
                      <a:pt x="404" y="2052"/>
                    </a:cubicBezTo>
                    <a:cubicBezTo>
                      <a:pt x="532" y="2052"/>
                      <a:pt x="680" y="2038"/>
                      <a:pt x="826" y="2015"/>
                    </a:cubicBezTo>
                    <a:cubicBezTo>
                      <a:pt x="519" y="2278"/>
                      <a:pt x="267" y="2590"/>
                      <a:pt x="361" y="2703"/>
                    </a:cubicBezTo>
                    <a:cubicBezTo>
                      <a:pt x="380" y="2726"/>
                      <a:pt x="409" y="2737"/>
                      <a:pt x="447" y="2737"/>
                    </a:cubicBezTo>
                    <a:cubicBezTo>
                      <a:pt x="502" y="2737"/>
                      <a:pt x="577" y="2714"/>
                      <a:pt x="672" y="2668"/>
                    </a:cubicBezTo>
                    <a:cubicBezTo>
                      <a:pt x="807" y="2603"/>
                      <a:pt x="965" y="2499"/>
                      <a:pt x="1122" y="2372"/>
                    </a:cubicBezTo>
                    <a:cubicBezTo>
                      <a:pt x="988" y="2753"/>
                      <a:pt x="926" y="3149"/>
                      <a:pt x="1064" y="3200"/>
                    </a:cubicBezTo>
                    <a:cubicBezTo>
                      <a:pt x="1073" y="3204"/>
                      <a:pt x="1083" y="3205"/>
                      <a:pt x="1093" y="3205"/>
                    </a:cubicBezTo>
                    <a:cubicBezTo>
                      <a:pt x="1230" y="3205"/>
                      <a:pt x="1422" y="2884"/>
                      <a:pt x="1558" y="2533"/>
                    </a:cubicBezTo>
                    <a:cubicBezTo>
                      <a:pt x="1595" y="2731"/>
                      <a:pt x="1647" y="2914"/>
                      <a:pt x="1707" y="3050"/>
                    </a:cubicBezTo>
                    <a:cubicBezTo>
                      <a:pt x="1775" y="3203"/>
                      <a:pt x="1841" y="3280"/>
                      <a:pt x="1907" y="3280"/>
                    </a:cubicBezTo>
                    <a:cubicBezTo>
                      <a:pt x="1912" y="3280"/>
                      <a:pt x="1916" y="3280"/>
                      <a:pt x="1921" y="3279"/>
                    </a:cubicBezTo>
                    <a:cubicBezTo>
                      <a:pt x="2066" y="3254"/>
                      <a:pt x="2078" y="2853"/>
                      <a:pt x="2015" y="2454"/>
                    </a:cubicBezTo>
                    <a:cubicBezTo>
                      <a:pt x="2146" y="2608"/>
                      <a:pt x="2283" y="2739"/>
                      <a:pt x="2403" y="2828"/>
                    </a:cubicBezTo>
                    <a:cubicBezTo>
                      <a:pt x="2505" y="2902"/>
                      <a:pt x="2584" y="2939"/>
                      <a:pt x="2641" y="2939"/>
                    </a:cubicBezTo>
                    <a:cubicBezTo>
                      <a:pt x="2666" y="2939"/>
                      <a:pt x="2687" y="2932"/>
                      <a:pt x="2703" y="2918"/>
                    </a:cubicBezTo>
                    <a:cubicBezTo>
                      <a:pt x="2758" y="2873"/>
                      <a:pt x="2746" y="2769"/>
                      <a:pt x="2668" y="2607"/>
                    </a:cubicBezTo>
                    <a:cubicBezTo>
                      <a:pt x="2603" y="2473"/>
                      <a:pt x="2498" y="2315"/>
                      <a:pt x="2372" y="2157"/>
                    </a:cubicBezTo>
                    <a:cubicBezTo>
                      <a:pt x="2602" y="2238"/>
                      <a:pt x="2838" y="2293"/>
                      <a:pt x="3000" y="2293"/>
                    </a:cubicBezTo>
                    <a:cubicBezTo>
                      <a:pt x="3106" y="2293"/>
                      <a:pt x="3180" y="2270"/>
                      <a:pt x="3200" y="2216"/>
                    </a:cubicBezTo>
                    <a:cubicBezTo>
                      <a:pt x="3251" y="2078"/>
                      <a:pt x="2909" y="1868"/>
                      <a:pt x="2533" y="1722"/>
                    </a:cubicBezTo>
                    <a:cubicBezTo>
                      <a:pt x="2930" y="1648"/>
                      <a:pt x="3304" y="1503"/>
                      <a:pt x="3279" y="1359"/>
                    </a:cubicBezTo>
                    <a:moveTo>
                      <a:pt x="2633" y="664"/>
                    </a:moveTo>
                    <a:lnTo>
                      <a:pt x="2633" y="664"/>
                    </a:lnTo>
                    <a:cubicBezTo>
                      <a:pt x="2729" y="618"/>
                      <a:pt x="2793" y="602"/>
                      <a:pt x="2832" y="602"/>
                    </a:cubicBezTo>
                    <a:cubicBezTo>
                      <a:pt x="2853" y="602"/>
                      <a:pt x="2867" y="607"/>
                      <a:pt x="2873" y="614"/>
                    </a:cubicBezTo>
                    <a:cubicBezTo>
                      <a:pt x="2919" y="670"/>
                      <a:pt x="2754" y="939"/>
                      <a:pt x="2378" y="1251"/>
                    </a:cubicBezTo>
                    <a:lnTo>
                      <a:pt x="2378" y="1251"/>
                    </a:lnTo>
                    <a:cubicBezTo>
                      <a:pt x="2364" y="1263"/>
                      <a:pt x="2351" y="1274"/>
                      <a:pt x="2337" y="1285"/>
                    </a:cubicBezTo>
                    <a:cubicBezTo>
                      <a:pt x="2194" y="1313"/>
                      <a:pt x="2056" y="1349"/>
                      <a:pt x="1939" y="1391"/>
                    </a:cubicBezTo>
                    <a:cubicBezTo>
                      <a:pt x="2002" y="1283"/>
                      <a:pt x="2063" y="1154"/>
                      <a:pt x="2116" y="1019"/>
                    </a:cubicBezTo>
                    <a:cubicBezTo>
                      <a:pt x="2129" y="1008"/>
                      <a:pt x="2142" y="996"/>
                      <a:pt x="2157" y="984"/>
                    </a:cubicBezTo>
                    <a:cubicBezTo>
                      <a:pt x="2323" y="846"/>
                      <a:pt x="2492" y="733"/>
                      <a:pt x="2633" y="664"/>
                    </a:cubicBezTo>
                    <a:moveTo>
                      <a:pt x="1567" y="1927"/>
                    </a:moveTo>
                    <a:lnTo>
                      <a:pt x="1567" y="1927"/>
                    </a:lnTo>
                    <a:cubicBezTo>
                      <a:pt x="1587" y="1900"/>
                      <a:pt x="1605" y="1873"/>
                      <a:pt x="1620" y="1847"/>
                    </a:cubicBezTo>
                    <a:cubicBezTo>
                      <a:pt x="1631" y="1875"/>
                      <a:pt x="1644" y="1905"/>
                      <a:pt x="1659" y="1936"/>
                    </a:cubicBezTo>
                    <a:cubicBezTo>
                      <a:pt x="1646" y="2039"/>
                      <a:pt x="1619" y="2159"/>
                      <a:pt x="1581" y="2285"/>
                    </a:cubicBezTo>
                    <a:cubicBezTo>
                      <a:pt x="1566" y="2154"/>
                      <a:pt x="1561" y="2031"/>
                      <a:pt x="1567" y="1927"/>
                    </a:cubicBezTo>
                    <a:moveTo>
                      <a:pt x="1713" y="1352"/>
                    </a:moveTo>
                    <a:lnTo>
                      <a:pt x="1713" y="1352"/>
                    </a:lnTo>
                    <a:cubicBezTo>
                      <a:pt x="1692" y="1380"/>
                      <a:pt x="1674" y="1407"/>
                      <a:pt x="1658" y="1433"/>
                    </a:cubicBezTo>
                    <a:cubicBezTo>
                      <a:pt x="1648" y="1404"/>
                      <a:pt x="1635" y="1374"/>
                      <a:pt x="1620" y="1343"/>
                    </a:cubicBezTo>
                    <a:cubicBezTo>
                      <a:pt x="1633" y="1248"/>
                      <a:pt x="1658" y="1129"/>
                      <a:pt x="1699" y="994"/>
                    </a:cubicBezTo>
                    <a:cubicBezTo>
                      <a:pt x="1713" y="1125"/>
                      <a:pt x="1718" y="1248"/>
                      <a:pt x="1713" y="1352"/>
                    </a:cubicBezTo>
                    <a:moveTo>
                      <a:pt x="1749" y="1556"/>
                    </a:moveTo>
                    <a:lnTo>
                      <a:pt x="1749" y="1556"/>
                    </a:lnTo>
                    <a:cubicBezTo>
                      <a:pt x="1746" y="1556"/>
                      <a:pt x="1743" y="1556"/>
                      <a:pt x="1740" y="1557"/>
                    </a:cubicBezTo>
                    <a:cubicBezTo>
                      <a:pt x="1741" y="1554"/>
                      <a:pt x="1743" y="1551"/>
                      <a:pt x="1743" y="1547"/>
                    </a:cubicBezTo>
                    <a:cubicBezTo>
                      <a:pt x="1753" y="1541"/>
                      <a:pt x="1763" y="1535"/>
                      <a:pt x="1774" y="1528"/>
                    </a:cubicBezTo>
                    <a:cubicBezTo>
                      <a:pt x="1766" y="1539"/>
                      <a:pt x="1757" y="1548"/>
                      <a:pt x="1749" y="1556"/>
                    </a:cubicBezTo>
                    <a:moveTo>
                      <a:pt x="1556" y="1532"/>
                    </a:moveTo>
                    <a:lnTo>
                      <a:pt x="1556" y="1532"/>
                    </a:lnTo>
                    <a:cubicBezTo>
                      <a:pt x="1556" y="1535"/>
                      <a:pt x="1556" y="1537"/>
                      <a:pt x="1557" y="1540"/>
                    </a:cubicBezTo>
                    <a:cubicBezTo>
                      <a:pt x="1553" y="1539"/>
                      <a:pt x="1550" y="1537"/>
                      <a:pt x="1547" y="1536"/>
                    </a:cubicBezTo>
                    <a:cubicBezTo>
                      <a:pt x="1541" y="1527"/>
                      <a:pt x="1536" y="1518"/>
                      <a:pt x="1529" y="1508"/>
                    </a:cubicBezTo>
                    <a:cubicBezTo>
                      <a:pt x="1540" y="1517"/>
                      <a:pt x="1548" y="1525"/>
                      <a:pt x="1556" y="1532"/>
                    </a:cubicBezTo>
                    <a:moveTo>
                      <a:pt x="1517" y="1595"/>
                    </a:moveTo>
                    <a:lnTo>
                      <a:pt x="1517" y="1595"/>
                    </a:lnTo>
                    <a:cubicBezTo>
                      <a:pt x="1514" y="1595"/>
                      <a:pt x="1512" y="1596"/>
                      <a:pt x="1509" y="1596"/>
                    </a:cubicBezTo>
                    <a:cubicBezTo>
                      <a:pt x="1500" y="1592"/>
                      <a:pt x="1490" y="1587"/>
                      <a:pt x="1480" y="1581"/>
                    </a:cubicBezTo>
                    <a:cubicBezTo>
                      <a:pt x="1492" y="1583"/>
                      <a:pt x="1503" y="1586"/>
                      <a:pt x="1513" y="1588"/>
                    </a:cubicBezTo>
                    <a:cubicBezTo>
                      <a:pt x="1514" y="1590"/>
                      <a:pt x="1516" y="1593"/>
                      <a:pt x="1517" y="1595"/>
                    </a:cubicBezTo>
                    <a:moveTo>
                      <a:pt x="1511" y="1662"/>
                    </a:moveTo>
                    <a:lnTo>
                      <a:pt x="1511" y="1662"/>
                    </a:lnTo>
                    <a:cubicBezTo>
                      <a:pt x="1509" y="1664"/>
                      <a:pt x="1507" y="1666"/>
                      <a:pt x="1504" y="1668"/>
                    </a:cubicBezTo>
                    <a:cubicBezTo>
                      <a:pt x="1494" y="1668"/>
                      <a:pt x="1484" y="1669"/>
                      <a:pt x="1472" y="1669"/>
                    </a:cubicBezTo>
                    <a:cubicBezTo>
                      <a:pt x="1483" y="1665"/>
                      <a:pt x="1493" y="1662"/>
                      <a:pt x="1503" y="1659"/>
                    </a:cubicBezTo>
                    <a:cubicBezTo>
                      <a:pt x="1505" y="1660"/>
                      <a:pt x="1508" y="1661"/>
                      <a:pt x="1511" y="1662"/>
                    </a:cubicBezTo>
                    <a:moveTo>
                      <a:pt x="1531" y="1725"/>
                    </a:moveTo>
                    <a:lnTo>
                      <a:pt x="1531" y="1725"/>
                    </a:lnTo>
                    <a:cubicBezTo>
                      <a:pt x="1533" y="1724"/>
                      <a:pt x="1536" y="1724"/>
                      <a:pt x="1539" y="1724"/>
                    </a:cubicBezTo>
                    <a:cubicBezTo>
                      <a:pt x="1538" y="1726"/>
                      <a:pt x="1537" y="1729"/>
                      <a:pt x="1536" y="1732"/>
                    </a:cubicBezTo>
                    <a:cubicBezTo>
                      <a:pt x="1528" y="1738"/>
                      <a:pt x="1519" y="1743"/>
                      <a:pt x="1509" y="1749"/>
                    </a:cubicBezTo>
                    <a:cubicBezTo>
                      <a:pt x="1517" y="1740"/>
                      <a:pt x="1524" y="1732"/>
                      <a:pt x="1531" y="1725"/>
                    </a:cubicBezTo>
                    <a:moveTo>
                      <a:pt x="1760" y="1470"/>
                    </a:moveTo>
                    <a:lnTo>
                      <a:pt x="1760" y="1470"/>
                    </a:lnTo>
                    <a:cubicBezTo>
                      <a:pt x="1764" y="1443"/>
                      <a:pt x="1768" y="1414"/>
                      <a:pt x="1770" y="1382"/>
                    </a:cubicBezTo>
                    <a:cubicBezTo>
                      <a:pt x="1770" y="1379"/>
                      <a:pt x="1771" y="1377"/>
                      <a:pt x="1771" y="1374"/>
                    </a:cubicBezTo>
                    <a:cubicBezTo>
                      <a:pt x="1829" y="1297"/>
                      <a:pt x="1911" y="1207"/>
                      <a:pt x="2015" y="1110"/>
                    </a:cubicBezTo>
                    <a:cubicBezTo>
                      <a:pt x="1958" y="1240"/>
                      <a:pt x="1901" y="1346"/>
                      <a:pt x="1847" y="1427"/>
                    </a:cubicBezTo>
                    <a:cubicBezTo>
                      <a:pt x="1816" y="1441"/>
                      <a:pt x="1786" y="1455"/>
                      <a:pt x="1760" y="1470"/>
                    </a:cubicBezTo>
                    <a:moveTo>
                      <a:pt x="1692" y="1513"/>
                    </a:moveTo>
                    <a:lnTo>
                      <a:pt x="1692" y="1513"/>
                    </a:lnTo>
                    <a:cubicBezTo>
                      <a:pt x="1689" y="1514"/>
                      <a:pt x="1687" y="1516"/>
                      <a:pt x="1684" y="1518"/>
                    </a:cubicBezTo>
                    <a:cubicBezTo>
                      <a:pt x="1684" y="1515"/>
                      <a:pt x="1683" y="1512"/>
                      <a:pt x="1683" y="1508"/>
                    </a:cubicBezTo>
                    <a:cubicBezTo>
                      <a:pt x="1688" y="1499"/>
                      <a:pt x="1693" y="1489"/>
                      <a:pt x="1699" y="1479"/>
                    </a:cubicBezTo>
                    <a:cubicBezTo>
                      <a:pt x="1697" y="1491"/>
                      <a:pt x="1694" y="1502"/>
                      <a:pt x="1692" y="1513"/>
                    </a:cubicBezTo>
                    <a:moveTo>
                      <a:pt x="1621" y="1503"/>
                    </a:moveTo>
                    <a:lnTo>
                      <a:pt x="1621" y="1503"/>
                    </a:lnTo>
                    <a:cubicBezTo>
                      <a:pt x="1620" y="1506"/>
                      <a:pt x="1619" y="1509"/>
                      <a:pt x="1618" y="1512"/>
                    </a:cubicBezTo>
                    <a:cubicBezTo>
                      <a:pt x="1615" y="1509"/>
                      <a:pt x="1614" y="1507"/>
                      <a:pt x="1611" y="1504"/>
                    </a:cubicBezTo>
                    <a:cubicBezTo>
                      <a:pt x="1610" y="1493"/>
                      <a:pt x="1610" y="1481"/>
                      <a:pt x="1610" y="1468"/>
                    </a:cubicBezTo>
                    <a:cubicBezTo>
                      <a:pt x="1615" y="1481"/>
                      <a:pt x="1618" y="1492"/>
                      <a:pt x="1621" y="1503"/>
                    </a:cubicBezTo>
                    <a:moveTo>
                      <a:pt x="1552" y="1451"/>
                    </a:moveTo>
                    <a:lnTo>
                      <a:pt x="1552" y="1451"/>
                    </a:lnTo>
                    <a:cubicBezTo>
                      <a:pt x="1531" y="1434"/>
                      <a:pt x="1508" y="1416"/>
                      <a:pt x="1481" y="1398"/>
                    </a:cubicBezTo>
                    <a:cubicBezTo>
                      <a:pt x="1479" y="1397"/>
                      <a:pt x="1477" y="1395"/>
                      <a:pt x="1475" y="1394"/>
                    </a:cubicBezTo>
                    <a:cubicBezTo>
                      <a:pt x="1438" y="1304"/>
                      <a:pt x="1400" y="1189"/>
                      <a:pt x="1368" y="1050"/>
                    </a:cubicBezTo>
                    <a:cubicBezTo>
                      <a:pt x="1452" y="1165"/>
                      <a:pt x="1516" y="1267"/>
                      <a:pt x="1559" y="1353"/>
                    </a:cubicBezTo>
                    <a:cubicBezTo>
                      <a:pt x="1555" y="1388"/>
                      <a:pt x="1553" y="1421"/>
                      <a:pt x="1552" y="1451"/>
                    </a:cubicBezTo>
                    <a:moveTo>
                      <a:pt x="1469" y="1519"/>
                    </a:moveTo>
                    <a:lnTo>
                      <a:pt x="1469" y="1519"/>
                    </a:lnTo>
                    <a:cubicBezTo>
                      <a:pt x="1442" y="1516"/>
                      <a:pt x="1414" y="1512"/>
                      <a:pt x="1381" y="1509"/>
                    </a:cubicBezTo>
                    <a:cubicBezTo>
                      <a:pt x="1379" y="1509"/>
                      <a:pt x="1376" y="1509"/>
                      <a:pt x="1374" y="1509"/>
                    </a:cubicBezTo>
                    <a:cubicBezTo>
                      <a:pt x="1291" y="1446"/>
                      <a:pt x="1201" y="1362"/>
                      <a:pt x="1110" y="1266"/>
                    </a:cubicBezTo>
                    <a:cubicBezTo>
                      <a:pt x="1232" y="1319"/>
                      <a:pt x="1340" y="1376"/>
                      <a:pt x="1427" y="1433"/>
                    </a:cubicBezTo>
                    <a:cubicBezTo>
                      <a:pt x="1441" y="1465"/>
                      <a:pt x="1455" y="1494"/>
                      <a:pt x="1469" y="1519"/>
                    </a:cubicBezTo>
                    <a:moveTo>
                      <a:pt x="1359" y="1572"/>
                    </a:moveTo>
                    <a:lnTo>
                      <a:pt x="1359" y="1572"/>
                    </a:lnTo>
                    <a:cubicBezTo>
                      <a:pt x="1385" y="1591"/>
                      <a:pt x="1409" y="1607"/>
                      <a:pt x="1432" y="1621"/>
                    </a:cubicBezTo>
                    <a:cubicBezTo>
                      <a:pt x="1407" y="1631"/>
                      <a:pt x="1380" y="1642"/>
                      <a:pt x="1351" y="1656"/>
                    </a:cubicBezTo>
                    <a:cubicBezTo>
                      <a:pt x="1349" y="1657"/>
                      <a:pt x="1347" y="1659"/>
                      <a:pt x="1344" y="1660"/>
                    </a:cubicBezTo>
                    <a:cubicBezTo>
                      <a:pt x="1241" y="1646"/>
                      <a:pt x="1121" y="1619"/>
                      <a:pt x="995" y="1581"/>
                    </a:cubicBezTo>
                    <a:cubicBezTo>
                      <a:pt x="1090" y="1571"/>
                      <a:pt x="1181" y="1564"/>
                      <a:pt x="1263" y="1564"/>
                    </a:cubicBezTo>
                    <a:cubicBezTo>
                      <a:pt x="1294" y="1564"/>
                      <a:pt x="1324" y="1565"/>
                      <a:pt x="1353" y="1567"/>
                    </a:cubicBezTo>
                    <a:cubicBezTo>
                      <a:pt x="1355" y="1568"/>
                      <a:pt x="1357" y="1570"/>
                      <a:pt x="1359" y="1572"/>
                    </a:cubicBezTo>
                    <a:moveTo>
                      <a:pt x="1362" y="1721"/>
                    </a:moveTo>
                    <a:lnTo>
                      <a:pt x="1362" y="1721"/>
                    </a:lnTo>
                    <a:cubicBezTo>
                      <a:pt x="1394" y="1725"/>
                      <a:pt x="1424" y="1726"/>
                      <a:pt x="1450" y="1727"/>
                    </a:cubicBezTo>
                    <a:cubicBezTo>
                      <a:pt x="1434" y="1748"/>
                      <a:pt x="1416" y="1771"/>
                      <a:pt x="1398" y="1798"/>
                    </a:cubicBezTo>
                    <a:cubicBezTo>
                      <a:pt x="1397" y="1800"/>
                      <a:pt x="1395" y="1803"/>
                      <a:pt x="1394" y="1804"/>
                    </a:cubicBezTo>
                    <a:cubicBezTo>
                      <a:pt x="1297" y="1845"/>
                      <a:pt x="1180" y="1881"/>
                      <a:pt x="1051" y="1911"/>
                    </a:cubicBezTo>
                    <a:cubicBezTo>
                      <a:pt x="1158" y="1833"/>
                      <a:pt x="1261" y="1767"/>
                      <a:pt x="1355" y="1720"/>
                    </a:cubicBezTo>
                    <a:cubicBezTo>
                      <a:pt x="1357" y="1721"/>
                      <a:pt x="1360" y="1721"/>
                      <a:pt x="1362" y="1721"/>
                    </a:cubicBezTo>
                    <a:moveTo>
                      <a:pt x="1440" y="1849"/>
                    </a:moveTo>
                    <a:lnTo>
                      <a:pt x="1440" y="1849"/>
                    </a:lnTo>
                    <a:cubicBezTo>
                      <a:pt x="1470" y="1836"/>
                      <a:pt x="1496" y="1823"/>
                      <a:pt x="1519" y="1810"/>
                    </a:cubicBezTo>
                    <a:cubicBezTo>
                      <a:pt x="1516" y="1837"/>
                      <a:pt x="1512" y="1865"/>
                      <a:pt x="1509" y="1898"/>
                    </a:cubicBezTo>
                    <a:cubicBezTo>
                      <a:pt x="1509" y="1900"/>
                      <a:pt x="1509" y="1903"/>
                      <a:pt x="1509" y="1906"/>
                    </a:cubicBezTo>
                    <a:cubicBezTo>
                      <a:pt x="1450" y="1984"/>
                      <a:pt x="1368" y="2073"/>
                      <a:pt x="1265" y="2170"/>
                    </a:cubicBezTo>
                    <a:cubicBezTo>
                      <a:pt x="1319" y="2048"/>
                      <a:pt x="1376" y="1939"/>
                      <a:pt x="1433" y="1852"/>
                    </a:cubicBezTo>
                    <a:cubicBezTo>
                      <a:pt x="1435" y="1851"/>
                      <a:pt x="1438" y="1850"/>
                      <a:pt x="1440" y="1849"/>
                    </a:cubicBezTo>
                    <a:moveTo>
                      <a:pt x="1588" y="1768"/>
                    </a:moveTo>
                    <a:lnTo>
                      <a:pt x="1588" y="1768"/>
                    </a:lnTo>
                    <a:cubicBezTo>
                      <a:pt x="1590" y="1766"/>
                      <a:pt x="1592" y="1764"/>
                      <a:pt x="1595" y="1762"/>
                    </a:cubicBezTo>
                    <a:cubicBezTo>
                      <a:pt x="1596" y="1764"/>
                      <a:pt x="1596" y="1767"/>
                      <a:pt x="1596" y="1770"/>
                    </a:cubicBezTo>
                    <a:cubicBezTo>
                      <a:pt x="1592" y="1779"/>
                      <a:pt x="1587" y="1789"/>
                      <a:pt x="1581" y="1799"/>
                    </a:cubicBezTo>
                    <a:cubicBezTo>
                      <a:pt x="1583" y="1788"/>
                      <a:pt x="1585" y="1778"/>
                      <a:pt x="1588" y="1768"/>
                    </a:cubicBezTo>
                    <a:moveTo>
                      <a:pt x="1658" y="1777"/>
                    </a:moveTo>
                    <a:lnTo>
                      <a:pt x="1658" y="1777"/>
                    </a:lnTo>
                    <a:cubicBezTo>
                      <a:pt x="1659" y="1775"/>
                      <a:pt x="1660" y="1771"/>
                      <a:pt x="1662" y="1768"/>
                    </a:cubicBezTo>
                    <a:cubicBezTo>
                      <a:pt x="1664" y="1771"/>
                      <a:pt x="1665" y="1772"/>
                      <a:pt x="1667" y="1775"/>
                    </a:cubicBezTo>
                    <a:cubicBezTo>
                      <a:pt x="1668" y="1785"/>
                      <a:pt x="1669" y="1797"/>
                      <a:pt x="1669" y="1809"/>
                    </a:cubicBezTo>
                    <a:cubicBezTo>
                      <a:pt x="1664" y="1798"/>
                      <a:pt x="1661" y="1787"/>
                      <a:pt x="1658" y="1777"/>
                    </a:cubicBezTo>
                    <a:moveTo>
                      <a:pt x="1721" y="1918"/>
                    </a:moveTo>
                    <a:lnTo>
                      <a:pt x="1721" y="1918"/>
                    </a:lnTo>
                    <a:cubicBezTo>
                      <a:pt x="1725" y="1886"/>
                      <a:pt x="1726" y="1856"/>
                      <a:pt x="1727" y="1830"/>
                    </a:cubicBezTo>
                    <a:cubicBezTo>
                      <a:pt x="1750" y="1849"/>
                      <a:pt x="1776" y="1868"/>
                      <a:pt x="1805" y="1887"/>
                    </a:cubicBezTo>
                    <a:cubicBezTo>
                      <a:pt x="1842" y="1976"/>
                      <a:pt x="1879" y="2092"/>
                      <a:pt x="1911" y="2230"/>
                    </a:cubicBezTo>
                    <a:cubicBezTo>
                      <a:pt x="1827" y="2115"/>
                      <a:pt x="1764" y="2012"/>
                      <a:pt x="1720" y="1926"/>
                    </a:cubicBezTo>
                    <a:cubicBezTo>
                      <a:pt x="1720" y="1923"/>
                      <a:pt x="1721" y="1920"/>
                      <a:pt x="1721" y="1918"/>
                    </a:cubicBezTo>
                    <a:moveTo>
                      <a:pt x="1725" y="1750"/>
                    </a:moveTo>
                    <a:lnTo>
                      <a:pt x="1725" y="1750"/>
                    </a:lnTo>
                    <a:cubicBezTo>
                      <a:pt x="1724" y="1747"/>
                      <a:pt x="1723" y="1744"/>
                      <a:pt x="1723" y="1740"/>
                    </a:cubicBezTo>
                    <a:cubicBezTo>
                      <a:pt x="1726" y="1741"/>
                      <a:pt x="1729" y="1742"/>
                      <a:pt x="1732" y="1743"/>
                    </a:cubicBezTo>
                    <a:cubicBezTo>
                      <a:pt x="1738" y="1753"/>
                      <a:pt x="1744" y="1763"/>
                      <a:pt x="1750" y="1773"/>
                    </a:cubicBezTo>
                    <a:cubicBezTo>
                      <a:pt x="1741" y="1766"/>
                      <a:pt x="1732" y="1758"/>
                      <a:pt x="1725" y="1750"/>
                    </a:cubicBezTo>
                    <a:moveTo>
                      <a:pt x="1811" y="1761"/>
                    </a:moveTo>
                    <a:lnTo>
                      <a:pt x="1811" y="1761"/>
                    </a:lnTo>
                    <a:cubicBezTo>
                      <a:pt x="1840" y="1766"/>
                      <a:pt x="1872" y="1769"/>
                      <a:pt x="1906" y="1771"/>
                    </a:cubicBezTo>
                    <a:cubicBezTo>
                      <a:pt x="1989" y="1835"/>
                      <a:pt x="2079" y="1918"/>
                      <a:pt x="2170" y="2015"/>
                    </a:cubicBezTo>
                    <a:cubicBezTo>
                      <a:pt x="2040" y="1958"/>
                      <a:pt x="1934" y="1901"/>
                      <a:pt x="1853" y="1848"/>
                    </a:cubicBezTo>
                    <a:cubicBezTo>
                      <a:pt x="1840" y="1817"/>
                      <a:pt x="1826" y="1787"/>
                      <a:pt x="1811" y="1761"/>
                    </a:cubicBezTo>
                    <a:moveTo>
                      <a:pt x="1768" y="1693"/>
                    </a:moveTo>
                    <a:lnTo>
                      <a:pt x="1768" y="1693"/>
                    </a:lnTo>
                    <a:cubicBezTo>
                      <a:pt x="1766" y="1690"/>
                      <a:pt x="1764" y="1688"/>
                      <a:pt x="1762" y="1685"/>
                    </a:cubicBezTo>
                    <a:cubicBezTo>
                      <a:pt x="1765" y="1684"/>
                      <a:pt x="1767" y="1684"/>
                      <a:pt x="1770" y="1683"/>
                    </a:cubicBezTo>
                    <a:cubicBezTo>
                      <a:pt x="1780" y="1688"/>
                      <a:pt x="1790" y="1694"/>
                      <a:pt x="1800" y="1700"/>
                    </a:cubicBezTo>
                    <a:cubicBezTo>
                      <a:pt x="1789" y="1698"/>
                      <a:pt x="1778" y="1696"/>
                      <a:pt x="1768" y="1693"/>
                    </a:cubicBezTo>
                    <a:moveTo>
                      <a:pt x="1920" y="1708"/>
                    </a:moveTo>
                    <a:lnTo>
                      <a:pt x="1920" y="1708"/>
                    </a:lnTo>
                    <a:cubicBezTo>
                      <a:pt x="1895" y="1689"/>
                      <a:pt x="1870" y="1674"/>
                      <a:pt x="1847" y="1659"/>
                    </a:cubicBezTo>
                    <a:cubicBezTo>
                      <a:pt x="1875" y="1648"/>
                      <a:pt x="1905" y="1636"/>
                      <a:pt x="1937" y="1620"/>
                    </a:cubicBezTo>
                    <a:cubicBezTo>
                      <a:pt x="2032" y="1633"/>
                      <a:pt x="2151" y="1659"/>
                      <a:pt x="2286" y="1699"/>
                    </a:cubicBezTo>
                    <a:cubicBezTo>
                      <a:pt x="2145" y="1715"/>
                      <a:pt x="2024" y="1719"/>
                      <a:pt x="1927" y="1713"/>
                    </a:cubicBezTo>
                    <a:cubicBezTo>
                      <a:pt x="1925" y="1712"/>
                      <a:pt x="1923" y="1710"/>
                      <a:pt x="1920" y="1708"/>
                    </a:cubicBezTo>
                    <a:moveTo>
                      <a:pt x="1778" y="1622"/>
                    </a:moveTo>
                    <a:lnTo>
                      <a:pt x="1778" y="1622"/>
                    </a:lnTo>
                    <a:cubicBezTo>
                      <a:pt x="1775" y="1620"/>
                      <a:pt x="1771" y="1619"/>
                      <a:pt x="1768" y="1618"/>
                    </a:cubicBezTo>
                    <a:cubicBezTo>
                      <a:pt x="1771" y="1615"/>
                      <a:pt x="1773" y="1614"/>
                      <a:pt x="1776" y="1611"/>
                    </a:cubicBezTo>
                    <a:cubicBezTo>
                      <a:pt x="1785" y="1611"/>
                      <a:pt x="1795" y="1610"/>
                      <a:pt x="1806" y="1610"/>
                    </a:cubicBezTo>
                    <a:cubicBezTo>
                      <a:pt x="1808" y="1610"/>
                      <a:pt x="1809" y="1611"/>
                      <a:pt x="1811" y="1611"/>
                    </a:cubicBezTo>
                    <a:cubicBezTo>
                      <a:pt x="1799" y="1615"/>
                      <a:pt x="1788" y="1618"/>
                      <a:pt x="1778" y="1622"/>
                    </a:cubicBezTo>
                    <a:moveTo>
                      <a:pt x="1829" y="1553"/>
                    </a:moveTo>
                    <a:lnTo>
                      <a:pt x="1829" y="1553"/>
                    </a:lnTo>
                    <a:cubicBezTo>
                      <a:pt x="1848" y="1530"/>
                      <a:pt x="1867" y="1503"/>
                      <a:pt x="1887" y="1475"/>
                    </a:cubicBezTo>
                    <a:cubicBezTo>
                      <a:pt x="1976" y="1438"/>
                      <a:pt x="2091" y="1400"/>
                      <a:pt x="2229" y="1368"/>
                    </a:cubicBezTo>
                    <a:cubicBezTo>
                      <a:pt x="2115" y="1452"/>
                      <a:pt x="2012" y="1516"/>
                      <a:pt x="1926" y="1559"/>
                    </a:cubicBezTo>
                    <a:cubicBezTo>
                      <a:pt x="1892" y="1555"/>
                      <a:pt x="1859" y="1554"/>
                      <a:pt x="1829" y="1553"/>
                    </a:cubicBezTo>
                    <a:moveTo>
                      <a:pt x="2012" y="299"/>
                    </a:moveTo>
                    <a:lnTo>
                      <a:pt x="2012" y="299"/>
                    </a:lnTo>
                    <a:cubicBezTo>
                      <a:pt x="2096" y="176"/>
                      <a:pt x="2156" y="133"/>
                      <a:pt x="2186" y="133"/>
                    </a:cubicBezTo>
                    <a:cubicBezTo>
                      <a:pt x="2189" y="133"/>
                      <a:pt x="2192" y="134"/>
                      <a:pt x="2195" y="135"/>
                    </a:cubicBezTo>
                    <a:cubicBezTo>
                      <a:pt x="2263" y="160"/>
                      <a:pt x="2254" y="476"/>
                      <a:pt x="2085" y="934"/>
                    </a:cubicBezTo>
                    <a:cubicBezTo>
                      <a:pt x="2079" y="951"/>
                      <a:pt x="2072" y="967"/>
                      <a:pt x="2066" y="984"/>
                    </a:cubicBezTo>
                    <a:cubicBezTo>
                      <a:pt x="1956" y="1079"/>
                      <a:pt x="1855" y="1180"/>
                      <a:pt x="1774" y="1276"/>
                    </a:cubicBezTo>
                    <a:cubicBezTo>
                      <a:pt x="1775" y="1153"/>
                      <a:pt x="1764" y="1012"/>
                      <a:pt x="1741" y="865"/>
                    </a:cubicBezTo>
                    <a:cubicBezTo>
                      <a:pt x="1748" y="848"/>
                      <a:pt x="1753" y="831"/>
                      <a:pt x="1759" y="814"/>
                    </a:cubicBezTo>
                    <a:cubicBezTo>
                      <a:pt x="1834" y="611"/>
                      <a:pt x="1924" y="428"/>
                      <a:pt x="2012" y="299"/>
                    </a:cubicBezTo>
                    <a:moveTo>
                      <a:pt x="1368" y="59"/>
                    </a:moveTo>
                    <a:lnTo>
                      <a:pt x="1368" y="59"/>
                    </a:lnTo>
                    <a:cubicBezTo>
                      <a:pt x="1370" y="59"/>
                      <a:pt x="1371" y="59"/>
                      <a:pt x="1373" y="59"/>
                    </a:cubicBezTo>
                    <a:cubicBezTo>
                      <a:pt x="1446" y="59"/>
                      <a:pt x="1592" y="335"/>
                      <a:pt x="1673" y="806"/>
                    </a:cubicBezTo>
                    <a:cubicBezTo>
                      <a:pt x="1675" y="824"/>
                      <a:pt x="1678" y="841"/>
                      <a:pt x="1681" y="858"/>
                    </a:cubicBezTo>
                    <a:cubicBezTo>
                      <a:pt x="1633" y="996"/>
                      <a:pt x="1596" y="1134"/>
                      <a:pt x="1574" y="1257"/>
                    </a:cubicBezTo>
                    <a:cubicBezTo>
                      <a:pt x="1512" y="1149"/>
                      <a:pt x="1431" y="1031"/>
                      <a:pt x="1340" y="917"/>
                    </a:cubicBezTo>
                    <a:cubicBezTo>
                      <a:pt x="1337" y="900"/>
                      <a:pt x="1333" y="883"/>
                      <a:pt x="1330" y="865"/>
                    </a:cubicBezTo>
                    <a:cubicBezTo>
                      <a:pt x="1248" y="384"/>
                      <a:pt x="1297" y="71"/>
                      <a:pt x="1368" y="59"/>
                    </a:cubicBezTo>
                    <a:moveTo>
                      <a:pt x="614" y="407"/>
                    </a:moveTo>
                    <a:lnTo>
                      <a:pt x="614" y="407"/>
                    </a:lnTo>
                    <a:cubicBezTo>
                      <a:pt x="620" y="401"/>
                      <a:pt x="628" y="399"/>
                      <a:pt x="640" y="399"/>
                    </a:cubicBezTo>
                    <a:cubicBezTo>
                      <a:pt x="729" y="399"/>
                      <a:pt x="973" y="567"/>
                      <a:pt x="1251" y="901"/>
                    </a:cubicBezTo>
                    <a:cubicBezTo>
                      <a:pt x="1263" y="915"/>
                      <a:pt x="1273" y="929"/>
                      <a:pt x="1284" y="943"/>
                    </a:cubicBezTo>
                    <a:cubicBezTo>
                      <a:pt x="1313" y="1085"/>
                      <a:pt x="1349" y="1224"/>
                      <a:pt x="1392" y="1342"/>
                    </a:cubicBezTo>
                    <a:cubicBezTo>
                      <a:pt x="1286" y="1279"/>
                      <a:pt x="1158" y="1218"/>
                      <a:pt x="1019" y="1164"/>
                    </a:cubicBezTo>
                    <a:cubicBezTo>
                      <a:pt x="1007" y="1151"/>
                      <a:pt x="996" y="1137"/>
                      <a:pt x="984" y="1123"/>
                    </a:cubicBezTo>
                    <a:cubicBezTo>
                      <a:pt x="672" y="748"/>
                      <a:pt x="558" y="453"/>
                      <a:pt x="614" y="407"/>
                    </a:cubicBezTo>
                    <a:moveTo>
                      <a:pt x="135" y="1085"/>
                    </a:moveTo>
                    <a:lnTo>
                      <a:pt x="135" y="1085"/>
                    </a:lnTo>
                    <a:cubicBezTo>
                      <a:pt x="144" y="1060"/>
                      <a:pt x="193" y="1045"/>
                      <a:pt x="274" y="1045"/>
                    </a:cubicBezTo>
                    <a:cubicBezTo>
                      <a:pt x="412" y="1045"/>
                      <a:pt x="645" y="1088"/>
                      <a:pt x="933" y="1194"/>
                    </a:cubicBezTo>
                    <a:cubicBezTo>
                      <a:pt x="950" y="1200"/>
                      <a:pt x="967" y="1207"/>
                      <a:pt x="984" y="1214"/>
                    </a:cubicBezTo>
                    <a:cubicBezTo>
                      <a:pt x="1082" y="1327"/>
                      <a:pt x="1182" y="1426"/>
                      <a:pt x="1276" y="1505"/>
                    </a:cubicBezTo>
                    <a:cubicBezTo>
                      <a:pt x="1153" y="1505"/>
                      <a:pt x="1011" y="1516"/>
                      <a:pt x="864" y="1538"/>
                    </a:cubicBezTo>
                    <a:cubicBezTo>
                      <a:pt x="847" y="1532"/>
                      <a:pt x="830" y="1526"/>
                      <a:pt x="813" y="1520"/>
                    </a:cubicBezTo>
                    <a:cubicBezTo>
                      <a:pt x="356" y="1351"/>
                      <a:pt x="110" y="1153"/>
                      <a:pt x="135" y="1085"/>
                    </a:cubicBezTo>
                    <a:moveTo>
                      <a:pt x="59" y="1911"/>
                    </a:moveTo>
                    <a:lnTo>
                      <a:pt x="59" y="1911"/>
                    </a:lnTo>
                    <a:cubicBezTo>
                      <a:pt x="54" y="1884"/>
                      <a:pt x="102" y="1828"/>
                      <a:pt x="253" y="1762"/>
                    </a:cubicBezTo>
                    <a:cubicBezTo>
                      <a:pt x="396" y="1698"/>
                      <a:pt x="593" y="1644"/>
                      <a:pt x="805" y="1607"/>
                    </a:cubicBezTo>
                    <a:cubicBezTo>
                      <a:pt x="824" y="1604"/>
                      <a:pt x="841" y="1602"/>
                      <a:pt x="859" y="1599"/>
                    </a:cubicBezTo>
                    <a:cubicBezTo>
                      <a:pt x="1000" y="1648"/>
                      <a:pt x="1136" y="1684"/>
                      <a:pt x="1258" y="1706"/>
                    </a:cubicBezTo>
                    <a:cubicBezTo>
                      <a:pt x="1151" y="1766"/>
                      <a:pt x="1034" y="1846"/>
                      <a:pt x="917" y="1939"/>
                    </a:cubicBezTo>
                    <a:cubicBezTo>
                      <a:pt x="899" y="1943"/>
                      <a:pt x="882" y="1946"/>
                      <a:pt x="864" y="1949"/>
                    </a:cubicBezTo>
                    <a:cubicBezTo>
                      <a:pt x="383" y="2032"/>
                      <a:pt x="71" y="1983"/>
                      <a:pt x="59" y="1911"/>
                    </a:cubicBezTo>
                    <a:moveTo>
                      <a:pt x="646" y="2616"/>
                    </a:moveTo>
                    <a:lnTo>
                      <a:pt x="646" y="2616"/>
                    </a:lnTo>
                    <a:cubicBezTo>
                      <a:pt x="498" y="2687"/>
                      <a:pt x="424" y="2687"/>
                      <a:pt x="406" y="2665"/>
                    </a:cubicBezTo>
                    <a:cubicBezTo>
                      <a:pt x="360" y="2610"/>
                      <a:pt x="526" y="2341"/>
                      <a:pt x="900" y="2029"/>
                    </a:cubicBezTo>
                    <a:cubicBezTo>
                      <a:pt x="914" y="2017"/>
                      <a:pt x="928" y="2006"/>
                      <a:pt x="942" y="1995"/>
                    </a:cubicBezTo>
                    <a:cubicBezTo>
                      <a:pt x="1089" y="1966"/>
                      <a:pt x="1226" y="1930"/>
                      <a:pt x="1342" y="1888"/>
                    </a:cubicBezTo>
                    <a:cubicBezTo>
                      <a:pt x="1279" y="1994"/>
                      <a:pt x="1218" y="2122"/>
                      <a:pt x="1163" y="2261"/>
                    </a:cubicBezTo>
                    <a:cubicBezTo>
                      <a:pt x="1150" y="2272"/>
                      <a:pt x="1136" y="2284"/>
                      <a:pt x="1122" y="2295"/>
                    </a:cubicBezTo>
                    <a:cubicBezTo>
                      <a:pt x="956" y="2434"/>
                      <a:pt x="788" y="2547"/>
                      <a:pt x="646" y="2616"/>
                    </a:cubicBezTo>
                    <a:moveTo>
                      <a:pt x="1084" y="3145"/>
                    </a:moveTo>
                    <a:lnTo>
                      <a:pt x="1084" y="3145"/>
                    </a:lnTo>
                    <a:cubicBezTo>
                      <a:pt x="1016" y="3120"/>
                      <a:pt x="1025" y="2804"/>
                      <a:pt x="1194" y="2346"/>
                    </a:cubicBezTo>
                    <a:cubicBezTo>
                      <a:pt x="1200" y="2329"/>
                      <a:pt x="1207" y="2313"/>
                      <a:pt x="1213" y="2296"/>
                    </a:cubicBezTo>
                    <a:cubicBezTo>
                      <a:pt x="1328" y="2196"/>
                      <a:pt x="1428" y="2096"/>
                      <a:pt x="1505" y="2004"/>
                    </a:cubicBezTo>
                    <a:cubicBezTo>
                      <a:pt x="1505" y="2127"/>
                      <a:pt x="1516" y="2268"/>
                      <a:pt x="1538" y="2415"/>
                    </a:cubicBezTo>
                    <a:cubicBezTo>
                      <a:pt x="1532" y="2432"/>
                      <a:pt x="1526" y="2450"/>
                      <a:pt x="1520" y="2466"/>
                    </a:cubicBezTo>
                    <a:cubicBezTo>
                      <a:pt x="1351" y="2924"/>
                      <a:pt x="1152" y="3169"/>
                      <a:pt x="1084" y="3145"/>
                    </a:cubicBezTo>
                    <a:moveTo>
                      <a:pt x="1911" y="3221"/>
                    </a:moveTo>
                    <a:lnTo>
                      <a:pt x="1911" y="3221"/>
                    </a:lnTo>
                    <a:cubicBezTo>
                      <a:pt x="1884" y="3226"/>
                      <a:pt x="1828" y="3177"/>
                      <a:pt x="1761" y="3027"/>
                    </a:cubicBezTo>
                    <a:cubicBezTo>
                      <a:pt x="1698" y="2883"/>
                      <a:pt x="1643" y="2687"/>
                      <a:pt x="1607" y="2474"/>
                    </a:cubicBezTo>
                    <a:cubicBezTo>
                      <a:pt x="1604" y="2456"/>
                      <a:pt x="1601" y="2439"/>
                      <a:pt x="1599" y="2421"/>
                    </a:cubicBezTo>
                    <a:cubicBezTo>
                      <a:pt x="1647" y="2280"/>
                      <a:pt x="1684" y="2144"/>
                      <a:pt x="1705" y="2022"/>
                    </a:cubicBezTo>
                    <a:cubicBezTo>
                      <a:pt x="1767" y="2131"/>
                      <a:pt x="1849" y="2249"/>
                      <a:pt x="1939" y="2363"/>
                    </a:cubicBezTo>
                    <a:cubicBezTo>
                      <a:pt x="1943" y="2380"/>
                      <a:pt x="1946" y="2397"/>
                      <a:pt x="1949" y="2415"/>
                    </a:cubicBezTo>
                    <a:cubicBezTo>
                      <a:pt x="2032" y="2896"/>
                      <a:pt x="1983" y="3209"/>
                      <a:pt x="1911" y="3221"/>
                    </a:cubicBezTo>
                    <a:moveTo>
                      <a:pt x="2665" y="2874"/>
                    </a:moveTo>
                    <a:lnTo>
                      <a:pt x="2665" y="2874"/>
                    </a:lnTo>
                    <a:cubicBezTo>
                      <a:pt x="2644" y="2891"/>
                      <a:pt x="2571" y="2878"/>
                      <a:pt x="2438" y="2780"/>
                    </a:cubicBezTo>
                    <a:cubicBezTo>
                      <a:pt x="2312" y="2687"/>
                      <a:pt x="2166" y="2545"/>
                      <a:pt x="2029" y="2379"/>
                    </a:cubicBezTo>
                    <a:cubicBezTo>
                      <a:pt x="2017" y="2365"/>
                      <a:pt x="2006" y="2351"/>
                      <a:pt x="1995" y="2338"/>
                    </a:cubicBezTo>
                    <a:cubicBezTo>
                      <a:pt x="1967" y="2195"/>
                      <a:pt x="1931" y="2057"/>
                      <a:pt x="1889" y="1939"/>
                    </a:cubicBezTo>
                    <a:cubicBezTo>
                      <a:pt x="1997" y="2002"/>
                      <a:pt x="2126" y="2063"/>
                      <a:pt x="2261" y="2116"/>
                    </a:cubicBezTo>
                    <a:cubicBezTo>
                      <a:pt x="2272" y="2129"/>
                      <a:pt x="2284" y="2143"/>
                      <a:pt x="2295" y="2157"/>
                    </a:cubicBezTo>
                    <a:cubicBezTo>
                      <a:pt x="2433" y="2323"/>
                      <a:pt x="2547" y="2492"/>
                      <a:pt x="2615" y="2633"/>
                    </a:cubicBezTo>
                    <a:cubicBezTo>
                      <a:pt x="2687" y="2782"/>
                      <a:pt x="2687" y="2855"/>
                      <a:pt x="2665" y="2874"/>
                    </a:cubicBezTo>
                    <a:moveTo>
                      <a:pt x="3144" y="2195"/>
                    </a:moveTo>
                    <a:lnTo>
                      <a:pt x="3144" y="2195"/>
                    </a:lnTo>
                    <a:cubicBezTo>
                      <a:pt x="3120" y="2263"/>
                      <a:pt x="2803" y="2255"/>
                      <a:pt x="2346" y="2086"/>
                    </a:cubicBezTo>
                    <a:cubicBezTo>
                      <a:pt x="2329" y="2079"/>
                      <a:pt x="2312" y="2073"/>
                      <a:pt x="2295" y="2066"/>
                    </a:cubicBezTo>
                    <a:cubicBezTo>
                      <a:pt x="2198" y="1953"/>
                      <a:pt x="2098" y="1854"/>
                      <a:pt x="2004" y="1775"/>
                    </a:cubicBezTo>
                    <a:cubicBezTo>
                      <a:pt x="2007" y="1775"/>
                      <a:pt x="2010" y="1775"/>
                      <a:pt x="2013" y="1775"/>
                    </a:cubicBezTo>
                    <a:cubicBezTo>
                      <a:pt x="2136" y="1775"/>
                      <a:pt x="2275" y="1762"/>
                      <a:pt x="2414" y="1742"/>
                    </a:cubicBezTo>
                    <a:cubicBezTo>
                      <a:pt x="2431" y="1748"/>
                      <a:pt x="2448" y="1753"/>
                      <a:pt x="2466" y="1760"/>
                    </a:cubicBezTo>
                    <a:lnTo>
                      <a:pt x="2466" y="1760"/>
                    </a:lnTo>
                    <a:cubicBezTo>
                      <a:pt x="2923" y="1929"/>
                      <a:pt x="3170" y="2127"/>
                      <a:pt x="3144" y="2195"/>
                    </a:cubicBezTo>
                    <a:moveTo>
                      <a:pt x="2474" y="1673"/>
                    </a:moveTo>
                    <a:lnTo>
                      <a:pt x="2474" y="1673"/>
                    </a:lnTo>
                    <a:cubicBezTo>
                      <a:pt x="2456" y="1676"/>
                      <a:pt x="2438" y="1679"/>
                      <a:pt x="2421" y="1681"/>
                    </a:cubicBezTo>
                    <a:cubicBezTo>
                      <a:pt x="2284" y="1634"/>
                      <a:pt x="2146" y="1596"/>
                      <a:pt x="2023" y="1574"/>
                    </a:cubicBezTo>
                    <a:cubicBezTo>
                      <a:pt x="2131" y="1512"/>
                      <a:pt x="2249" y="1431"/>
                      <a:pt x="2363" y="1340"/>
                    </a:cubicBezTo>
                    <a:cubicBezTo>
                      <a:pt x="2380" y="1337"/>
                      <a:pt x="2397" y="1334"/>
                      <a:pt x="2415" y="1331"/>
                    </a:cubicBezTo>
                    <a:cubicBezTo>
                      <a:pt x="2594" y="1300"/>
                      <a:pt x="2748" y="1287"/>
                      <a:pt x="2873" y="1287"/>
                    </a:cubicBezTo>
                    <a:cubicBezTo>
                      <a:pt x="3087" y="1287"/>
                      <a:pt x="3213" y="1323"/>
                      <a:pt x="3221" y="1369"/>
                    </a:cubicBezTo>
                    <a:cubicBezTo>
                      <a:pt x="3233" y="1440"/>
                      <a:pt x="2955" y="1590"/>
                      <a:pt x="2474" y="16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1" name="Google Shape;1031;p22"/>
              <p:cNvSpPr/>
              <p:nvPr/>
            </p:nvSpPr>
            <p:spPr>
              <a:xfrm>
                <a:off x="7203600" y="417240"/>
                <a:ext cx="1171440" cy="1072080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978" extrusionOk="0">
                    <a:moveTo>
                      <a:pt x="2458" y="1362"/>
                    </a:moveTo>
                    <a:lnTo>
                      <a:pt x="2458" y="1362"/>
                    </a:lnTo>
                    <a:cubicBezTo>
                      <a:pt x="2241" y="1342"/>
                      <a:pt x="2043" y="1345"/>
                      <a:pt x="1894" y="1366"/>
                    </a:cubicBezTo>
                    <a:cubicBezTo>
                      <a:pt x="2007" y="1266"/>
                      <a:pt x="2138" y="1117"/>
                      <a:pt x="2264" y="939"/>
                    </a:cubicBezTo>
                    <a:cubicBezTo>
                      <a:pt x="2524" y="571"/>
                      <a:pt x="2661" y="220"/>
                      <a:pt x="2570" y="155"/>
                    </a:cubicBezTo>
                    <a:cubicBezTo>
                      <a:pt x="2478" y="90"/>
                      <a:pt x="2193" y="336"/>
                      <a:pt x="1933" y="705"/>
                    </a:cubicBezTo>
                    <a:cubicBezTo>
                      <a:pt x="1806" y="883"/>
                      <a:pt x="1710" y="1056"/>
                      <a:pt x="1653" y="1196"/>
                    </a:cubicBezTo>
                    <a:cubicBezTo>
                      <a:pt x="1624" y="1048"/>
                      <a:pt x="1560" y="860"/>
                      <a:pt x="1469" y="662"/>
                    </a:cubicBezTo>
                    <a:cubicBezTo>
                      <a:pt x="1280" y="253"/>
                      <a:pt x="1044" y="-42"/>
                      <a:pt x="943" y="5"/>
                    </a:cubicBezTo>
                    <a:cubicBezTo>
                      <a:pt x="841" y="53"/>
                      <a:pt x="912" y="423"/>
                      <a:pt x="1100" y="832"/>
                    </a:cubicBezTo>
                    <a:cubicBezTo>
                      <a:pt x="1191" y="1030"/>
                      <a:pt x="1293" y="1201"/>
                      <a:pt x="1386" y="1319"/>
                    </a:cubicBezTo>
                    <a:cubicBezTo>
                      <a:pt x="1243" y="1271"/>
                      <a:pt x="1049" y="1232"/>
                      <a:pt x="832" y="1212"/>
                    </a:cubicBezTo>
                    <a:cubicBezTo>
                      <a:pt x="383" y="1171"/>
                      <a:pt x="10" y="1228"/>
                      <a:pt x="0" y="1339"/>
                    </a:cubicBezTo>
                    <a:cubicBezTo>
                      <a:pt x="-10" y="1451"/>
                      <a:pt x="346" y="1575"/>
                      <a:pt x="795" y="1616"/>
                    </a:cubicBezTo>
                    <a:cubicBezTo>
                      <a:pt x="1012" y="1636"/>
                      <a:pt x="1210" y="1633"/>
                      <a:pt x="1360" y="1612"/>
                    </a:cubicBezTo>
                    <a:cubicBezTo>
                      <a:pt x="1247" y="1712"/>
                      <a:pt x="1115" y="1861"/>
                      <a:pt x="989" y="2039"/>
                    </a:cubicBezTo>
                    <a:cubicBezTo>
                      <a:pt x="729" y="2407"/>
                      <a:pt x="593" y="2758"/>
                      <a:pt x="684" y="2823"/>
                    </a:cubicBezTo>
                    <a:cubicBezTo>
                      <a:pt x="775" y="2888"/>
                      <a:pt x="1061" y="2642"/>
                      <a:pt x="1321" y="2273"/>
                    </a:cubicBezTo>
                    <a:cubicBezTo>
                      <a:pt x="1447" y="2095"/>
                      <a:pt x="1543" y="1922"/>
                      <a:pt x="1599" y="1782"/>
                    </a:cubicBezTo>
                    <a:cubicBezTo>
                      <a:pt x="1630" y="1930"/>
                      <a:pt x="1693" y="2118"/>
                      <a:pt x="1784" y="2315"/>
                    </a:cubicBezTo>
                    <a:cubicBezTo>
                      <a:pt x="1973" y="2725"/>
                      <a:pt x="2209" y="3020"/>
                      <a:pt x="2310" y="2973"/>
                    </a:cubicBezTo>
                    <a:cubicBezTo>
                      <a:pt x="2412" y="2925"/>
                      <a:pt x="2342" y="2555"/>
                      <a:pt x="2153" y="2146"/>
                    </a:cubicBezTo>
                    <a:cubicBezTo>
                      <a:pt x="2062" y="1948"/>
                      <a:pt x="1959" y="1777"/>
                      <a:pt x="1867" y="1659"/>
                    </a:cubicBezTo>
                    <a:cubicBezTo>
                      <a:pt x="2010" y="1707"/>
                      <a:pt x="2205" y="1746"/>
                      <a:pt x="2421" y="1766"/>
                    </a:cubicBezTo>
                    <a:cubicBezTo>
                      <a:pt x="2871" y="1807"/>
                      <a:pt x="3243" y="1750"/>
                      <a:pt x="3254" y="1639"/>
                    </a:cubicBezTo>
                    <a:cubicBezTo>
                      <a:pt x="3264" y="1527"/>
                      <a:pt x="2908" y="1403"/>
                      <a:pt x="2458" y="13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2" name="Google Shape;1032;p22"/>
              <p:cNvSpPr/>
              <p:nvPr/>
            </p:nvSpPr>
            <p:spPr>
              <a:xfrm>
                <a:off x="7193160" y="406800"/>
                <a:ext cx="1192320" cy="1092960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3036" extrusionOk="0">
                    <a:moveTo>
                      <a:pt x="3067" y="1475"/>
                    </a:moveTo>
                    <a:lnTo>
                      <a:pt x="3067" y="1475"/>
                    </a:lnTo>
                    <a:cubicBezTo>
                      <a:pt x="2915" y="1422"/>
                      <a:pt x="2710" y="1381"/>
                      <a:pt x="2490" y="1361"/>
                    </a:cubicBezTo>
                    <a:cubicBezTo>
                      <a:pt x="2323" y="1346"/>
                      <a:pt x="2153" y="1343"/>
                      <a:pt x="2009" y="1355"/>
                    </a:cubicBezTo>
                    <a:cubicBezTo>
                      <a:pt x="2112" y="1253"/>
                      <a:pt x="2219" y="1123"/>
                      <a:pt x="2317" y="985"/>
                    </a:cubicBezTo>
                    <a:cubicBezTo>
                      <a:pt x="2560" y="642"/>
                      <a:pt x="2740" y="248"/>
                      <a:pt x="2615" y="160"/>
                    </a:cubicBezTo>
                    <a:cubicBezTo>
                      <a:pt x="2491" y="72"/>
                      <a:pt x="2180" y="373"/>
                      <a:pt x="1937" y="717"/>
                    </a:cubicBezTo>
                    <a:cubicBezTo>
                      <a:pt x="1840" y="855"/>
                      <a:pt x="1753" y="1000"/>
                      <a:pt x="1691" y="1131"/>
                    </a:cubicBezTo>
                    <a:cubicBezTo>
                      <a:pt x="1654" y="991"/>
                      <a:pt x="1595" y="832"/>
                      <a:pt x="1525" y="679"/>
                    </a:cubicBezTo>
                    <a:cubicBezTo>
                      <a:pt x="1433" y="479"/>
                      <a:pt x="1326" y="299"/>
                      <a:pt x="1225" y="173"/>
                    </a:cubicBezTo>
                    <a:cubicBezTo>
                      <a:pt x="1113" y="33"/>
                      <a:pt x="1024" y="-22"/>
                      <a:pt x="960" y="8"/>
                    </a:cubicBezTo>
                    <a:cubicBezTo>
                      <a:pt x="895" y="37"/>
                      <a:pt x="879" y="142"/>
                      <a:pt x="912" y="318"/>
                    </a:cubicBezTo>
                    <a:cubicBezTo>
                      <a:pt x="943" y="476"/>
                      <a:pt x="1010" y="674"/>
                      <a:pt x="1103" y="874"/>
                    </a:cubicBezTo>
                    <a:cubicBezTo>
                      <a:pt x="1176" y="1032"/>
                      <a:pt x="1258" y="1178"/>
                      <a:pt x="1339" y="1294"/>
                    </a:cubicBezTo>
                    <a:cubicBezTo>
                      <a:pt x="1202" y="1256"/>
                      <a:pt x="1038" y="1228"/>
                      <a:pt x="864" y="1211"/>
                    </a:cubicBezTo>
                    <a:cubicBezTo>
                      <a:pt x="445" y="1173"/>
                      <a:pt x="14" y="1214"/>
                      <a:pt x="0" y="1366"/>
                    </a:cubicBezTo>
                    <a:cubicBezTo>
                      <a:pt x="-7" y="1437"/>
                      <a:pt x="75" y="1502"/>
                      <a:pt x="244" y="1561"/>
                    </a:cubicBezTo>
                    <a:cubicBezTo>
                      <a:pt x="397" y="1614"/>
                      <a:pt x="601" y="1655"/>
                      <a:pt x="821" y="1675"/>
                    </a:cubicBezTo>
                    <a:cubicBezTo>
                      <a:pt x="920" y="1684"/>
                      <a:pt x="1017" y="1688"/>
                      <a:pt x="1108" y="1688"/>
                    </a:cubicBezTo>
                    <a:cubicBezTo>
                      <a:pt x="1177" y="1688"/>
                      <a:pt x="1242" y="1686"/>
                      <a:pt x="1304" y="1680"/>
                    </a:cubicBezTo>
                    <a:cubicBezTo>
                      <a:pt x="1202" y="1780"/>
                      <a:pt x="1095" y="1908"/>
                      <a:pt x="994" y="2051"/>
                    </a:cubicBezTo>
                    <a:cubicBezTo>
                      <a:pt x="752" y="2394"/>
                      <a:pt x="571" y="2788"/>
                      <a:pt x="696" y="2876"/>
                    </a:cubicBezTo>
                    <a:cubicBezTo>
                      <a:pt x="711" y="2887"/>
                      <a:pt x="728" y="2892"/>
                      <a:pt x="748" y="2892"/>
                    </a:cubicBezTo>
                    <a:cubicBezTo>
                      <a:pt x="894" y="2892"/>
                      <a:pt x="1160" y="2621"/>
                      <a:pt x="1374" y="2319"/>
                    </a:cubicBezTo>
                    <a:cubicBezTo>
                      <a:pt x="1475" y="2176"/>
                      <a:pt x="1560" y="2033"/>
                      <a:pt x="1620" y="1904"/>
                    </a:cubicBezTo>
                    <a:cubicBezTo>
                      <a:pt x="1657" y="2045"/>
                      <a:pt x="1716" y="2204"/>
                      <a:pt x="1787" y="2357"/>
                    </a:cubicBezTo>
                    <a:cubicBezTo>
                      <a:pt x="1949" y="2708"/>
                      <a:pt x="2174" y="3036"/>
                      <a:pt x="2317" y="3036"/>
                    </a:cubicBezTo>
                    <a:cubicBezTo>
                      <a:pt x="2329" y="3036"/>
                      <a:pt x="2341" y="3034"/>
                      <a:pt x="2352" y="3028"/>
                    </a:cubicBezTo>
                    <a:cubicBezTo>
                      <a:pt x="2416" y="2999"/>
                      <a:pt x="2432" y="2894"/>
                      <a:pt x="2399" y="2718"/>
                    </a:cubicBezTo>
                    <a:cubicBezTo>
                      <a:pt x="2369" y="2560"/>
                      <a:pt x="2301" y="2362"/>
                      <a:pt x="2209" y="2162"/>
                    </a:cubicBezTo>
                    <a:lnTo>
                      <a:pt x="2209" y="2162"/>
                    </a:lnTo>
                    <a:cubicBezTo>
                      <a:pt x="2136" y="2004"/>
                      <a:pt x="2054" y="1858"/>
                      <a:pt x="1973" y="1742"/>
                    </a:cubicBezTo>
                    <a:cubicBezTo>
                      <a:pt x="2112" y="1780"/>
                      <a:pt x="2280" y="1809"/>
                      <a:pt x="2448" y="1824"/>
                    </a:cubicBezTo>
                    <a:cubicBezTo>
                      <a:pt x="2545" y="1833"/>
                      <a:pt x="2643" y="1838"/>
                      <a:pt x="2736" y="1838"/>
                    </a:cubicBezTo>
                    <a:cubicBezTo>
                      <a:pt x="3044" y="1838"/>
                      <a:pt x="3301" y="1787"/>
                      <a:pt x="3312" y="1670"/>
                    </a:cubicBezTo>
                    <a:cubicBezTo>
                      <a:pt x="3318" y="1599"/>
                      <a:pt x="3236" y="1534"/>
                      <a:pt x="3067" y="1475"/>
                    </a:cubicBezTo>
                    <a:moveTo>
                      <a:pt x="1985" y="751"/>
                    </a:moveTo>
                    <a:lnTo>
                      <a:pt x="1985" y="751"/>
                    </a:lnTo>
                    <a:cubicBezTo>
                      <a:pt x="2241" y="389"/>
                      <a:pt x="2475" y="202"/>
                      <a:pt x="2560" y="202"/>
                    </a:cubicBezTo>
                    <a:cubicBezTo>
                      <a:pt x="2569" y="202"/>
                      <a:pt x="2576" y="204"/>
                      <a:pt x="2582" y="208"/>
                    </a:cubicBezTo>
                    <a:cubicBezTo>
                      <a:pt x="2641" y="250"/>
                      <a:pt x="2550" y="553"/>
                      <a:pt x="2269" y="951"/>
                    </a:cubicBezTo>
                    <a:cubicBezTo>
                      <a:pt x="2138" y="1136"/>
                      <a:pt x="2014" y="1274"/>
                      <a:pt x="1912" y="1366"/>
                    </a:cubicBezTo>
                    <a:cubicBezTo>
                      <a:pt x="1840" y="1377"/>
                      <a:pt x="1778" y="1392"/>
                      <a:pt x="1731" y="1411"/>
                    </a:cubicBezTo>
                    <a:cubicBezTo>
                      <a:pt x="1733" y="1360"/>
                      <a:pt x="1727" y="1297"/>
                      <a:pt x="1713" y="1226"/>
                    </a:cubicBezTo>
                    <a:cubicBezTo>
                      <a:pt x="1766" y="1099"/>
                      <a:pt x="1855" y="935"/>
                      <a:pt x="1985" y="751"/>
                    </a:cubicBezTo>
                    <a:moveTo>
                      <a:pt x="1642" y="1591"/>
                    </a:moveTo>
                    <a:lnTo>
                      <a:pt x="1642" y="1591"/>
                    </a:lnTo>
                    <a:cubicBezTo>
                      <a:pt x="1645" y="1589"/>
                      <a:pt x="1647" y="1586"/>
                      <a:pt x="1649" y="1584"/>
                    </a:cubicBezTo>
                    <a:cubicBezTo>
                      <a:pt x="1651" y="1586"/>
                      <a:pt x="1653" y="1588"/>
                      <a:pt x="1654" y="1590"/>
                    </a:cubicBezTo>
                    <a:cubicBezTo>
                      <a:pt x="1655" y="1613"/>
                      <a:pt x="1651" y="1646"/>
                      <a:pt x="1640" y="1689"/>
                    </a:cubicBezTo>
                    <a:cubicBezTo>
                      <a:pt x="1636" y="1648"/>
                      <a:pt x="1637" y="1615"/>
                      <a:pt x="1642" y="1591"/>
                    </a:cubicBezTo>
                    <a:moveTo>
                      <a:pt x="1601" y="1473"/>
                    </a:moveTo>
                    <a:lnTo>
                      <a:pt x="1601" y="1473"/>
                    </a:lnTo>
                    <a:cubicBezTo>
                      <a:pt x="1602" y="1475"/>
                      <a:pt x="1602" y="1478"/>
                      <a:pt x="1603" y="1480"/>
                    </a:cubicBezTo>
                    <a:cubicBezTo>
                      <a:pt x="1599" y="1480"/>
                      <a:pt x="1597" y="1480"/>
                      <a:pt x="1594" y="1481"/>
                    </a:cubicBezTo>
                    <a:cubicBezTo>
                      <a:pt x="1573" y="1470"/>
                      <a:pt x="1547" y="1450"/>
                      <a:pt x="1517" y="1420"/>
                    </a:cubicBezTo>
                    <a:cubicBezTo>
                      <a:pt x="1556" y="1439"/>
                      <a:pt x="1584" y="1457"/>
                      <a:pt x="1601" y="1473"/>
                    </a:cubicBezTo>
                    <a:moveTo>
                      <a:pt x="1669" y="1446"/>
                    </a:moveTo>
                    <a:lnTo>
                      <a:pt x="1669" y="1446"/>
                    </a:lnTo>
                    <a:cubicBezTo>
                      <a:pt x="1667" y="1449"/>
                      <a:pt x="1664" y="1450"/>
                      <a:pt x="1662" y="1452"/>
                    </a:cubicBezTo>
                    <a:cubicBezTo>
                      <a:pt x="1659" y="1450"/>
                      <a:pt x="1658" y="1447"/>
                      <a:pt x="1655" y="1444"/>
                    </a:cubicBezTo>
                    <a:cubicBezTo>
                      <a:pt x="1655" y="1419"/>
                      <a:pt x="1660" y="1385"/>
                      <a:pt x="1672" y="1345"/>
                    </a:cubicBezTo>
                    <a:cubicBezTo>
                      <a:pt x="1675" y="1387"/>
                      <a:pt x="1674" y="1422"/>
                      <a:pt x="1669" y="1446"/>
                    </a:cubicBezTo>
                    <a:moveTo>
                      <a:pt x="1597" y="1546"/>
                    </a:moveTo>
                    <a:lnTo>
                      <a:pt x="1597" y="1546"/>
                    </a:lnTo>
                    <a:cubicBezTo>
                      <a:pt x="1595" y="1548"/>
                      <a:pt x="1595" y="1551"/>
                      <a:pt x="1594" y="1553"/>
                    </a:cubicBezTo>
                    <a:cubicBezTo>
                      <a:pt x="1574" y="1565"/>
                      <a:pt x="1544" y="1577"/>
                      <a:pt x="1502" y="1589"/>
                    </a:cubicBezTo>
                    <a:cubicBezTo>
                      <a:pt x="1537" y="1565"/>
                      <a:pt x="1566" y="1551"/>
                      <a:pt x="1588" y="1543"/>
                    </a:cubicBezTo>
                    <a:cubicBezTo>
                      <a:pt x="1590" y="1544"/>
                      <a:pt x="1594" y="1545"/>
                      <a:pt x="1597" y="1546"/>
                    </a:cubicBezTo>
                    <a:moveTo>
                      <a:pt x="1712" y="1566"/>
                    </a:moveTo>
                    <a:lnTo>
                      <a:pt x="1712" y="1566"/>
                    </a:lnTo>
                    <a:cubicBezTo>
                      <a:pt x="1712" y="1562"/>
                      <a:pt x="1710" y="1559"/>
                      <a:pt x="1709" y="1556"/>
                    </a:cubicBezTo>
                    <a:cubicBezTo>
                      <a:pt x="1712" y="1555"/>
                      <a:pt x="1714" y="1555"/>
                      <a:pt x="1717" y="1554"/>
                    </a:cubicBezTo>
                    <a:cubicBezTo>
                      <a:pt x="1738" y="1566"/>
                      <a:pt x="1764" y="1586"/>
                      <a:pt x="1796" y="1617"/>
                    </a:cubicBezTo>
                    <a:cubicBezTo>
                      <a:pt x="1759" y="1600"/>
                      <a:pt x="1731" y="1582"/>
                      <a:pt x="1712" y="1566"/>
                    </a:cubicBezTo>
                    <a:moveTo>
                      <a:pt x="1715" y="1491"/>
                    </a:moveTo>
                    <a:lnTo>
                      <a:pt x="1715" y="1491"/>
                    </a:lnTo>
                    <a:cubicBezTo>
                      <a:pt x="1716" y="1488"/>
                      <a:pt x="1717" y="1485"/>
                      <a:pt x="1718" y="1482"/>
                    </a:cubicBezTo>
                    <a:cubicBezTo>
                      <a:pt x="1739" y="1469"/>
                      <a:pt x="1772" y="1456"/>
                      <a:pt x="1814" y="1445"/>
                    </a:cubicBezTo>
                    <a:cubicBezTo>
                      <a:pt x="1779" y="1469"/>
                      <a:pt x="1750" y="1485"/>
                      <a:pt x="1725" y="1493"/>
                    </a:cubicBezTo>
                    <a:cubicBezTo>
                      <a:pt x="1722" y="1492"/>
                      <a:pt x="1718" y="1492"/>
                      <a:pt x="1715" y="1491"/>
                    </a:cubicBezTo>
                    <a:moveTo>
                      <a:pt x="1156" y="849"/>
                    </a:moveTo>
                    <a:lnTo>
                      <a:pt x="1156" y="849"/>
                    </a:lnTo>
                    <a:cubicBezTo>
                      <a:pt x="1066" y="653"/>
                      <a:pt x="1000" y="460"/>
                      <a:pt x="970" y="306"/>
                    </a:cubicBezTo>
                    <a:cubicBezTo>
                      <a:pt x="939" y="144"/>
                      <a:pt x="958" y="73"/>
                      <a:pt x="984" y="61"/>
                    </a:cubicBezTo>
                    <a:cubicBezTo>
                      <a:pt x="987" y="60"/>
                      <a:pt x="991" y="59"/>
                      <a:pt x="995" y="59"/>
                    </a:cubicBezTo>
                    <a:cubicBezTo>
                      <a:pt x="1027" y="59"/>
                      <a:pt x="1089" y="97"/>
                      <a:pt x="1179" y="210"/>
                    </a:cubicBezTo>
                    <a:cubicBezTo>
                      <a:pt x="1277" y="332"/>
                      <a:pt x="1381" y="508"/>
                      <a:pt x="1471" y="703"/>
                    </a:cubicBezTo>
                    <a:cubicBezTo>
                      <a:pt x="1566" y="909"/>
                      <a:pt x="1623" y="1086"/>
                      <a:pt x="1652" y="1221"/>
                    </a:cubicBezTo>
                    <a:cubicBezTo>
                      <a:pt x="1625" y="1288"/>
                      <a:pt x="1608" y="1349"/>
                      <a:pt x="1602" y="1400"/>
                    </a:cubicBezTo>
                    <a:cubicBezTo>
                      <a:pt x="1562" y="1374"/>
                      <a:pt x="1509" y="1349"/>
                      <a:pt x="1440" y="1325"/>
                    </a:cubicBezTo>
                    <a:cubicBezTo>
                      <a:pt x="1438" y="1325"/>
                      <a:pt x="1436" y="1323"/>
                      <a:pt x="1433" y="1323"/>
                    </a:cubicBezTo>
                    <a:cubicBezTo>
                      <a:pt x="1340" y="1202"/>
                      <a:pt x="1242" y="1035"/>
                      <a:pt x="1156" y="849"/>
                    </a:cubicBezTo>
                    <a:moveTo>
                      <a:pt x="827" y="1616"/>
                    </a:moveTo>
                    <a:lnTo>
                      <a:pt x="827" y="1616"/>
                    </a:lnTo>
                    <a:cubicBezTo>
                      <a:pt x="611" y="1597"/>
                      <a:pt x="412" y="1557"/>
                      <a:pt x="264" y="1506"/>
                    </a:cubicBezTo>
                    <a:cubicBezTo>
                      <a:pt x="108" y="1451"/>
                      <a:pt x="56" y="1399"/>
                      <a:pt x="59" y="1371"/>
                    </a:cubicBezTo>
                    <a:cubicBezTo>
                      <a:pt x="64" y="1314"/>
                      <a:pt x="256" y="1257"/>
                      <a:pt x="574" y="1257"/>
                    </a:cubicBezTo>
                    <a:cubicBezTo>
                      <a:pt x="660" y="1257"/>
                      <a:pt x="755" y="1261"/>
                      <a:pt x="858" y="1270"/>
                    </a:cubicBezTo>
                    <a:cubicBezTo>
                      <a:pt x="1062" y="1289"/>
                      <a:pt x="1252" y="1326"/>
                      <a:pt x="1397" y="1373"/>
                    </a:cubicBezTo>
                    <a:cubicBezTo>
                      <a:pt x="1399" y="1375"/>
                      <a:pt x="1401" y="1377"/>
                      <a:pt x="1402" y="1380"/>
                    </a:cubicBezTo>
                    <a:cubicBezTo>
                      <a:pt x="1447" y="1435"/>
                      <a:pt x="1488" y="1477"/>
                      <a:pt x="1525" y="1506"/>
                    </a:cubicBezTo>
                    <a:cubicBezTo>
                      <a:pt x="1483" y="1528"/>
                      <a:pt x="1435" y="1561"/>
                      <a:pt x="1381" y="1608"/>
                    </a:cubicBezTo>
                    <a:cubicBezTo>
                      <a:pt x="1379" y="1610"/>
                      <a:pt x="1377" y="1612"/>
                      <a:pt x="1376" y="1613"/>
                    </a:cubicBezTo>
                    <a:cubicBezTo>
                      <a:pt x="1224" y="1634"/>
                      <a:pt x="1031" y="1635"/>
                      <a:pt x="827" y="1616"/>
                    </a:cubicBezTo>
                    <a:moveTo>
                      <a:pt x="1326" y="2285"/>
                    </a:moveTo>
                    <a:lnTo>
                      <a:pt x="1326" y="2285"/>
                    </a:lnTo>
                    <a:cubicBezTo>
                      <a:pt x="1044" y="2684"/>
                      <a:pt x="789" y="2870"/>
                      <a:pt x="730" y="2828"/>
                    </a:cubicBezTo>
                    <a:cubicBezTo>
                      <a:pt x="671" y="2786"/>
                      <a:pt x="761" y="2483"/>
                      <a:pt x="1043" y="2085"/>
                    </a:cubicBezTo>
                    <a:cubicBezTo>
                      <a:pt x="1161" y="1917"/>
                      <a:pt x="1288" y="1771"/>
                      <a:pt x="1401" y="1669"/>
                    </a:cubicBezTo>
                    <a:cubicBezTo>
                      <a:pt x="1404" y="1669"/>
                      <a:pt x="1406" y="1669"/>
                      <a:pt x="1409" y="1668"/>
                    </a:cubicBezTo>
                    <a:cubicBezTo>
                      <a:pt x="1480" y="1657"/>
                      <a:pt x="1537" y="1642"/>
                      <a:pt x="1581" y="1625"/>
                    </a:cubicBezTo>
                    <a:cubicBezTo>
                      <a:pt x="1578" y="1676"/>
                      <a:pt x="1584" y="1738"/>
                      <a:pt x="1598" y="1809"/>
                    </a:cubicBezTo>
                    <a:cubicBezTo>
                      <a:pt x="1539" y="1950"/>
                      <a:pt x="1444" y="2118"/>
                      <a:pt x="1326" y="2285"/>
                    </a:cubicBezTo>
                    <a:moveTo>
                      <a:pt x="2155" y="2187"/>
                    </a:moveTo>
                    <a:lnTo>
                      <a:pt x="2155" y="2187"/>
                    </a:lnTo>
                    <a:lnTo>
                      <a:pt x="2155" y="2187"/>
                    </a:lnTo>
                    <a:cubicBezTo>
                      <a:pt x="2246" y="2383"/>
                      <a:pt x="2311" y="2575"/>
                      <a:pt x="2341" y="2730"/>
                    </a:cubicBezTo>
                    <a:cubicBezTo>
                      <a:pt x="2372" y="2892"/>
                      <a:pt x="2353" y="2963"/>
                      <a:pt x="2327" y="2975"/>
                    </a:cubicBezTo>
                    <a:cubicBezTo>
                      <a:pt x="2262" y="3005"/>
                      <a:pt x="2044" y="2776"/>
                      <a:pt x="1840" y="2332"/>
                    </a:cubicBezTo>
                    <a:cubicBezTo>
                      <a:pt x="1745" y="2127"/>
                      <a:pt x="1687" y="1949"/>
                      <a:pt x="1659" y="1815"/>
                    </a:cubicBezTo>
                    <a:cubicBezTo>
                      <a:pt x="1660" y="1812"/>
                      <a:pt x="1662" y="1810"/>
                      <a:pt x="1662" y="1807"/>
                    </a:cubicBezTo>
                    <a:cubicBezTo>
                      <a:pt x="1689" y="1740"/>
                      <a:pt x="1704" y="1683"/>
                      <a:pt x="1710" y="1636"/>
                    </a:cubicBezTo>
                    <a:cubicBezTo>
                      <a:pt x="1754" y="1665"/>
                      <a:pt x="1811" y="1691"/>
                      <a:pt x="1879" y="1714"/>
                    </a:cubicBezTo>
                    <a:cubicBezTo>
                      <a:pt x="1972" y="1835"/>
                      <a:pt x="2070" y="2001"/>
                      <a:pt x="2155" y="2187"/>
                    </a:cubicBezTo>
                    <a:moveTo>
                      <a:pt x="2453" y="1766"/>
                    </a:moveTo>
                    <a:lnTo>
                      <a:pt x="2453" y="1766"/>
                    </a:lnTo>
                    <a:cubicBezTo>
                      <a:pt x="2228" y="1745"/>
                      <a:pt x="2045" y="1706"/>
                      <a:pt x="1914" y="1663"/>
                    </a:cubicBezTo>
                    <a:cubicBezTo>
                      <a:pt x="1913" y="1661"/>
                      <a:pt x="1911" y="1659"/>
                      <a:pt x="1909" y="1656"/>
                    </a:cubicBezTo>
                    <a:cubicBezTo>
                      <a:pt x="1865" y="1600"/>
                      <a:pt x="1823" y="1559"/>
                      <a:pt x="1786" y="1530"/>
                    </a:cubicBezTo>
                    <a:cubicBezTo>
                      <a:pt x="1832" y="1507"/>
                      <a:pt x="1883" y="1469"/>
                      <a:pt x="1937" y="1422"/>
                    </a:cubicBezTo>
                    <a:cubicBezTo>
                      <a:pt x="2011" y="1412"/>
                      <a:pt x="2100" y="1406"/>
                      <a:pt x="2202" y="1406"/>
                    </a:cubicBezTo>
                    <a:cubicBezTo>
                      <a:pt x="2287" y="1406"/>
                      <a:pt x="2382" y="1410"/>
                      <a:pt x="2485" y="1420"/>
                    </a:cubicBezTo>
                    <a:cubicBezTo>
                      <a:pt x="2700" y="1440"/>
                      <a:pt x="2900" y="1479"/>
                      <a:pt x="3048" y="1530"/>
                    </a:cubicBezTo>
                    <a:cubicBezTo>
                      <a:pt x="3203" y="1585"/>
                      <a:pt x="3256" y="1637"/>
                      <a:pt x="3253" y="1665"/>
                    </a:cubicBezTo>
                    <a:cubicBezTo>
                      <a:pt x="3246" y="1737"/>
                      <a:pt x="2939" y="1810"/>
                      <a:pt x="2453" y="17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3" name="Google Shape;1033;p22"/>
              <p:cNvSpPr/>
              <p:nvPr/>
            </p:nvSpPr>
            <p:spPr>
              <a:xfrm>
                <a:off x="7253280" y="367920"/>
                <a:ext cx="1071720" cy="1171080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3253" extrusionOk="0">
                    <a:moveTo>
                      <a:pt x="2972" y="942"/>
                    </a:moveTo>
                    <a:lnTo>
                      <a:pt x="2972" y="942"/>
                    </a:lnTo>
                    <a:cubicBezTo>
                      <a:pt x="2925" y="841"/>
                      <a:pt x="2555" y="911"/>
                      <a:pt x="2146" y="1100"/>
                    </a:cubicBezTo>
                    <a:cubicBezTo>
                      <a:pt x="1948" y="1191"/>
                      <a:pt x="1777" y="1293"/>
                      <a:pt x="1658" y="1386"/>
                    </a:cubicBezTo>
                    <a:cubicBezTo>
                      <a:pt x="1707" y="1243"/>
                      <a:pt x="1746" y="1048"/>
                      <a:pt x="1766" y="831"/>
                    </a:cubicBezTo>
                    <a:cubicBezTo>
                      <a:pt x="1807" y="382"/>
                      <a:pt x="1750" y="10"/>
                      <a:pt x="1638" y="0"/>
                    </a:cubicBezTo>
                    <a:cubicBezTo>
                      <a:pt x="1527" y="-11"/>
                      <a:pt x="1403" y="345"/>
                      <a:pt x="1361" y="794"/>
                    </a:cubicBezTo>
                    <a:cubicBezTo>
                      <a:pt x="1341" y="1011"/>
                      <a:pt x="1344" y="1210"/>
                      <a:pt x="1366" y="1359"/>
                    </a:cubicBezTo>
                    <a:cubicBezTo>
                      <a:pt x="1266" y="1246"/>
                      <a:pt x="1117" y="1115"/>
                      <a:pt x="939" y="989"/>
                    </a:cubicBezTo>
                    <a:cubicBezTo>
                      <a:pt x="571" y="728"/>
                      <a:pt x="220" y="592"/>
                      <a:pt x="155" y="683"/>
                    </a:cubicBezTo>
                    <a:cubicBezTo>
                      <a:pt x="90" y="775"/>
                      <a:pt x="336" y="1060"/>
                      <a:pt x="705" y="1320"/>
                    </a:cubicBezTo>
                    <a:cubicBezTo>
                      <a:pt x="882" y="1446"/>
                      <a:pt x="1056" y="1543"/>
                      <a:pt x="1196" y="1599"/>
                    </a:cubicBezTo>
                    <a:cubicBezTo>
                      <a:pt x="1048" y="1629"/>
                      <a:pt x="860" y="1692"/>
                      <a:pt x="662" y="1784"/>
                    </a:cubicBezTo>
                    <a:cubicBezTo>
                      <a:pt x="252" y="1973"/>
                      <a:pt x="-42" y="2208"/>
                      <a:pt x="5" y="2310"/>
                    </a:cubicBezTo>
                    <a:cubicBezTo>
                      <a:pt x="52" y="2412"/>
                      <a:pt x="423" y="2341"/>
                      <a:pt x="832" y="2153"/>
                    </a:cubicBezTo>
                    <a:cubicBezTo>
                      <a:pt x="1030" y="2061"/>
                      <a:pt x="1200" y="1959"/>
                      <a:pt x="1319" y="1867"/>
                    </a:cubicBezTo>
                    <a:cubicBezTo>
                      <a:pt x="1271" y="2009"/>
                      <a:pt x="1232" y="2204"/>
                      <a:pt x="1211" y="2421"/>
                    </a:cubicBezTo>
                    <a:cubicBezTo>
                      <a:pt x="1171" y="2870"/>
                      <a:pt x="1228" y="3242"/>
                      <a:pt x="1339" y="3253"/>
                    </a:cubicBezTo>
                    <a:cubicBezTo>
                      <a:pt x="1451" y="3263"/>
                      <a:pt x="1575" y="2907"/>
                      <a:pt x="1616" y="2458"/>
                    </a:cubicBezTo>
                    <a:cubicBezTo>
                      <a:pt x="1636" y="2241"/>
                      <a:pt x="1633" y="2042"/>
                      <a:pt x="1612" y="1893"/>
                    </a:cubicBezTo>
                    <a:cubicBezTo>
                      <a:pt x="1712" y="2006"/>
                      <a:pt x="1861" y="2137"/>
                      <a:pt x="2038" y="2263"/>
                    </a:cubicBezTo>
                    <a:cubicBezTo>
                      <a:pt x="2407" y="2524"/>
                      <a:pt x="2758" y="2660"/>
                      <a:pt x="2823" y="2569"/>
                    </a:cubicBezTo>
                    <a:cubicBezTo>
                      <a:pt x="2887" y="2477"/>
                      <a:pt x="2641" y="2192"/>
                      <a:pt x="2273" y="1932"/>
                    </a:cubicBezTo>
                    <a:cubicBezTo>
                      <a:pt x="2095" y="1805"/>
                      <a:pt x="1921" y="1709"/>
                      <a:pt x="1782" y="1653"/>
                    </a:cubicBezTo>
                    <a:cubicBezTo>
                      <a:pt x="1929" y="1623"/>
                      <a:pt x="2117" y="1560"/>
                      <a:pt x="2315" y="1468"/>
                    </a:cubicBezTo>
                    <a:cubicBezTo>
                      <a:pt x="2725" y="1280"/>
                      <a:pt x="3019" y="1044"/>
                      <a:pt x="2972" y="9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4" name="Google Shape;1034;p22"/>
              <p:cNvSpPr/>
              <p:nvPr/>
            </p:nvSpPr>
            <p:spPr>
              <a:xfrm>
                <a:off x="7242840" y="357120"/>
                <a:ext cx="1092960" cy="1192320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3312" extrusionOk="0">
                    <a:moveTo>
                      <a:pt x="3028" y="960"/>
                    </a:moveTo>
                    <a:lnTo>
                      <a:pt x="3028" y="960"/>
                    </a:lnTo>
                    <a:cubicBezTo>
                      <a:pt x="2998" y="895"/>
                      <a:pt x="2894" y="879"/>
                      <a:pt x="2718" y="913"/>
                    </a:cubicBezTo>
                    <a:cubicBezTo>
                      <a:pt x="2560" y="943"/>
                      <a:pt x="2362" y="1011"/>
                      <a:pt x="2162" y="1103"/>
                    </a:cubicBezTo>
                    <a:cubicBezTo>
                      <a:pt x="2004" y="1176"/>
                      <a:pt x="1858" y="1258"/>
                      <a:pt x="1742" y="1339"/>
                    </a:cubicBezTo>
                    <a:cubicBezTo>
                      <a:pt x="1780" y="1199"/>
                      <a:pt x="1808" y="1032"/>
                      <a:pt x="1824" y="864"/>
                    </a:cubicBezTo>
                    <a:cubicBezTo>
                      <a:pt x="1862" y="446"/>
                      <a:pt x="1822" y="14"/>
                      <a:pt x="1670" y="0"/>
                    </a:cubicBezTo>
                    <a:cubicBezTo>
                      <a:pt x="1599" y="-6"/>
                      <a:pt x="1533" y="76"/>
                      <a:pt x="1474" y="245"/>
                    </a:cubicBezTo>
                    <a:cubicBezTo>
                      <a:pt x="1422" y="397"/>
                      <a:pt x="1381" y="602"/>
                      <a:pt x="1361" y="821"/>
                    </a:cubicBezTo>
                    <a:cubicBezTo>
                      <a:pt x="1345" y="989"/>
                      <a:pt x="1342" y="1159"/>
                      <a:pt x="1355" y="1303"/>
                    </a:cubicBezTo>
                    <a:cubicBezTo>
                      <a:pt x="1255" y="1202"/>
                      <a:pt x="1127" y="1095"/>
                      <a:pt x="985" y="994"/>
                    </a:cubicBezTo>
                    <a:cubicBezTo>
                      <a:pt x="642" y="752"/>
                      <a:pt x="248" y="571"/>
                      <a:pt x="159" y="696"/>
                    </a:cubicBezTo>
                    <a:cubicBezTo>
                      <a:pt x="71" y="821"/>
                      <a:pt x="373" y="1132"/>
                      <a:pt x="716" y="1375"/>
                    </a:cubicBezTo>
                    <a:cubicBezTo>
                      <a:pt x="859" y="1475"/>
                      <a:pt x="1003" y="1560"/>
                      <a:pt x="1131" y="1620"/>
                    </a:cubicBezTo>
                    <a:cubicBezTo>
                      <a:pt x="991" y="1657"/>
                      <a:pt x="832" y="1716"/>
                      <a:pt x="679" y="1787"/>
                    </a:cubicBezTo>
                    <a:cubicBezTo>
                      <a:pt x="297" y="1963"/>
                      <a:pt x="-56" y="2213"/>
                      <a:pt x="7" y="2352"/>
                    </a:cubicBezTo>
                    <a:cubicBezTo>
                      <a:pt x="27" y="2395"/>
                      <a:pt x="79" y="2416"/>
                      <a:pt x="163" y="2416"/>
                    </a:cubicBezTo>
                    <a:cubicBezTo>
                      <a:pt x="205" y="2416"/>
                      <a:pt x="257" y="2411"/>
                      <a:pt x="317" y="2399"/>
                    </a:cubicBezTo>
                    <a:cubicBezTo>
                      <a:pt x="476" y="2369"/>
                      <a:pt x="673" y="2301"/>
                      <a:pt x="873" y="2209"/>
                    </a:cubicBezTo>
                    <a:cubicBezTo>
                      <a:pt x="1036" y="2134"/>
                      <a:pt x="1180" y="2052"/>
                      <a:pt x="1294" y="1973"/>
                    </a:cubicBezTo>
                    <a:cubicBezTo>
                      <a:pt x="1256" y="2110"/>
                      <a:pt x="1228" y="2274"/>
                      <a:pt x="1211" y="2448"/>
                    </a:cubicBezTo>
                    <a:cubicBezTo>
                      <a:pt x="1191" y="2667"/>
                      <a:pt x="1193" y="2876"/>
                      <a:pt x="1218" y="3036"/>
                    </a:cubicBezTo>
                    <a:cubicBezTo>
                      <a:pt x="1245" y="3212"/>
                      <a:pt x="1295" y="3306"/>
                      <a:pt x="1365" y="3312"/>
                    </a:cubicBezTo>
                    <a:cubicBezTo>
                      <a:pt x="1368" y="3312"/>
                      <a:pt x="1371" y="3312"/>
                      <a:pt x="1373" y="3312"/>
                    </a:cubicBezTo>
                    <a:cubicBezTo>
                      <a:pt x="1441" y="3312"/>
                      <a:pt x="1504" y="3230"/>
                      <a:pt x="1561" y="3067"/>
                    </a:cubicBezTo>
                    <a:cubicBezTo>
                      <a:pt x="1614" y="2915"/>
                      <a:pt x="1654" y="2710"/>
                      <a:pt x="1674" y="2490"/>
                    </a:cubicBezTo>
                    <a:cubicBezTo>
                      <a:pt x="1691" y="2316"/>
                      <a:pt x="1692" y="2150"/>
                      <a:pt x="1680" y="2009"/>
                    </a:cubicBezTo>
                    <a:cubicBezTo>
                      <a:pt x="1782" y="2111"/>
                      <a:pt x="1913" y="2220"/>
                      <a:pt x="2051" y="2317"/>
                    </a:cubicBezTo>
                    <a:cubicBezTo>
                      <a:pt x="2231" y="2444"/>
                      <a:pt x="2412" y="2547"/>
                      <a:pt x="2563" y="2605"/>
                    </a:cubicBezTo>
                    <a:cubicBezTo>
                      <a:pt x="2651" y="2640"/>
                      <a:pt x="2722" y="2657"/>
                      <a:pt x="2775" y="2657"/>
                    </a:cubicBezTo>
                    <a:cubicBezTo>
                      <a:pt x="2823" y="2657"/>
                      <a:pt x="2856" y="2643"/>
                      <a:pt x="2876" y="2616"/>
                    </a:cubicBezTo>
                    <a:cubicBezTo>
                      <a:pt x="2964" y="2491"/>
                      <a:pt x="2662" y="2180"/>
                      <a:pt x="2319" y="1938"/>
                    </a:cubicBezTo>
                    <a:cubicBezTo>
                      <a:pt x="2181" y="1840"/>
                      <a:pt x="2035" y="1753"/>
                      <a:pt x="1905" y="1691"/>
                    </a:cubicBezTo>
                    <a:cubicBezTo>
                      <a:pt x="2044" y="1655"/>
                      <a:pt x="2204" y="1596"/>
                      <a:pt x="2357" y="1525"/>
                    </a:cubicBezTo>
                    <a:cubicBezTo>
                      <a:pt x="2739" y="1349"/>
                      <a:pt x="3092" y="1098"/>
                      <a:pt x="3028" y="960"/>
                    </a:cubicBezTo>
                    <a:moveTo>
                      <a:pt x="1490" y="1597"/>
                    </a:moveTo>
                    <a:lnTo>
                      <a:pt x="1490" y="1597"/>
                    </a:lnTo>
                    <a:cubicBezTo>
                      <a:pt x="1487" y="1596"/>
                      <a:pt x="1484" y="1594"/>
                      <a:pt x="1482" y="1594"/>
                    </a:cubicBezTo>
                    <a:cubicBezTo>
                      <a:pt x="1469" y="1572"/>
                      <a:pt x="1456" y="1541"/>
                      <a:pt x="1446" y="1500"/>
                    </a:cubicBezTo>
                    <a:cubicBezTo>
                      <a:pt x="1470" y="1537"/>
                      <a:pt x="1485" y="1566"/>
                      <a:pt x="1493" y="1588"/>
                    </a:cubicBezTo>
                    <a:cubicBezTo>
                      <a:pt x="1491" y="1591"/>
                      <a:pt x="1491" y="1594"/>
                      <a:pt x="1490" y="1597"/>
                    </a:cubicBezTo>
                    <a:moveTo>
                      <a:pt x="1452" y="1650"/>
                    </a:moveTo>
                    <a:lnTo>
                      <a:pt x="1452" y="1650"/>
                    </a:lnTo>
                    <a:cubicBezTo>
                      <a:pt x="1450" y="1652"/>
                      <a:pt x="1448" y="1653"/>
                      <a:pt x="1446" y="1655"/>
                    </a:cubicBezTo>
                    <a:cubicBezTo>
                      <a:pt x="1422" y="1655"/>
                      <a:pt x="1390" y="1652"/>
                      <a:pt x="1347" y="1640"/>
                    </a:cubicBezTo>
                    <a:cubicBezTo>
                      <a:pt x="1388" y="1636"/>
                      <a:pt x="1422" y="1638"/>
                      <a:pt x="1446" y="1643"/>
                    </a:cubicBezTo>
                    <a:cubicBezTo>
                      <a:pt x="1448" y="1645"/>
                      <a:pt x="1450" y="1648"/>
                      <a:pt x="1452" y="1650"/>
                    </a:cubicBezTo>
                    <a:moveTo>
                      <a:pt x="1471" y="1712"/>
                    </a:moveTo>
                    <a:lnTo>
                      <a:pt x="1471" y="1712"/>
                    </a:lnTo>
                    <a:cubicBezTo>
                      <a:pt x="1474" y="1712"/>
                      <a:pt x="1477" y="1710"/>
                      <a:pt x="1480" y="1710"/>
                    </a:cubicBezTo>
                    <a:cubicBezTo>
                      <a:pt x="1480" y="1712"/>
                      <a:pt x="1481" y="1714"/>
                      <a:pt x="1482" y="1717"/>
                    </a:cubicBezTo>
                    <a:cubicBezTo>
                      <a:pt x="1469" y="1739"/>
                      <a:pt x="1448" y="1765"/>
                      <a:pt x="1420" y="1794"/>
                    </a:cubicBezTo>
                    <a:cubicBezTo>
                      <a:pt x="1438" y="1756"/>
                      <a:pt x="1456" y="1729"/>
                      <a:pt x="1471" y="1712"/>
                    </a:cubicBezTo>
                    <a:moveTo>
                      <a:pt x="1544" y="1721"/>
                    </a:moveTo>
                    <a:lnTo>
                      <a:pt x="1544" y="1721"/>
                    </a:lnTo>
                    <a:cubicBezTo>
                      <a:pt x="1545" y="1719"/>
                      <a:pt x="1545" y="1718"/>
                      <a:pt x="1545" y="1716"/>
                    </a:cubicBezTo>
                    <a:cubicBezTo>
                      <a:pt x="1548" y="1717"/>
                      <a:pt x="1550" y="1718"/>
                      <a:pt x="1553" y="1718"/>
                    </a:cubicBezTo>
                    <a:cubicBezTo>
                      <a:pt x="1565" y="1739"/>
                      <a:pt x="1578" y="1769"/>
                      <a:pt x="1589" y="1812"/>
                    </a:cubicBezTo>
                    <a:cubicBezTo>
                      <a:pt x="1566" y="1778"/>
                      <a:pt x="1550" y="1749"/>
                      <a:pt x="1542" y="1726"/>
                    </a:cubicBezTo>
                    <a:cubicBezTo>
                      <a:pt x="1543" y="1724"/>
                      <a:pt x="1544" y="1722"/>
                      <a:pt x="1544" y="1721"/>
                    </a:cubicBezTo>
                    <a:moveTo>
                      <a:pt x="1583" y="1662"/>
                    </a:moveTo>
                    <a:lnTo>
                      <a:pt x="1583" y="1662"/>
                    </a:lnTo>
                    <a:cubicBezTo>
                      <a:pt x="1586" y="1660"/>
                      <a:pt x="1588" y="1658"/>
                      <a:pt x="1591" y="1656"/>
                    </a:cubicBezTo>
                    <a:cubicBezTo>
                      <a:pt x="1592" y="1656"/>
                      <a:pt x="1593" y="1656"/>
                      <a:pt x="1594" y="1656"/>
                    </a:cubicBezTo>
                    <a:cubicBezTo>
                      <a:pt x="1619" y="1656"/>
                      <a:pt x="1651" y="1661"/>
                      <a:pt x="1690" y="1672"/>
                    </a:cubicBezTo>
                    <a:cubicBezTo>
                      <a:pt x="1649" y="1676"/>
                      <a:pt x="1615" y="1675"/>
                      <a:pt x="1590" y="1669"/>
                    </a:cubicBezTo>
                    <a:cubicBezTo>
                      <a:pt x="1588" y="1667"/>
                      <a:pt x="1586" y="1665"/>
                      <a:pt x="1583" y="1662"/>
                    </a:cubicBezTo>
                    <a:moveTo>
                      <a:pt x="1565" y="1601"/>
                    </a:moveTo>
                    <a:lnTo>
                      <a:pt x="1565" y="1601"/>
                    </a:lnTo>
                    <a:cubicBezTo>
                      <a:pt x="1562" y="1602"/>
                      <a:pt x="1558" y="1602"/>
                      <a:pt x="1556" y="1603"/>
                    </a:cubicBezTo>
                    <a:cubicBezTo>
                      <a:pt x="1556" y="1600"/>
                      <a:pt x="1556" y="1597"/>
                      <a:pt x="1555" y="1594"/>
                    </a:cubicBezTo>
                    <a:cubicBezTo>
                      <a:pt x="1566" y="1573"/>
                      <a:pt x="1586" y="1547"/>
                      <a:pt x="1617" y="1516"/>
                    </a:cubicBezTo>
                    <a:cubicBezTo>
                      <a:pt x="1599" y="1554"/>
                      <a:pt x="1581" y="1583"/>
                      <a:pt x="1565" y="1601"/>
                    </a:cubicBezTo>
                    <a:moveTo>
                      <a:pt x="1419" y="827"/>
                    </a:moveTo>
                    <a:lnTo>
                      <a:pt x="1419" y="827"/>
                    </a:lnTo>
                    <a:cubicBezTo>
                      <a:pt x="1439" y="612"/>
                      <a:pt x="1479" y="412"/>
                      <a:pt x="1530" y="264"/>
                    </a:cubicBezTo>
                    <a:cubicBezTo>
                      <a:pt x="1583" y="112"/>
                      <a:pt x="1634" y="59"/>
                      <a:pt x="1663" y="59"/>
                    </a:cubicBezTo>
                    <a:lnTo>
                      <a:pt x="1664" y="59"/>
                    </a:lnTo>
                    <a:cubicBezTo>
                      <a:pt x="1737" y="65"/>
                      <a:pt x="1810" y="373"/>
                      <a:pt x="1765" y="859"/>
                    </a:cubicBezTo>
                    <a:cubicBezTo>
                      <a:pt x="1745" y="1084"/>
                      <a:pt x="1706" y="1266"/>
                      <a:pt x="1663" y="1398"/>
                    </a:cubicBezTo>
                    <a:cubicBezTo>
                      <a:pt x="1661" y="1399"/>
                      <a:pt x="1659" y="1401"/>
                      <a:pt x="1656" y="1403"/>
                    </a:cubicBezTo>
                    <a:cubicBezTo>
                      <a:pt x="1600" y="1447"/>
                      <a:pt x="1558" y="1488"/>
                      <a:pt x="1530" y="1526"/>
                    </a:cubicBezTo>
                    <a:cubicBezTo>
                      <a:pt x="1508" y="1484"/>
                      <a:pt x="1474" y="1436"/>
                      <a:pt x="1428" y="1381"/>
                    </a:cubicBezTo>
                    <a:cubicBezTo>
                      <a:pt x="1426" y="1379"/>
                      <a:pt x="1424" y="1377"/>
                      <a:pt x="1422" y="1375"/>
                    </a:cubicBezTo>
                    <a:cubicBezTo>
                      <a:pt x="1404" y="1239"/>
                      <a:pt x="1399" y="1052"/>
                      <a:pt x="1419" y="827"/>
                    </a:cubicBezTo>
                    <a:moveTo>
                      <a:pt x="750" y="1326"/>
                    </a:moveTo>
                    <a:lnTo>
                      <a:pt x="750" y="1326"/>
                    </a:lnTo>
                    <a:cubicBezTo>
                      <a:pt x="352" y="1045"/>
                      <a:pt x="166" y="789"/>
                      <a:pt x="208" y="730"/>
                    </a:cubicBezTo>
                    <a:cubicBezTo>
                      <a:pt x="216" y="719"/>
                      <a:pt x="233" y="713"/>
                      <a:pt x="260" y="713"/>
                    </a:cubicBezTo>
                    <a:cubicBezTo>
                      <a:pt x="370" y="713"/>
                      <a:pt x="629" y="816"/>
                      <a:pt x="951" y="1043"/>
                    </a:cubicBezTo>
                    <a:lnTo>
                      <a:pt x="951" y="1043"/>
                    </a:lnTo>
                    <a:cubicBezTo>
                      <a:pt x="1118" y="1161"/>
                      <a:pt x="1264" y="1287"/>
                      <a:pt x="1366" y="1401"/>
                    </a:cubicBezTo>
                    <a:cubicBezTo>
                      <a:pt x="1376" y="1472"/>
                      <a:pt x="1391" y="1534"/>
                      <a:pt x="1411" y="1581"/>
                    </a:cubicBezTo>
                    <a:cubicBezTo>
                      <a:pt x="1360" y="1578"/>
                      <a:pt x="1298" y="1584"/>
                      <a:pt x="1227" y="1598"/>
                    </a:cubicBezTo>
                    <a:cubicBezTo>
                      <a:pt x="1086" y="1540"/>
                      <a:pt x="917" y="1445"/>
                      <a:pt x="750" y="1326"/>
                    </a:cubicBezTo>
                    <a:moveTo>
                      <a:pt x="849" y="2156"/>
                    </a:moveTo>
                    <a:lnTo>
                      <a:pt x="849" y="2156"/>
                    </a:lnTo>
                    <a:cubicBezTo>
                      <a:pt x="653" y="2246"/>
                      <a:pt x="460" y="2312"/>
                      <a:pt x="306" y="2341"/>
                    </a:cubicBezTo>
                    <a:cubicBezTo>
                      <a:pt x="144" y="2372"/>
                      <a:pt x="72" y="2353"/>
                      <a:pt x="61" y="2328"/>
                    </a:cubicBezTo>
                    <a:cubicBezTo>
                      <a:pt x="30" y="2262"/>
                      <a:pt x="260" y="2045"/>
                      <a:pt x="703" y="1840"/>
                    </a:cubicBezTo>
                    <a:cubicBezTo>
                      <a:pt x="909" y="1745"/>
                      <a:pt x="1086" y="1688"/>
                      <a:pt x="1221" y="1659"/>
                    </a:cubicBezTo>
                    <a:cubicBezTo>
                      <a:pt x="1224" y="1661"/>
                      <a:pt x="1226" y="1662"/>
                      <a:pt x="1229" y="1663"/>
                    </a:cubicBezTo>
                    <a:cubicBezTo>
                      <a:pt x="1295" y="1689"/>
                      <a:pt x="1352" y="1705"/>
                      <a:pt x="1399" y="1711"/>
                    </a:cubicBezTo>
                    <a:cubicBezTo>
                      <a:pt x="1373" y="1751"/>
                      <a:pt x="1349" y="1803"/>
                      <a:pt x="1325" y="1871"/>
                    </a:cubicBezTo>
                    <a:cubicBezTo>
                      <a:pt x="1324" y="1874"/>
                      <a:pt x="1323" y="1876"/>
                      <a:pt x="1322" y="1879"/>
                    </a:cubicBezTo>
                    <a:cubicBezTo>
                      <a:pt x="1212" y="1964"/>
                      <a:pt x="1051" y="2062"/>
                      <a:pt x="849" y="2156"/>
                    </a:cubicBezTo>
                    <a:moveTo>
                      <a:pt x="1616" y="2485"/>
                    </a:moveTo>
                    <a:lnTo>
                      <a:pt x="1616" y="2485"/>
                    </a:lnTo>
                    <a:cubicBezTo>
                      <a:pt x="1596" y="2700"/>
                      <a:pt x="1557" y="2900"/>
                      <a:pt x="1505" y="3048"/>
                    </a:cubicBezTo>
                    <a:cubicBezTo>
                      <a:pt x="1451" y="3203"/>
                      <a:pt x="1399" y="3255"/>
                      <a:pt x="1371" y="3253"/>
                    </a:cubicBezTo>
                    <a:cubicBezTo>
                      <a:pt x="1343" y="3251"/>
                      <a:pt x="1301" y="3190"/>
                      <a:pt x="1276" y="3027"/>
                    </a:cubicBezTo>
                    <a:cubicBezTo>
                      <a:pt x="1252" y="2872"/>
                      <a:pt x="1251" y="2668"/>
                      <a:pt x="1270" y="2453"/>
                    </a:cubicBezTo>
                    <a:cubicBezTo>
                      <a:pt x="1289" y="2250"/>
                      <a:pt x="1325" y="2060"/>
                      <a:pt x="1373" y="1914"/>
                    </a:cubicBezTo>
                    <a:cubicBezTo>
                      <a:pt x="1430" y="1869"/>
                      <a:pt x="1475" y="1825"/>
                      <a:pt x="1506" y="1786"/>
                    </a:cubicBezTo>
                    <a:cubicBezTo>
                      <a:pt x="1529" y="1832"/>
                      <a:pt x="1566" y="1883"/>
                      <a:pt x="1613" y="1937"/>
                    </a:cubicBezTo>
                    <a:cubicBezTo>
                      <a:pt x="1633" y="2088"/>
                      <a:pt x="1635" y="2282"/>
                      <a:pt x="1616" y="2485"/>
                    </a:cubicBezTo>
                    <a:moveTo>
                      <a:pt x="2285" y="1986"/>
                    </a:moveTo>
                    <a:lnTo>
                      <a:pt x="2285" y="1986"/>
                    </a:lnTo>
                    <a:cubicBezTo>
                      <a:pt x="2683" y="2267"/>
                      <a:pt x="2869" y="2523"/>
                      <a:pt x="2828" y="2582"/>
                    </a:cubicBezTo>
                    <a:cubicBezTo>
                      <a:pt x="2812" y="2605"/>
                      <a:pt x="2738" y="2610"/>
                      <a:pt x="2584" y="2550"/>
                    </a:cubicBezTo>
                    <a:cubicBezTo>
                      <a:pt x="2438" y="2494"/>
                      <a:pt x="2261" y="2394"/>
                      <a:pt x="2084" y="2269"/>
                    </a:cubicBezTo>
                    <a:cubicBezTo>
                      <a:pt x="1900" y="2138"/>
                      <a:pt x="1761" y="2014"/>
                      <a:pt x="1669" y="1911"/>
                    </a:cubicBezTo>
                    <a:cubicBezTo>
                      <a:pt x="1669" y="1908"/>
                      <a:pt x="1668" y="1906"/>
                      <a:pt x="1668" y="1903"/>
                    </a:cubicBezTo>
                    <a:cubicBezTo>
                      <a:pt x="1657" y="1832"/>
                      <a:pt x="1642" y="1775"/>
                      <a:pt x="1624" y="1731"/>
                    </a:cubicBezTo>
                    <a:cubicBezTo>
                      <a:pt x="1632" y="1732"/>
                      <a:pt x="1640" y="1732"/>
                      <a:pt x="1649" y="1732"/>
                    </a:cubicBezTo>
                    <a:cubicBezTo>
                      <a:pt x="1695" y="1732"/>
                      <a:pt x="1750" y="1726"/>
                      <a:pt x="1810" y="1714"/>
                    </a:cubicBezTo>
                    <a:cubicBezTo>
                      <a:pt x="1937" y="1766"/>
                      <a:pt x="2101" y="1855"/>
                      <a:pt x="2285" y="1986"/>
                    </a:cubicBezTo>
                    <a:moveTo>
                      <a:pt x="1815" y="1652"/>
                    </a:moveTo>
                    <a:lnTo>
                      <a:pt x="1815" y="1652"/>
                    </a:lnTo>
                    <a:cubicBezTo>
                      <a:pt x="1748" y="1626"/>
                      <a:pt x="1687" y="1608"/>
                      <a:pt x="1636" y="1602"/>
                    </a:cubicBezTo>
                    <a:cubicBezTo>
                      <a:pt x="1664" y="1559"/>
                      <a:pt x="1690" y="1501"/>
                      <a:pt x="1714" y="1433"/>
                    </a:cubicBezTo>
                    <a:cubicBezTo>
                      <a:pt x="1834" y="1340"/>
                      <a:pt x="2001" y="1242"/>
                      <a:pt x="2187" y="1156"/>
                    </a:cubicBezTo>
                    <a:cubicBezTo>
                      <a:pt x="2383" y="1066"/>
                      <a:pt x="2575" y="1000"/>
                      <a:pt x="2729" y="971"/>
                    </a:cubicBezTo>
                    <a:cubicBezTo>
                      <a:pt x="2789" y="960"/>
                      <a:pt x="2837" y="955"/>
                      <a:pt x="2873" y="955"/>
                    </a:cubicBezTo>
                    <a:cubicBezTo>
                      <a:pt x="2936" y="955"/>
                      <a:pt x="2967" y="968"/>
                      <a:pt x="2975" y="984"/>
                    </a:cubicBezTo>
                    <a:cubicBezTo>
                      <a:pt x="3005" y="1050"/>
                      <a:pt x="2775" y="1267"/>
                      <a:pt x="2332" y="1472"/>
                    </a:cubicBezTo>
                    <a:cubicBezTo>
                      <a:pt x="2127" y="1566"/>
                      <a:pt x="1950" y="1624"/>
                      <a:pt x="1815" y="1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5" name="Google Shape;1035;p22"/>
              <p:cNvSpPr/>
              <p:nvPr/>
            </p:nvSpPr>
            <p:spPr>
              <a:xfrm>
                <a:off x="7665840" y="829800"/>
                <a:ext cx="246600" cy="246600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85" extrusionOk="0">
                    <a:moveTo>
                      <a:pt x="224" y="664"/>
                    </a:moveTo>
                    <a:lnTo>
                      <a:pt x="224" y="664"/>
                    </a:lnTo>
                    <a:cubicBezTo>
                      <a:pt x="47" y="599"/>
                      <a:pt x="-44" y="402"/>
                      <a:pt x="21" y="225"/>
                    </a:cubicBezTo>
                    <a:cubicBezTo>
                      <a:pt x="87" y="47"/>
                      <a:pt x="284" y="-44"/>
                      <a:pt x="461" y="22"/>
                    </a:cubicBezTo>
                    <a:cubicBezTo>
                      <a:pt x="638" y="87"/>
                      <a:pt x="729" y="284"/>
                      <a:pt x="664" y="461"/>
                    </a:cubicBezTo>
                    <a:cubicBezTo>
                      <a:pt x="599" y="639"/>
                      <a:pt x="402" y="730"/>
                      <a:pt x="224" y="6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36" name="Google Shape;1036;p22"/>
            <p:cNvGrpSpPr/>
            <p:nvPr/>
          </p:nvGrpSpPr>
          <p:grpSpPr>
            <a:xfrm rot="-9527590" flipH="1">
              <a:off x="8441782" y="276922"/>
              <a:ext cx="283584" cy="283584"/>
              <a:chOff x="7314840" y="1753920"/>
              <a:chExt cx="948960" cy="948960"/>
            </a:xfrm>
          </p:grpSpPr>
          <p:sp>
            <p:nvSpPr>
              <p:cNvPr id="1037" name="Google Shape;1037;p22"/>
              <p:cNvSpPr/>
              <p:nvPr/>
            </p:nvSpPr>
            <p:spPr>
              <a:xfrm>
                <a:off x="7314840" y="1753920"/>
                <a:ext cx="948960" cy="948960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2636" extrusionOk="0">
                    <a:moveTo>
                      <a:pt x="2636" y="1439"/>
                    </a:moveTo>
                    <a:lnTo>
                      <a:pt x="2636" y="1439"/>
                    </a:lnTo>
                    <a:cubicBezTo>
                      <a:pt x="2644" y="1349"/>
                      <a:pt x="2356" y="1248"/>
                      <a:pt x="1992" y="1215"/>
                    </a:cubicBezTo>
                    <a:cubicBezTo>
                      <a:pt x="1975" y="1214"/>
                      <a:pt x="1958" y="1212"/>
                      <a:pt x="1942" y="1211"/>
                    </a:cubicBezTo>
                    <a:cubicBezTo>
                      <a:pt x="1957" y="1204"/>
                      <a:pt x="1972" y="1198"/>
                      <a:pt x="1987" y="1191"/>
                    </a:cubicBezTo>
                    <a:cubicBezTo>
                      <a:pt x="2319" y="1037"/>
                      <a:pt x="2558" y="846"/>
                      <a:pt x="2520" y="764"/>
                    </a:cubicBezTo>
                    <a:cubicBezTo>
                      <a:pt x="2481" y="681"/>
                      <a:pt x="2181" y="739"/>
                      <a:pt x="1849" y="892"/>
                    </a:cubicBezTo>
                    <a:cubicBezTo>
                      <a:pt x="1834" y="898"/>
                      <a:pt x="1819" y="906"/>
                      <a:pt x="1805" y="913"/>
                    </a:cubicBezTo>
                    <a:cubicBezTo>
                      <a:pt x="1814" y="900"/>
                      <a:pt x="1824" y="887"/>
                      <a:pt x="1834" y="873"/>
                    </a:cubicBezTo>
                    <a:cubicBezTo>
                      <a:pt x="2045" y="574"/>
                      <a:pt x="2156" y="290"/>
                      <a:pt x="2082" y="237"/>
                    </a:cubicBezTo>
                    <a:cubicBezTo>
                      <a:pt x="2008" y="185"/>
                      <a:pt x="1776" y="384"/>
                      <a:pt x="1565" y="683"/>
                    </a:cubicBezTo>
                    <a:cubicBezTo>
                      <a:pt x="1556" y="697"/>
                      <a:pt x="1546" y="710"/>
                      <a:pt x="1537" y="724"/>
                    </a:cubicBezTo>
                    <a:cubicBezTo>
                      <a:pt x="1539" y="707"/>
                      <a:pt x="1541" y="691"/>
                      <a:pt x="1542" y="674"/>
                    </a:cubicBezTo>
                    <a:cubicBezTo>
                      <a:pt x="1575" y="310"/>
                      <a:pt x="1529" y="9"/>
                      <a:pt x="1439" y="0"/>
                    </a:cubicBezTo>
                    <a:cubicBezTo>
                      <a:pt x="1348" y="-8"/>
                      <a:pt x="1248" y="280"/>
                      <a:pt x="1214" y="644"/>
                    </a:cubicBezTo>
                    <a:cubicBezTo>
                      <a:pt x="1213" y="661"/>
                      <a:pt x="1211" y="678"/>
                      <a:pt x="1210" y="694"/>
                    </a:cubicBezTo>
                    <a:cubicBezTo>
                      <a:pt x="1204" y="679"/>
                      <a:pt x="1197" y="663"/>
                      <a:pt x="1190" y="648"/>
                    </a:cubicBezTo>
                    <a:cubicBezTo>
                      <a:pt x="1037" y="316"/>
                      <a:pt x="846" y="78"/>
                      <a:pt x="763" y="116"/>
                    </a:cubicBezTo>
                    <a:cubicBezTo>
                      <a:pt x="681" y="154"/>
                      <a:pt x="738" y="454"/>
                      <a:pt x="891" y="786"/>
                    </a:cubicBezTo>
                    <a:cubicBezTo>
                      <a:pt x="898" y="801"/>
                      <a:pt x="905" y="816"/>
                      <a:pt x="913" y="831"/>
                    </a:cubicBezTo>
                    <a:cubicBezTo>
                      <a:pt x="899" y="822"/>
                      <a:pt x="886" y="812"/>
                      <a:pt x="872" y="802"/>
                    </a:cubicBezTo>
                    <a:cubicBezTo>
                      <a:pt x="574" y="591"/>
                      <a:pt x="289" y="480"/>
                      <a:pt x="237" y="554"/>
                    </a:cubicBezTo>
                    <a:cubicBezTo>
                      <a:pt x="184" y="628"/>
                      <a:pt x="384" y="860"/>
                      <a:pt x="682" y="1071"/>
                    </a:cubicBezTo>
                    <a:cubicBezTo>
                      <a:pt x="696" y="1080"/>
                      <a:pt x="710" y="1090"/>
                      <a:pt x="724" y="1099"/>
                    </a:cubicBezTo>
                    <a:cubicBezTo>
                      <a:pt x="707" y="1097"/>
                      <a:pt x="691" y="1095"/>
                      <a:pt x="674" y="1094"/>
                    </a:cubicBezTo>
                    <a:cubicBezTo>
                      <a:pt x="310" y="1060"/>
                      <a:pt x="8" y="1106"/>
                      <a:pt x="0" y="1197"/>
                    </a:cubicBezTo>
                    <a:cubicBezTo>
                      <a:pt x="-9" y="1288"/>
                      <a:pt x="280" y="1388"/>
                      <a:pt x="643" y="1422"/>
                    </a:cubicBezTo>
                    <a:cubicBezTo>
                      <a:pt x="660" y="1423"/>
                      <a:pt x="677" y="1424"/>
                      <a:pt x="693" y="1425"/>
                    </a:cubicBezTo>
                    <a:cubicBezTo>
                      <a:pt x="678" y="1432"/>
                      <a:pt x="663" y="1438"/>
                      <a:pt x="648" y="1446"/>
                    </a:cubicBezTo>
                    <a:cubicBezTo>
                      <a:pt x="316" y="1599"/>
                      <a:pt x="78" y="1789"/>
                      <a:pt x="116" y="1872"/>
                    </a:cubicBezTo>
                    <a:cubicBezTo>
                      <a:pt x="154" y="1955"/>
                      <a:pt x="453" y="1898"/>
                      <a:pt x="785" y="1745"/>
                    </a:cubicBezTo>
                    <a:cubicBezTo>
                      <a:pt x="801" y="1737"/>
                      <a:pt x="816" y="1730"/>
                      <a:pt x="831" y="1723"/>
                    </a:cubicBezTo>
                    <a:cubicBezTo>
                      <a:pt x="821" y="1736"/>
                      <a:pt x="811" y="1750"/>
                      <a:pt x="802" y="1764"/>
                    </a:cubicBezTo>
                    <a:cubicBezTo>
                      <a:pt x="590" y="2062"/>
                      <a:pt x="479" y="2347"/>
                      <a:pt x="554" y="2399"/>
                    </a:cubicBezTo>
                    <a:cubicBezTo>
                      <a:pt x="628" y="2452"/>
                      <a:pt x="859" y="2252"/>
                      <a:pt x="1070" y="1954"/>
                    </a:cubicBezTo>
                    <a:cubicBezTo>
                      <a:pt x="1080" y="1940"/>
                      <a:pt x="1089" y="1926"/>
                      <a:pt x="1099" y="1912"/>
                    </a:cubicBezTo>
                    <a:cubicBezTo>
                      <a:pt x="1097" y="1929"/>
                      <a:pt x="1095" y="1945"/>
                      <a:pt x="1093" y="1962"/>
                    </a:cubicBezTo>
                    <a:cubicBezTo>
                      <a:pt x="1060" y="2326"/>
                      <a:pt x="1106" y="2628"/>
                      <a:pt x="1196" y="2636"/>
                    </a:cubicBezTo>
                    <a:cubicBezTo>
                      <a:pt x="1287" y="2644"/>
                      <a:pt x="1387" y="2356"/>
                      <a:pt x="1421" y="1992"/>
                    </a:cubicBezTo>
                    <a:cubicBezTo>
                      <a:pt x="1422" y="1975"/>
                      <a:pt x="1424" y="1959"/>
                      <a:pt x="1425" y="1942"/>
                    </a:cubicBezTo>
                    <a:cubicBezTo>
                      <a:pt x="1432" y="1958"/>
                      <a:pt x="1438" y="1973"/>
                      <a:pt x="1445" y="1988"/>
                    </a:cubicBezTo>
                    <a:cubicBezTo>
                      <a:pt x="1598" y="2320"/>
                      <a:pt x="1789" y="2558"/>
                      <a:pt x="1871" y="2520"/>
                    </a:cubicBezTo>
                    <a:cubicBezTo>
                      <a:pt x="1954" y="2482"/>
                      <a:pt x="1897" y="2182"/>
                      <a:pt x="1744" y="1850"/>
                    </a:cubicBezTo>
                    <a:cubicBezTo>
                      <a:pt x="1737" y="1835"/>
                      <a:pt x="1730" y="1820"/>
                      <a:pt x="1723" y="1805"/>
                    </a:cubicBezTo>
                    <a:cubicBezTo>
                      <a:pt x="1736" y="1815"/>
                      <a:pt x="1749" y="1825"/>
                      <a:pt x="1763" y="1834"/>
                    </a:cubicBezTo>
                    <a:cubicBezTo>
                      <a:pt x="2061" y="2045"/>
                      <a:pt x="2346" y="2156"/>
                      <a:pt x="2398" y="2082"/>
                    </a:cubicBezTo>
                    <a:cubicBezTo>
                      <a:pt x="2451" y="2007"/>
                      <a:pt x="2252" y="1776"/>
                      <a:pt x="1953" y="1566"/>
                    </a:cubicBezTo>
                    <a:cubicBezTo>
                      <a:pt x="1939" y="1556"/>
                      <a:pt x="1926" y="1547"/>
                      <a:pt x="1912" y="1538"/>
                    </a:cubicBezTo>
                    <a:cubicBezTo>
                      <a:pt x="1928" y="1539"/>
                      <a:pt x="1945" y="1541"/>
                      <a:pt x="1962" y="1543"/>
                    </a:cubicBezTo>
                    <a:cubicBezTo>
                      <a:pt x="2326" y="1576"/>
                      <a:pt x="2627" y="1530"/>
                      <a:pt x="2636" y="14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8" name="Google Shape;1038;p22"/>
              <p:cNvSpPr/>
              <p:nvPr/>
            </p:nvSpPr>
            <p:spPr>
              <a:xfrm>
                <a:off x="7689600" y="2128320"/>
                <a:ext cx="199800" cy="199800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55" extrusionOk="0">
                    <a:moveTo>
                      <a:pt x="393" y="530"/>
                    </a:moveTo>
                    <a:lnTo>
                      <a:pt x="393" y="530"/>
                    </a:lnTo>
                    <a:cubicBezTo>
                      <a:pt x="253" y="594"/>
                      <a:pt x="89" y="533"/>
                      <a:pt x="25" y="394"/>
                    </a:cubicBezTo>
                    <a:cubicBezTo>
                      <a:pt x="-39" y="255"/>
                      <a:pt x="21" y="91"/>
                      <a:pt x="160" y="26"/>
                    </a:cubicBezTo>
                    <a:cubicBezTo>
                      <a:pt x="299" y="-38"/>
                      <a:pt x="464" y="23"/>
                      <a:pt x="529" y="162"/>
                    </a:cubicBezTo>
                    <a:cubicBezTo>
                      <a:pt x="593" y="301"/>
                      <a:pt x="532" y="466"/>
                      <a:pt x="393" y="5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39" name="Google Shape;1039;p22"/>
            <p:cNvGrpSpPr/>
            <p:nvPr/>
          </p:nvGrpSpPr>
          <p:grpSpPr>
            <a:xfrm rot="-9528225" flipH="1">
              <a:off x="8716447" y="180785"/>
              <a:ext cx="475855" cy="475855"/>
              <a:chOff x="7193160" y="357120"/>
              <a:chExt cx="1192320" cy="1192320"/>
            </a:xfrm>
          </p:grpSpPr>
          <p:sp>
            <p:nvSpPr>
              <p:cNvPr id="1040" name="Google Shape;1040;p22"/>
              <p:cNvSpPr/>
              <p:nvPr/>
            </p:nvSpPr>
            <p:spPr>
              <a:xfrm>
                <a:off x="7203600" y="417240"/>
                <a:ext cx="1171440" cy="1072080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978" extrusionOk="0">
                    <a:moveTo>
                      <a:pt x="2458" y="1362"/>
                    </a:moveTo>
                    <a:lnTo>
                      <a:pt x="2458" y="1362"/>
                    </a:lnTo>
                    <a:cubicBezTo>
                      <a:pt x="2241" y="1342"/>
                      <a:pt x="2043" y="1345"/>
                      <a:pt x="1894" y="1366"/>
                    </a:cubicBezTo>
                    <a:cubicBezTo>
                      <a:pt x="2007" y="1266"/>
                      <a:pt x="2138" y="1117"/>
                      <a:pt x="2264" y="939"/>
                    </a:cubicBezTo>
                    <a:cubicBezTo>
                      <a:pt x="2524" y="571"/>
                      <a:pt x="2661" y="220"/>
                      <a:pt x="2570" y="155"/>
                    </a:cubicBezTo>
                    <a:cubicBezTo>
                      <a:pt x="2478" y="90"/>
                      <a:pt x="2193" y="336"/>
                      <a:pt x="1933" y="705"/>
                    </a:cubicBezTo>
                    <a:cubicBezTo>
                      <a:pt x="1806" y="883"/>
                      <a:pt x="1710" y="1056"/>
                      <a:pt x="1653" y="1196"/>
                    </a:cubicBezTo>
                    <a:cubicBezTo>
                      <a:pt x="1624" y="1048"/>
                      <a:pt x="1560" y="860"/>
                      <a:pt x="1469" y="662"/>
                    </a:cubicBezTo>
                    <a:cubicBezTo>
                      <a:pt x="1280" y="253"/>
                      <a:pt x="1044" y="-42"/>
                      <a:pt x="943" y="5"/>
                    </a:cubicBezTo>
                    <a:cubicBezTo>
                      <a:pt x="841" y="53"/>
                      <a:pt x="912" y="423"/>
                      <a:pt x="1100" y="832"/>
                    </a:cubicBezTo>
                    <a:cubicBezTo>
                      <a:pt x="1191" y="1030"/>
                      <a:pt x="1293" y="1201"/>
                      <a:pt x="1386" y="1319"/>
                    </a:cubicBezTo>
                    <a:cubicBezTo>
                      <a:pt x="1243" y="1271"/>
                      <a:pt x="1049" y="1232"/>
                      <a:pt x="832" y="1212"/>
                    </a:cubicBezTo>
                    <a:cubicBezTo>
                      <a:pt x="383" y="1171"/>
                      <a:pt x="10" y="1228"/>
                      <a:pt x="0" y="1339"/>
                    </a:cubicBezTo>
                    <a:cubicBezTo>
                      <a:pt x="-10" y="1451"/>
                      <a:pt x="346" y="1575"/>
                      <a:pt x="795" y="1616"/>
                    </a:cubicBezTo>
                    <a:cubicBezTo>
                      <a:pt x="1012" y="1636"/>
                      <a:pt x="1210" y="1633"/>
                      <a:pt x="1360" y="1612"/>
                    </a:cubicBezTo>
                    <a:cubicBezTo>
                      <a:pt x="1247" y="1712"/>
                      <a:pt x="1115" y="1861"/>
                      <a:pt x="989" y="2039"/>
                    </a:cubicBezTo>
                    <a:cubicBezTo>
                      <a:pt x="729" y="2407"/>
                      <a:pt x="593" y="2758"/>
                      <a:pt x="684" y="2823"/>
                    </a:cubicBezTo>
                    <a:cubicBezTo>
                      <a:pt x="775" y="2888"/>
                      <a:pt x="1061" y="2642"/>
                      <a:pt x="1321" y="2273"/>
                    </a:cubicBezTo>
                    <a:cubicBezTo>
                      <a:pt x="1447" y="2095"/>
                      <a:pt x="1543" y="1922"/>
                      <a:pt x="1599" y="1782"/>
                    </a:cubicBezTo>
                    <a:cubicBezTo>
                      <a:pt x="1630" y="1930"/>
                      <a:pt x="1693" y="2118"/>
                      <a:pt x="1784" y="2315"/>
                    </a:cubicBezTo>
                    <a:cubicBezTo>
                      <a:pt x="1973" y="2725"/>
                      <a:pt x="2209" y="3020"/>
                      <a:pt x="2310" y="2973"/>
                    </a:cubicBezTo>
                    <a:cubicBezTo>
                      <a:pt x="2412" y="2925"/>
                      <a:pt x="2342" y="2555"/>
                      <a:pt x="2153" y="2146"/>
                    </a:cubicBezTo>
                    <a:cubicBezTo>
                      <a:pt x="2062" y="1948"/>
                      <a:pt x="1959" y="1777"/>
                      <a:pt x="1867" y="1659"/>
                    </a:cubicBezTo>
                    <a:cubicBezTo>
                      <a:pt x="2010" y="1707"/>
                      <a:pt x="2205" y="1746"/>
                      <a:pt x="2421" y="1766"/>
                    </a:cubicBezTo>
                    <a:cubicBezTo>
                      <a:pt x="2871" y="1807"/>
                      <a:pt x="3243" y="1750"/>
                      <a:pt x="3254" y="1639"/>
                    </a:cubicBezTo>
                    <a:cubicBezTo>
                      <a:pt x="3264" y="1527"/>
                      <a:pt x="2908" y="1403"/>
                      <a:pt x="2458" y="13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1041;p22"/>
              <p:cNvSpPr/>
              <p:nvPr/>
            </p:nvSpPr>
            <p:spPr>
              <a:xfrm>
                <a:off x="7193160" y="406800"/>
                <a:ext cx="1192320" cy="1092960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3036" extrusionOk="0">
                    <a:moveTo>
                      <a:pt x="3067" y="1475"/>
                    </a:moveTo>
                    <a:lnTo>
                      <a:pt x="3067" y="1475"/>
                    </a:lnTo>
                    <a:cubicBezTo>
                      <a:pt x="2915" y="1422"/>
                      <a:pt x="2710" y="1381"/>
                      <a:pt x="2490" y="1361"/>
                    </a:cubicBezTo>
                    <a:cubicBezTo>
                      <a:pt x="2323" y="1346"/>
                      <a:pt x="2153" y="1343"/>
                      <a:pt x="2009" y="1355"/>
                    </a:cubicBezTo>
                    <a:cubicBezTo>
                      <a:pt x="2112" y="1253"/>
                      <a:pt x="2219" y="1123"/>
                      <a:pt x="2317" y="985"/>
                    </a:cubicBezTo>
                    <a:cubicBezTo>
                      <a:pt x="2560" y="642"/>
                      <a:pt x="2740" y="248"/>
                      <a:pt x="2615" y="160"/>
                    </a:cubicBezTo>
                    <a:cubicBezTo>
                      <a:pt x="2491" y="72"/>
                      <a:pt x="2180" y="373"/>
                      <a:pt x="1937" y="717"/>
                    </a:cubicBezTo>
                    <a:cubicBezTo>
                      <a:pt x="1840" y="855"/>
                      <a:pt x="1753" y="1000"/>
                      <a:pt x="1691" y="1131"/>
                    </a:cubicBezTo>
                    <a:cubicBezTo>
                      <a:pt x="1654" y="991"/>
                      <a:pt x="1595" y="832"/>
                      <a:pt x="1525" y="679"/>
                    </a:cubicBezTo>
                    <a:cubicBezTo>
                      <a:pt x="1433" y="479"/>
                      <a:pt x="1326" y="299"/>
                      <a:pt x="1225" y="173"/>
                    </a:cubicBezTo>
                    <a:cubicBezTo>
                      <a:pt x="1113" y="33"/>
                      <a:pt x="1024" y="-22"/>
                      <a:pt x="960" y="8"/>
                    </a:cubicBezTo>
                    <a:cubicBezTo>
                      <a:pt x="895" y="37"/>
                      <a:pt x="879" y="142"/>
                      <a:pt x="912" y="318"/>
                    </a:cubicBezTo>
                    <a:cubicBezTo>
                      <a:pt x="943" y="476"/>
                      <a:pt x="1010" y="674"/>
                      <a:pt x="1103" y="874"/>
                    </a:cubicBezTo>
                    <a:cubicBezTo>
                      <a:pt x="1176" y="1032"/>
                      <a:pt x="1258" y="1178"/>
                      <a:pt x="1339" y="1294"/>
                    </a:cubicBezTo>
                    <a:cubicBezTo>
                      <a:pt x="1202" y="1256"/>
                      <a:pt x="1038" y="1228"/>
                      <a:pt x="864" y="1211"/>
                    </a:cubicBezTo>
                    <a:cubicBezTo>
                      <a:pt x="445" y="1173"/>
                      <a:pt x="14" y="1214"/>
                      <a:pt x="0" y="1366"/>
                    </a:cubicBezTo>
                    <a:cubicBezTo>
                      <a:pt x="-7" y="1437"/>
                      <a:pt x="75" y="1502"/>
                      <a:pt x="244" y="1561"/>
                    </a:cubicBezTo>
                    <a:cubicBezTo>
                      <a:pt x="397" y="1614"/>
                      <a:pt x="601" y="1655"/>
                      <a:pt x="821" y="1675"/>
                    </a:cubicBezTo>
                    <a:cubicBezTo>
                      <a:pt x="920" y="1684"/>
                      <a:pt x="1017" y="1688"/>
                      <a:pt x="1108" y="1688"/>
                    </a:cubicBezTo>
                    <a:cubicBezTo>
                      <a:pt x="1177" y="1688"/>
                      <a:pt x="1242" y="1686"/>
                      <a:pt x="1304" y="1680"/>
                    </a:cubicBezTo>
                    <a:cubicBezTo>
                      <a:pt x="1202" y="1780"/>
                      <a:pt x="1095" y="1908"/>
                      <a:pt x="994" y="2051"/>
                    </a:cubicBezTo>
                    <a:cubicBezTo>
                      <a:pt x="752" y="2394"/>
                      <a:pt x="571" y="2788"/>
                      <a:pt x="696" y="2876"/>
                    </a:cubicBezTo>
                    <a:cubicBezTo>
                      <a:pt x="711" y="2887"/>
                      <a:pt x="728" y="2892"/>
                      <a:pt x="748" y="2892"/>
                    </a:cubicBezTo>
                    <a:cubicBezTo>
                      <a:pt x="894" y="2892"/>
                      <a:pt x="1160" y="2621"/>
                      <a:pt x="1374" y="2319"/>
                    </a:cubicBezTo>
                    <a:cubicBezTo>
                      <a:pt x="1475" y="2176"/>
                      <a:pt x="1560" y="2033"/>
                      <a:pt x="1620" y="1904"/>
                    </a:cubicBezTo>
                    <a:cubicBezTo>
                      <a:pt x="1657" y="2045"/>
                      <a:pt x="1716" y="2204"/>
                      <a:pt x="1787" y="2357"/>
                    </a:cubicBezTo>
                    <a:cubicBezTo>
                      <a:pt x="1949" y="2708"/>
                      <a:pt x="2174" y="3036"/>
                      <a:pt x="2317" y="3036"/>
                    </a:cubicBezTo>
                    <a:cubicBezTo>
                      <a:pt x="2329" y="3036"/>
                      <a:pt x="2341" y="3034"/>
                      <a:pt x="2352" y="3028"/>
                    </a:cubicBezTo>
                    <a:cubicBezTo>
                      <a:pt x="2416" y="2999"/>
                      <a:pt x="2432" y="2894"/>
                      <a:pt x="2399" y="2718"/>
                    </a:cubicBezTo>
                    <a:cubicBezTo>
                      <a:pt x="2369" y="2560"/>
                      <a:pt x="2301" y="2362"/>
                      <a:pt x="2209" y="2162"/>
                    </a:cubicBezTo>
                    <a:lnTo>
                      <a:pt x="2209" y="2162"/>
                    </a:lnTo>
                    <a:cubicBezTo>
                      <a:pt x="2136" y="2004"/>
                      <a:pt x="2054" y="1858"/>
                      <a:pt x="1973" y="1742"/>
                    </a:cubicBezTo>
                    <a:cubicBezTo>
                      <a:pt x="2112" y="1780"/>
                      <a:pt x="2280" y="1809"/>
                      <a:pt x="2448" y="1824"/>
                    </a:cubicBezTo>
                    <a:cubicBezTo>
                      <a:pt x="2545" y="1833"/>
                      <a:pt x="2643" y="1838"/>
                      <a:pt x="2736" y="1838"/>
                    </a:cubicBezTo>
                    <a:cubicBezTo>
                      <a:pt x="3044" y="1838"/>
                      <a:pt x="3301" y="1787"/>
                      <a:pt x="3312" y="1670"/>
                    </a:cubicBezTo>
                    <a:cubicBezTo>
                      <a:pt x="3318" y="1599"/>
                      <a:pt x="3236" y="1534"/>
                      <a:pt x="3067" y="1475"/>
                    </a:cubicBezTo>
                    <a:moveTo>
                      <a:pt x="1985" y="751"/>
                    </a:moveTo>
                    <a:lnTo>
                      <a:pt x="1985" y="751"/>
                    </a:lnTo>
                    <a:cubicBezTo>
                      <a:pt x="2241" y="389"/>
                      <a:pt x="2475" y="202"/>
                      <a:pt x="2560" y="202"/>
                    </a:cubicBezTo>
                    <a:cubicBezTo>
                      <a:pt x="2569" y="202"/>
                      <a:pt x="2576" y="204"/>
                      <a:pt x="2582" y="208"/>
                    </a:cubicBezTo>
                    <a:cubicBezTo>
                      <a:pt x="2641" y="250"/>
                      <a:pt x="2550" y="553"/>
                      <a:pt x="2269" y="951"/>
                    </a:cubicBezTo>
                    <a:cubicBezTo>
                      <a:pt x="2138" y="1136"/>
                      <a:pt x="2014" y="1274"/>
                      <a:pt x="1912" y="1366"/>
                    </a:cubicBezTo>
                    <a:cubicBezTo>
                      <a:pt x="1840" y="1377"/>
                      <a:pt x="1778" y="1392"/>
                      <a:pt x="1731" y="1411"/>
                    </a:cubicBezTo>
                    <a:cubicBezTo>
                      <a:pt x="1733" y="1360"/>
                      <a:pt x="1727" y="1297"/>
                      <a:pt x="1713" y="1226"/>
                    </a:cubicBezTo>
                    <a:cubicBezTo>
                      <a:pt x="1766" y="1099"/>
                      <a:pt x="1855" y="935"/>
                      <a:pt x="1985" y="751"/>
                    </a:cubicBezTo>
                    <a:moveTo>
                      <a:pt x="1642" y="1591"/>
                    </a:moveTo>
                    <a:lnTo>
                      <a:pt x="1642" y="1591"/>
                    </a:lnTo>
                    <a:cubicBezTo>
                      <a:pt x="1645" y="1589"/>
                      <a:pt x="1647" y="1586"/>
                      <a:pt x="1649" y="1584"/>
                    </a:cubicBezTo>
                    <a:cubicBezTo>
                      <a:pt x="1651" y="1586"/>
                      <a:pt x="1653" y="1588"/>
                      <a:pt x="1654" y="1590"/>
                    </a:cubicBezTo>
                    <a:cubicBezTo>
                      <a:pt x="1655" y="1613"/>
                      <a:pt x="1651" y="1646"/>
                      <a:pt x="1640" y="1689"/>
                    </a:cubicBezTo>
                    <a:cubicBezTo>
                      <a:pt x="1636" y="1648"/>
                      <a:pt x="1637" y="1615"/>
                      <a:pt x="1642" y="1591"/>
                    </a:cubicBezTo>
                    <a:moveTo>
                      <a:pt x="1601" y="1473"/>
                    </a:moveTo>
                    <a:lnTo>
                      <a:pt x="1601" y="1473"/>
                    </a:lnTo>
                    <a:cubicBezTo>
                      <a:pt x="1602" y="1475"/>
                      <a:pt x="1602" y="1478"/>
                      <a:pt x="1603" y="1480"/>
                    </a:cubicBezTo>
                    <a:cubicBezTo>
                      <a:pt x="1599" y="1480"/>
                      <a:pt x="1597" y="1480"/>
                      <a:pt x="1594" y="1481"/>
                    </a:cubicBezTo>
                    <a:cubicBezTo>
                      <a:pt x="1573" y="1470"/>
                      <a:pt x="1547" y="1450"/>
                      <a:pt x="1517" y="1420"/>
                    </a:cubicBezTo>
                    <a:cubicBezTo>
                      <a:pt x="1556" y="1439"/>
                      <a:pt x="1584" y="1457"/>
                      <a:pt x="1601" y="1473"/>
                    </a:cubicBezTo>
                    <a:moveTo>
                      <a:pt x="1669" y="1446"/>
                    </a:moveTo>
                    <a:lnTo>
                      <a:pt x="1669" y="1446"/>
                    </a:lnTo>
                    <a:cubicBezTo>
                      <a:pt x="1667" y="1449"/>
                      <a:pt x="1664" y="1450"/>
                      <a:pt x="1662" y="1452"/>
                    </a:cubicBezTo>
                    <a:cubicBezTo>
                      <a:pt x="1659" y="1450"/>
                      <a:pt x="1658" y="1447"/>
                      <a:pt x="1655" y="1444"/>
                    </a:cubicBezTo>
                    <a:cubicBezTo>
                      <a:pt x="1655" y="1419"/>
                      <a:pt x="1660" y="1385"/>
                      <a:pt x="1672" y="1345"/>
                    </a:cubicBezTo>
                    <a:cubicBezTo>
                      <a:pt x="1675" y="1387"/>
                      <a:pt x="1674" y="1422"/>
                      <a:pt x="1669" y="1446"/>
                    </a:cubicBezTo>
                    <a:moveTo>
                      <a:pt x="1597" y="1546"/>
                    </a:moveTo>
                    <a:lnTo>
                      <a:pt x="1597" y="1546"/>
                    </a:lnTo>
                    <a:cubicBezTo>
                      <a:pt x="1595" y="1548"/>
                      <a:pt x="1595" y="1551"/>
                      <a:pt x="1594" y="1553"/>
                    </a:cubicBezTo>
                    <a:cubicBezTo>
                      <a:pt x="1574" y="1565"/>
                      <a:pt x="1544" y="1577"/>
                      <a:pt x="1502" y="1589"/>
                    </a:cubicBezTo>
                    <a:cubicBezTo>
                      <a:pt x="1537" y="1565"/>
                      <a:pt x="1566" y="1551"/>
                      <a:pt x="1588" y="1543"/>
                    </a:cubicBezTo>
                    <a:cubicBezTo>
                      <a:pt x="1590" y="1544"/>
                      <a:pt x="1594" y="1545"/>
                      <a:pt x="1597" y="1546"/>
                    </a:cubicBezTo>
                    <a:moveTo>
                      <a:pt x="1712" y="1566"/>
                    </a:moveTo>
                    <a:lnTo>
                      <a:pt x="1712" y="1566"/>
                    </a:lnTo>
                    <a:cubicBezTo>
                      <a:pt x="1712" y="1562"/>
                      <a:pt x="1710" y="1559"/>
                      <a:pt x="1709" y="1556"/>
                    </a:cubicBezTo>
                    <a:cubicBezTo>
                      <a:pt x="1712" y="1555"/>
                      <a:pt x="1714" y="1555"/>
                      <a:pt x="1717" y="1554"/>
                    </a:cubicBezTo>
                    <a:cubicBezTo>
                      <a:pt x="1738" y="1566"/>
                      <a:pt x="1764" y="1586"/>
                      <a:pt x="1796" y="1617"/>
                    </a:cubicBezTo>
                    <a:cubicBezTo>
                      <a:pt x="1759" y="1600"/>
                      <a:pt x="1731" y="1582"/>
                      <a:pt x="1712" y="1566"/>
                    </a:cubicBezTo>
                    <a:moveTo>
                      <a:pt x="1715" y="1491"/>
                    </a:moveTo>
                    <a:lnTo>
                      <a:pt x="1715" y="1491"/>
                    </a:lnTo>
                    <a:cubicBezTo>
                      <a:pt x="1716" y="1488"/>
                      <a:pt x="1717" y="1485"/>
                      <a:pt x="1718" y="1482"/>
                    </a:cubicBezTo>
                    <a:cubicBezTo>
                      <a:pt x="1739" y="1469"/>
                      <a:pt x="1772" y="1456"/>
                      <a:pt x="1814" y="1445"/>
                    </a:cubicBezTo>
                    <a:cubicBezTo>
                      <a:pt x="1779" y="1469"/>
                      <a:pt x="1750" y="1485"/>
                      <a:pt x="1725" y="1493"/>
                    </a:cubicBezTo>
                    <a:cubicBezTo>
                      <a:pt x="1722" y="1492"/>
                      <a:pt x="1718" y="1492"/>
                      <a:pt x="1715" y="1491"/>
                    </a:cubicBezTo>
                    <a:moveTo>
                      <a:pt x="1156" y="849"/>
                    </a:moveTo>
                    <a:lnTo>
                      <a:pt x="1156" y="849"/>
                    </a:lnTo>
                    <a:cubicBezTo>
                      <a:pt x="1066" y="653"/>
                      <a:pt x="1000" y="460"/>
                      <a:pt x="970" y="306"/>
                    </a:cubicBezTo>
                    <a:cubicBezTo>
                      <a:pt x="939" y="144"/>
                      <a:pt x="958" y="73"/>
                      <a:pt x="984" y="61"/>
                    </a:cubicBezTo>
                    <a:cubicBezTo>
                      <a:pt x="987" y="60"/>
                      <a:pt x="991" y="59"/>
                      <a:pt x="995" y="59"/>
                    </a:cubicBezTo>
                    <a:cubicBezTo>
                      <a:pt x="1027" y="59"/>
                      <a:pt x="1089" y="97"/>
                      <a:pt x="1179" y="210"/>
                    </a:cubicBezTo>
                    <a:cubicBezTo>
                      <a:pt x="1277" y="332"/>
                      <a:pt x="1381" y="508"/>
                      <a:pt x="1471" y="703"/>
                    </a:cubicBezTo>
                    <a:cubicBezTo>
                      <a:pt x="1566" y="909"/>
                      <a:pt x="1623" y="1086"/>
                      <a:pt x="1652" y="1221"/>
                    </a:cubicBezTo>
                    <a:cubicBezTo>
                      <a:pt x="1625" y="1288"/>
                      <a:pt x="1608" y="1349"/>
                      <a:pt x="1602" y="1400"/>
                    </a:cubicBezTo>
                    <a:cubicBezTo>
                      <a:pt x="1562" y="1374"/>
                      <a:pt x="1509" y="1349"/>
                      <a:pt x="1440" y="1325"/>
                    </a:cubicBezTo>
                    <a:cubicBezTo>
                      <a:pt x="1438" y="1325"/>
                      <a:pt x="1436" y="1323"/>
                      <a:pt x="1433" y="1323"/>
                    </a:cubicBezTo>
                    <a:cubicBezTo>
                      <a:pt x="1340" y="1202"/>
                      <a:pt x="1242" y="1035"/>
                      <a:pt x="1156" y="849"/>
                    </a:cubicBezTo>
                    <a:moveTo>
                      <a:pt x="827" y="1616"/>
                    </a:moveTo>
                    <a:lnTo>
                      <a:pt x="827" y="1616"/>
                    </a:lnTo>
                    <a:cubicBezTo>
                      <a:pt x="611" y="1597"/>
                      <a:pt x="412" y="1557"/>
                      <a:pt x="264" y="1506"/>
                    </a:cubicBezTo>
                    <a:cubicBezTo>
                      <a:pt x="108" y="1451"/>
                      <a:pt x="56" y="1399"/>
                      <a:pt x="59" y="1371"/>
                    </a:cubicBezTo>
                    <a:cubicBezTo>
                      <a:pt x="64" y="1314"/>
                      <a:pt x="256" y="1257"/>
                      <a:pt x="574" y="1257"/>
                    </a:cubicBezTo>
                    <a:cubicBezTo>
                      <a:pt x="660" y="1257"/>
                      <a:pt x="755" y="1261"/>
                      <a:pt x="858" y="1270"/>
                    </a:cubicBezTo>
                    <a:cubicBezTo>
                      <a:pt x="1062" y="1289"/>
                      <a:pt x="1252" y="1326"/>
                      <a:pt x="1397" y="1373"/>
                    </a:cubicBezTo>
                    <a:cubicBezTo>
                      <a:pt x="1399" y="1375"/>
                      <a:pt x="1401" y="1377"/>
                      <a:pt x="1402" y="1380"/>
                    </a:cubicBezTo>
                    <a:cubicBezTo>
                      <a:pt x="1447" y="1435"/>
                      <a:pt x="1488" y="1477"/>
                      <a:pt x="1525" y="1506"/>
                    </a:cubicBezTo>
                    <a:cubicBezTo>
                      <a:pt x="1483" y="1528"/>
                      <a:pt x="1435" y="1561"/>
                      <a:pt x="1381" y="1608"/>
                    </a:cubicBezTo>
                    <a:cubicBezTo>
                      <a:pt x="1379" y="1610"/>
                      <a:pt x="1377" y="1612"/>
                      <a:pt x="1376" y="1613"/>
                    </a:cubicBezTo>
                    <a:cubicBezTo>
                      <a:pt x="1224" y="1634"/>
                      <a:pt x="1031" y="1635"/>
                      <a:pt x="827" y="1616"/>
                    </a:cubicBezTo>
                    <a:moveTo>
                      <a:pt x="1326" y="2285"/>
                    </a:moveTo>
                    <a:lnTo>
                      <a:pt x="1326" y="2285"/>
                    </a:lnTo>
                    <a:cubicBezTo>
                      <a:pt x="1044" y="2684"/>
                      <a:pt x="789" y="2870"/>
                      <a:pt x="730" y="2828"/>
                    </a:cubicBezTo>
                    <a:cubicBezTo>
                      <a:pt x="671" y="2786"/>
                      <a:pt x="761" y="2483"/>
                      <a:pt x="1043" y="2085"/>
                    </a:cubicBezTo>
                    <a:cubicBezTo>
                      <a:pt x="1161" y="1917"/>
                      <a:pt x="1288" y="1771"/>
                      <a:pt x="1401" y="1669"/>
                    </a:cubicBezTo>
                    <a:cubicBezTo>
                      <a:pt x="1404" y="1669"/>
                      <a:pt x="1406" y="1669"/>
                      <a:pt x="1409" y="1668"/>
                    </a:cubicBezTo>
                    <a:cubicBezTo>
                      <a:pt x="1480" y="1657"/>
                      <a:pt x="1537" y="1642"/>
                      <a:pt x="1581" y="1625"/>
                    </a:cubicBezTo>
                    <a:cubicBezTo>
                      <a:pt x="1578" y="1676"/>
                      <a:pt x="1584" y="1738"/>
                      <a:pt x="1598" y="1809"/>
                    </a:cubicBezTo>
                    <a:cubicBezTo>
                      <a:pt x="1539" y="1950"/>
                      <a:pt x="1444" y="2118"/>
                      <a:pt x="1326" y="2285"/>
                    </a:cubicBezTo>
                    <a:moveTo>
                      <a:pt x="2155" y="2187"/>
                    </a:moveTo>
                    <a:lnTo>
                      <a:pt x="2155" y="2187"/>
                    </a:lnTo>
                    <a:lnTo>
                      <a:pt x="2155" y="2187"/>
                    </a:lnTo>
                    <a:cubicBezTo>
                      <a:pt x="2246" y="2383"/>
                      <a:pt x="2311" y="2575"/>
                      <a:pt x="2341" y="2730"/>
                    </a:cubicBezTo>
                    <a:cubicBezTo>
                      <a:pt x="2372" y="2892"/>
                      <a:pt x="2353" y="2963"/>
                      <a:pt x="2327" y="2975"/>
                    </a:cubicBezTo>
                    <a:cubicBezTo>
                      <a:pt x="2262" y="3005"/>
                      <a:pt x="2044" y="2776"/>
                      <a:pt x="1840" y="2332"/>
                    </a:cubicBezTo>
                    <a:cubicBezTo>
                      <a:pt x="1745" y="2127"/>
                      <a:pt x="1687" y="1949"/>
                      <a:pt x="1659" y="1815"/>
                    </a:cubicBezTo>
                    <a:cubicBezTo>
                      <a:pt x="1660" y="1812"/>
                      <a:pt x="1662" y="1810"/>
                      <a:pt x="1662" y="1807"/>
                    </a:cubicBezTo>
                    <a:cubicBezTo>
                      <a:pt x="1689" y="1740"/>
                      <a:pt x="1704" y="1683"/>
                      <a:pt x="1710" y="1636"/>
                    </a:cubicBezTo>
                    <a:cubicBezTo>
                      <a:pt x="1754" y="1665"/>
                      <a:pt x="1811" y="1691"/>
                      <a:pt x="1879" y="1714"/>
                    </a:cubicBezTo>
                    <a:cubicBezTo>
                      <a:pt x="1972" y="1835"/>
                      <a:pt x="2070" y="2001"/>
                      <a:pt x="2155" y="2187"/>
                    </a:cubicBezTo>
                    <a:moveTo>
                      <a:pt x="2453" y="1766"/>
                    </a:moveTo>
                    <a:lnTo>
                      <a:pt x="2453" y="1766"/>
                    </a:lnTo>
                    <a:cubicBezTo>
                      <a:pt x="2228" y="1745"/>
                      <a:pt x="2045" y="1706"/>
                      <a:pt x="1914" y="1663"/>
                    </a:cubicBezTo>
                    <a:cubicBezTo>
                      <a:pt x="1913" y="1661"/>
                      <a:pt x="1911" y="1659"/>
                      <a:pt x="1909" y="1656"/>
                    </a:cubicBezTo>
                    <a:cubicBezTo>
                      <a:pt x="1865" y="1600"/>
                      <a:pt x="1823" y="1559"/>
                      <a:pt x="1786" y="1530"/>
                    </a:cubicBezTo>
                    <a:cubicBezTo>
                      <a:pt x="1832" y="1507"/>
                      <a:pt x="1883" y="1469"/>
                      <a:pt x="1937" y="1422"/>
                    </a:cubicBezTo>
                    <a:cubicBezTo>
                      <a:pt x="2011" y="1412"/>
                      <a:pt x="2100" y="1406"/>
                      <a:pt x="2202" y="1406"/>
                    </a:cubicBezTo>
                    <a:cubicBezTo>
                      <a:pt x="2287" y="1406"/>
                      <a:pt x="2382" y="1410"/>
                      <a:pt x="2485" y="1420"/>
                    </a:cubicBezTo>
                    <a:cubicBezTo>
                      <a:pt x="2700" y="1440"/>
                      <a:pt x="2900" y="1479"/>
                      <a:pt x="3048" y="1530"/>
                    </a:cubicBezTo>
                    <a:cubicBezTo>
                      <a:pt x="3203" y="1585"/>
                      <a:pt x="3256" y="1637"/>
                      <a:pt x="3253" y="1665"/>
                    </a:cubicBezTo>
                    <a:cubicBezTo>
                      <a:pt x="3246" y="1737"/>
                      <a:pt x="2939" y="1810"/>
                      <a:pt x="2453" y="17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1042;p22"/>
              <p:cNvSpPr/>
              <p:nvPr/>
            </p:nvSpPr>
            <p:spPr>
              <a:xfrm>
                <a:off x="7253280" y="367920"/>
                <a:ext cx="1071720" cy="1171080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3253" extrusionOk="0">
                    <a:moveTo>
                      <a:pt x="2972" y="942"/>
                    </a:moveTo>
                    <a:lnTo>
                      <a:pt x="2972" y="942"/>
                    </a:lnTo>
                    <a:cubicBezTo>
                      <a:pt x="2925" y="841"/>
                      <a:pt x="2555" y="911"/>
                      <a:pt x="2146" y="1100"/>
                    </a:cubicBezTo>
                    <a:cubicBezTo>
                      <a:pt x="1948" y="1191"/>
                      <a:pt x="1777" y="1293"/>
                      <a:pt x="1658" y="1386"/>
                    </a:cubicBezTo>
                    <a:cubicBezTo>
                      <a:pt x="1707" y="1243"/>
                      <a:pt x="1746" y="1048"/>
                      <a:pt x="1766" y="831"/>
                    </a:cubicBezTo>
                    <a:cubicBezTo>
                      <a:pt x="1807" y="382"/>
                      <a:pt x="1750" y="10"/>
                      <a:pt x="1638" y="0"/>
                    </a:cubicBezTo>
                    <a:cubicBezTo>
                      <a:pt x="1527" y="-11"/>
                      <a:pt x="1403" y="345"/>
                      <a:pt x="1361" y="794"/>
                    </a:cubicBezTo>
                    <a:cubicBezTo>
                      <a:pt x="1341" y="1011"/>
                      <a:pt x="1344" y="1210"/>
                      <a:pt x="1366" y="1359"/>
                    </a:cubicBezTo>
                    <a:cubicBezTo>
                      <a:pt x="1266" y="1246"/>
                      <a:pt x="1117" y="1115"/>
                      <a:pt x="939" y="989"/>
                    </a:cubicBezTo>
                    <a:cubicBezTo>
                      <a:pt x="571" y="728"/>
                      <a:pt x="220" y="592"/>
                      <a:pt x="155" y="683"/>
                    </a:cubicBezTo>
                    <a:cubicBezTo>
                      <a:pt x="90" y="775"/>
                      <a:pt x="336" y="1060"/>
                      <a:pt x="705" y="1320"/>
                    </a:cubicBezTo>
                    <a:cubicBezTo>
                      <a:pt x="882" y="1446"/>
                      <a:pt x="1056" y="1543"/>
                      <a:pt x="1196" y="1599"/>
                    </a:cubicBezTo>
                    <a:cubicBezTo>
                      <a:pt x="1048" y="1629"/>
                      <a:pt x="860" y="1692"/>
                      <a:pt x="662" y="1784"/>
                    </a:cubicBezTo>
                    <a:cubicBezTo>
                      <a:pt x="252" y="1973"/>
                      <a:pt x="-42" y="2208"/>
                      <a:pt x="5" y="2310"/>
                    </a:cubicBezTo>
                    <a:cubicBezTo>
                      <a:pt x="52" y="2412"/>
                      <a:pt x="423" y="2341"/>
                      <a:pt x="832" y="2153"/>
                    </a:cubicBezTo>
                    <a:cubicBezTo>
                      <a:pt x="1030" y="2061"/>
                      <a:pt x="1200" y="1959"/>
                      <a:pt x="1319" y="1867"/>
                    </a:cubicBezTo>
                    <a:cubicBezTo>
                      <a:pt x="1271" y="2009"/>
                      <a:pt x="1232" y="2204"/>
                      <a:pt x="1211" y="2421"/>
                    </a:cubicBezTo>
                    <a:cubicBezTo>
                      <a:pt x="1171" y="2870"/>
                      <a:pt x="1228" y="3242"/>
                      <a:pt x="1339" y="3253"/>
                    </a:cubicBezTo>
                    <a:cubicBezTo>
                      <a:pt x="1451" y="3263"/>
                      <a:pt x="1575" y="2907"/>
                      <a:pt x="1616" y="2458"/>
                    </a:cubicBezTo>
                    <a:cubicBezTo>
                      <a:pt x="1636" y="2241"/>
                      <a:pt x="1633" y="2042"/>
                      <a:pt x="1612" y="1893"/>
                    </a:cubicBezTo>
                    <a:cubicBezTo>
                      <a:pt x="1712" y="2006"/>
                      <a:pt x="1861" y="2137"/>
                      <a:pt x="2038" y="2263"/>
                    </a:cubicBezTo>
                    <a:cubicBezTo>
                      <a:pt x="2407" y="2524"/>
                      <a:pt x="2758" y="2660"/>
                      <a:pt x="2823" y="2569"/>
                    </a:cubicBezTo>
                    <a:cubicBezTo>
                      <a:pt x="2887" y="2477"/>
                      <a:pt x="2641" y="2192"/>
                      <a:pt x="2273" y="1932"/>
                    </a:cubicBezTo>
                    <a:cubicBezTo>
                      <a:pt x="2095" y="1805"/>
                      <a:pt x="1921" y="1709"/>
                      <a:pt x="1782" y="1653"/>
                    </a:cubicBezTo>
                    <a:cubicBezTo>
                      <a:pt x="1929" y="1623"/>
                      <a:pt x="2117" y="1560"/>
                      <a:pt x="2315" y="1468"/>
                    </a:cubicBezTo>
                    <a:cubicBezTo>
                      <a:pt x="2725" y="1280"/>
                      <a:pt x="3019" y="1044"/>
                      <a:pt x="2972" y="9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1043;p22"/>
              <p:cNvSpPr/>
              <p:nvPr/>
            </p:nvSpPr>
            <p:spPr>
              <a:xfrm>
                <a:off x="7242840" y="357120"/>
                <a:ext cx="1092960" cy="1192320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3312" extrusionOk="0">
                    <a:moveTo>
                      <a:pt x="3028" y="960"/>
                    </a:moveTo>
                    <a:lnTo>
                      <a:pt x="3028" y="960"/>
                    </a:lnTo>
                    <a:cubicBezTo>
                      <a:pt x="2998" y="895"/>
                      <a:pt x="2894" y="879"/>
                      <a:pt x="2718" y="913"/>
                    </a:cubicBezTo>
                    <a:cubicBezTo>
                      <a:pt x="2560" y="943"/>
                      <a:pt x="2362" y="1011"/>
                      <a:pt x="2162" y="1103"/>
                    </a:cubicBezTo>
                    <a:cubicBezTo>
                      <a:pt x="2004" y="1176"/>
                      <a:pt x="1858" y="1258"/>
                      <a:pt x="1742" y="1339"/>
                    </a:cubicBezTo>
                    <a:cubicBezTo>
                      <a:pt x="1780" y="1199"/>
                      <a:pt x="1808" y="1032"/>
                      <a:pt x="1824" y="864"/>
                    </a:cubicBezTo>
                    <a:cubicBezTo>
                      <a:pt x="1862" y="446"/>
                      <a:pt x="1822" y="14"/>
                      <a:pt x="1670" y="0"/>
                    </a:cubicBezTo>
                    <a:cubicBezTo>
                      <a:pt x="1599" y="-6"/>
                      <a:pt x="1533" y="76"/>
                      <a:pt x="1474" y="245"/>
                    </a:cubicBezTo>
                    <a:cubicBezTo>
                      <a:pt x="1422" y="397"/>
                      <a:pt x="1381" y="602"/>
                      <a:pt x="1361" y="821"/>
                    </a:cubicBezTo>
                    <a:cubicBezTo>
                      <a:pt x="1345" y="989"/>
                      <a:pt x="1342" y="1159"/>
                      <a:pt x="1355" y="1303"/>
                    </a:cubicBezTo>
                    <a:cubicBezTo>
                      <a:pt x="1255" y="1202"/>
                      <a:pt x="1127" y="1095"/>
                      <a:pt x="985" y="994"/>
                    </a:cubicBezTo>
                    <a:cubicBezTo>
                      <a:pt x="642" y="752"/>
                      <a:pt x="248" y="571"/>
                      <a:pt x="159" y="696"/>
                    </a:cubicBezTo>
                    <a:cubicBezTo>
                      <a:pt x="71" y="821"/>
                      <a:pt x="373" y="1132"/>
                      <a:pt x="716" y="1375"/>
                    </a:cubicBezTo>
                    <a:cubicBezTo>
                      <a:pt x="859" y="1475"/>
                      <a:pt x="1003" y="1560"/>
                      <a:pt x="1131" y="1620"/>
                    </a:cubicBezTo>
                    <a:cubicBezTo>
                      <a:pt x="991" y="1657"/>
                      <a:pt x="832" y="1716"/>
                      <a:pt x="679" y="1787"/>
                    </a:cubicBezTo>
                    <a:cubicBezTo>
                      <a:pt x="297" y="1963"/>
                      <a:pt x="-56" y="2213"/>
                      <a:pt x="7" y="2352"/>
                    </a:cubicBezTo>
                    <a:cubicBezTo>
                      <a:pt x="27" y="2395"/>
                      <a:pt x="79" y="2416"/>
                      <a:pt x="163" y="2416"/>
                    </a:cubicBezTo>
                    <a:cubicBezTo>
                      <a:pt x="205" y="2416"/>
                      <a:pt x="257" y="2411"/>
                      <a:pt x="317" y="2399"/>
                    </a:cubicBezTo>
                    <a:cubicBezTo>
                      <a:pt x="476" y="2369"/>
                      <a:pt x="673" y="2301"/>
                      <a:pt x="873" y="2209"/>
                    </a:cubicBezTo>
                    <a:cubicBezTo>
                      <a:pt x="1036" y="2134"/>
                      <a:pt x="1180" y="2052"/>
                      <a:pt x="1294" y="1973"/>
                    </a:cubicBezTo>
                    <a:cubicBezTo>
                      <a:pt x="1256" y="2110"/>
                      <a:pt x="1228" y="2274"/>
                      <a:pt x="1211" y="2448"/>
                    </a:cubicBezTo>
                    <a:cubicBezTo>
                      <a:pt x="1191" y="2667"/>
                      <a:pt x="1193" y="2876"/>
                      <a:pt x="1218" y="3036"/>
                    </a:cubicBezTo>
                    <a:cubicBezTo>
                      <a:pt x="1245" y="3212"/>
                      <a:pt x="1295" y="3306"/>
                      <a:pt x="1365" y="3312"/>
                    </a:cubicBezTo>
                    <a:cubicBezTo>
                      <a:pt x="1368" y="3312"/>
                      <a:pt x="1371" y="3312"/>
                      <a:pt x="1373" y="3312"/>
                    </a:cubicBezTo>
                    <a:cubicBezTo>
                      <a:pt x="1441" y="3312"/>
                      <a:pt x="1504" y="3230"/>
                      <a:pt x="1561" y="3067"/>
                    </a:cubicBezTo>
                    <a:cubicBezTo>
                      <a:pt x="1614" y="2915"/>
                      <a:pt x="1654" y="2710"/>
                      <a:pt x="1674" y="2490"/>
                    </a:cubicBezTo>
                    <a:cubicBezTo>
                      <a:pt x="1691" y="2316"/>
                      <a:pt x="1692" y="2150"/>
                      <a:pt x="1680" y="2009"/>
                    </a:cubicBezTo>
                    <a:cubicBezTo>
                      <a:pt x="1782" y="2111"/>
                      <a:pt x="1913" y="2220"/>
                      <a:pt x="2051" y="2317"/>
                    </a:cubicBezTo>
                    <a:cubicBezTo>
                      <a:pt x="2231" y="2444"/>
                      <a:pt x="2412" y="2547"/>
                      <a:pt x="2563" y="2605"/>
                    </a:cubicBezTo>
                    <a:cubicBezTo>
                      <a:pt x="2651" y="2640"/>
                      <a:pt x="2722" y="2657"/>
                      <a:pt x="2775" y="2657"/>
                    </a:cubicBezTo>
                    <a:cubicBezTo>
                      <a:pt x="2823" y="2657"/>
                      <a:pt x="2856" y="2643"/>
                      <a:pt x="2876" y="2616"/>
                    </a:cubicBezTo>
                    <a:cubicBezTo>
                      <a:pt x="2964" y="2491"/>
                      <a:pt x="2662" y="2180"/>
                      <a:pt x="2319" y="1938"/>
                    </a:cubicBezTo>
                    <a:cubicBezTo>
                      <a:pt x="2181" y="1840"/>
                      <a:pt x="2035" y="1753"/>
                      <a:pt x="1905" y="1691"/>
                    </a:cubicBezTo>
                    <a:cubicBezTo>
                      <a:pt x="2044" y="1655"/>
                      <a:pt x="2204" y="1596"/>
                      <a:pt x="2357" y="1525"/>
                    </a:cubicBezTo>
                    <a:cubicBezTo>
                      <a:pt x="2739" y="1349"/>
                      <a:pt x="3092" y="1098"/>
                      <a:pt x="3028" y="960"/>
                    </a:cubicBezTo>
                    <a:moveTo>
                      <a:pt x="1490" y="1597"/>
                    </a:moveTo>
                    <a:lnTo>
                      <a:pt x="1490" y="1597"/>
                    </a:lnTo>
                    <a:cubicBezTo>
                      <a:pt x="1487" y="1596"/>
                      <a:pt x="1484" y="1594"/>
                      <a:pt x="1482" y="1594"/>
                    </a:cubicBezTo>
                    <a:cubicBezTo>
                      <a:pt x="1469" y="1572"/>
                      <a:pt x="1456" y="1541"/>
                      <a:pt x="1446" y="1500"/>
                    </a:cubicBezTo>
                    <a:cubicBezTo>
                      <a:pt x="1470" y="1537"/>
                      <a:pt x="1485" y="1566"/>
                      <a:pt x="1493" y="1588"/>
                    </a:cubicBezTo>
                    <a:cubicBezTo>
                      <a:pt x="1491" y="1591"/>
                      <a:pt x="1491" y="1594"/>
                      <a:pt x="1490" y="1597"/>
                    </a:cubicBezTo>
                    <a:moveTo>
                      <a:pt x="1452" y="1650"/>
                    </a:moveTo>
                    <a:lnTo>
                      <a:pt x="1452" y="1650"/>
                    </a:lnTo>
                    <a:cubicBezTo>
                      <a:pt x="1450" y="1652"/>
                      <a:pt x="1448" y="1653"/>
                      <a:pt x="1446" y="1655"/>
                    </a:cubicBezTo>
                    <a:cubicBezTo>
                      <a:pt x="1422" y="1655"/>
                      <a:pt x="1390" y="1652"/>
                      <a:pt x="1347" y="1640"/>
                    </a:cubicBezTo>
                    <a:cubicBezTo>
                      <a:pt x="1388" y="1636"/>
                      <a:pt x="1422" y="1638"/>
                      <a:pt x="1446" y="1643"/>
                    </a:cubicBezTo>
                    <a:cubicBezTo>
                      <a:pt x="1448" y="1645"/>
                      <a:pt x="1450" y="1648"/>
                      <a:pt x="1452" y="1650"/>
                    </a:cubicBezTo>
                    <a:moveTo>
                      <a:pt x="1471" y="1712"/>
                    </a:moveTo>
                    <a:lnTo>
                      <a:pt x="1471" y="1712"/>
                    </a:lnTo>
                    <a:cubicBezTo>
                      <a:pt x="1474" y="1712"/>
                      <a:pt x="1477" y="1710"/>
                      <a:pt x="1480" y="1710"/>
                    </a:cubicBezTo>
                    <a:cubicBezTo>
                      <a:pt x="1480" y="1712"/>
                      <a:pt x="1481" y="1714"/>
                      <a:pt x="1482" y="1717"/>
                    </a:cubicBezTo>
                    <a:cubicBezTo>
                      <a:pt x="1469" y="1739"/>
                      <a:pt x="1448" y="1765"/>
                      <a:pt x="1420" y="1794"/>
                    </a:cubicBezTo>
                    <a:cubicBezTo>
                      <a:pt x="1438" y="1756"/>
                      <a:pt x="1456" y="1729"/>
                      <a:pt x="1471" y="1712"/>
                    </a:cubicBezTo>
                    <a:moveTo>
                      <a:pt x="1544" y="1721"/>
                    </a:moveTo>
                    <a:lnTo>
                      <a:pt x="1544" y="1721"/>
                    </a:lnTo>
                    <a:cubicBezTo>
                      <a:pt x="1545" y="1719"/>
                      <a:pt x="1545" y="1718"/>
                      <a:pt x="1545" y="1716"/>
                    </a:cubicBezTo>
                    <a:cubicBezTo>
                      <a:pt x="1548" y="1717"/>
                      <a:pt x="1550" y="1718"/>
                      <a:pt x="1553" y="1718"/>
                    </a:cubicBezTo>
                    <a:cubicBezTo>
                      <a:pt x="1565" y="1739"/>
                      <a:pt x="1578" y="1769"/>
                      <a:pt x="1589" y="1812"/>
                    </a:cubicBezTo>
                    <a:cubicBezTo>
                      <a:pt x="1566" y="1778"/>
                      <a:pt x="1550" y="1749"/>
                      <a:pt x="1542" y="1726"/>
                    </a:cubicBezTo>
                    <a:cubicBezTo>
                      <a:pt x="1543" y="1724"/>
                      <a:pt x="1544" y="1722"/>
                      <a:pt x="1544" y="1721"/>
                    </a:cubicBezTo>
                    <a:moveTo>
                      <a:pt x="1583" y="1662"/>
                    </a:moveTo>
                    <a:lnTo>
                      <a:pt x="1583" y="1662"/>
                    </a:lnTo>
                    <a:cubicBezTo>
                      <a:pt x="1586" y="1660"/>
                      <a:pt x="1588" y="1658"/>
                      <a:pt x="1591" y="1656"/>
                    </a:cubicBezTo>
                    <a:cubicBezTo>
                      <a:pt x="1592" y="1656"/>
                      <a:pt x="1593" y="1656"/>
                      <a:pt x="1594" y="1656"/>
                    </a:cubicBezTo>
                    <a:cubicBezTo>
                      <a:pt x="1619" y="1656"/>
                      <a:pt x="1651" y="1661"/>
                      <a:pt x="1690" y="1672"/>
                    </a:cubicBezTo>
                    <a:cubicBezTo>
                      <a:pt x="1649" y="1676"/>
                      <a:pt x="1615" y="1675"/>
                      <a:pt x="1590" y="1669"/>
                    </a:cubicBezTo>
                    <a:cubicBezTo>
                      <a:pt x="1588" y="1667"/>
                      <a:pt x="1586" y="1665"/>
                      <a:pt x="1583" y="1662"/>
                    </a:cubicBezTo>
                    <a:moveTo>
                      <a:pt x="1565" y="1601"/>
                    </a:moveTo>
                    <a:lnTo>
                      <a:pt x="1565" y="1601"/>
                    </a:lnTo>
                    <a:cubicBezTo>
                      <a:pt x="1562" y="1602"/>
                      <a:pt x="1558" y="1602"/>
                      <a:pt x="1556" y="1603"/>
                    </a:cubicBezTo>
                    <a:cubicBezTo>
                      <a:pt x="1556" y="1600"/>
                      <a:pt x="1556" y="1597"/>
                      <a:pt x="1555" y="1594"/>
                    </a:cubicBezTo>
                    <a:cubicBezTo>
                      <a:pt x="1566" y="1573"/>
                      <a:pt x="1586" y="1547"/>
                      <a:pt x="1617" y="1516"/>
                    </a:cubicBezTo>
                    <a:cubicBezTo>
                      <a:pt x="1599" y="1554"/>
                      <a:pt x="1581" y="1583"/>
                      <a:pt x="1565" y="1601"/>
                    </a:cubicBezTo>
                    <a:moveTo>
                      <a:pt x="1419" y="827"/>
                    </a:moveTo>
                    <a:lnTo>
                      <a:pt x="1419" y="827"/>
                    </a:lnTo>
                    <a:cubicBezTo>
                      <a:pt x="1439" y="612"/>
                      <a:pt x="1479" y="412"/>
                      <a:pt x="1530" y="264"/>
                    </a:cubicBezTo>
                    <a:cubicBezTo>
                      <a:pt x="1583" y="112"/>
                      <a:pt x="1634" y="59"/>
                      <a:pt x="1663" y="59"/>
                    </a:cubicBezTo>
                    <a:lnTo>
                      <a:pt x="1664" y="59"/>
                    </a:lnTo>
                    <a:cubicBezTo>
                      <a:pt x="1737" y="65"/>
                      <a:pt x="1810" y="373"/>
                      <a:pt x="1765" y="859"/>
                    </a:cubicBezTo>
                    <a:cubicBezTo>
                      <a:pt x="1745" y="1084"/>
                      <a:pt x="1706" y="1266"/>
                      <a:pt x="1663" y="1398"/>
                    </a:cubicBezTo>
                    <a:cubicBezTo>
                      <a:pt x="1661" y="1399"/>
                      <a:pt x="1659" y="1401"/>
                      <a:pt x="1656" y="1403"/>
                    </a:cubicBezTo>
                    <a:cubicBezTo>
                      <a:pt x="1600" y="1447"/>
                      <a:pt x="1558" y="1488"/>
                      <a:pt x="1530" y="1526"/>
                    </a:cubicBezTo>
                    <a:cubicBezTo>
                      <a:pt x="1508" y="1484"/>
                      <a:pt x="1474" y="1436"/>
                      <a:pt x="1428" y="1381"/>
                    </a:cubicBezTo>
                    <a:cubicBezTo>
                      <a:pt x="1426" y="1379"/>
                      <a:pt x="1424" y="1377"/>
                      <a:pt x="1422" y="1375"/>
                    </a:cubicBezTo>
                    <a:cubicBezTo>
                      <a:pt x="1404" y="1239"/>
                      <a:pt x="1399" y="1052"/>
                      <a:pt x="1419" y="827"/>
                    </a:cubicBezTo>
                    <a:moveTo>
                      <a:pt x="750" y="1326"/>
                    </a:moveTo>
                    <a:lnTo>
                      <a:pt x="750" y="1326"/>
                    </a:lnTo>
                    <a:cubicBezTo>
                      <a:pt x="352" y="1045"/>
                      <a:pt x="166" y="789"/>
                      <a:pt x="208" y="730"/>
                    </a:cubicBezTo>
                    <a:cubicBezTo>
                      <a:pt x="216" y="719"/>
                      <a:pt x="233" y="713"/>
                      <a:pt x="260" y="713"/>
                    </a:cubicBezTo>
                    <a:cubicBezTo>
                      <a:pt x="370" y="713"/>
                      <a:pt x="629" y="816"/>
                      <a:pt x="951" y="1043"/>
                    </a:cubicBezTo>
                    <a:lnTo>
                      <a:pt x="951" y="1043"/>
                    </a:lnTo>
                    <a:cubicBezTo>
                      <a:pt x="1118" y="1161"/>
                      <a:pt x="1264" y="1287"/>
                      <a:pt x="1366" y="1401"/>
                    </a:cubicBezTo>
                    <a:cubicBezTo>
                      <a:pt x="1376" y="1472"/>
                      <a:pt x="1391" y="1534"/>
                      <a:pt x="1411" y="1581"/>
                    </a:cubicBezTo>
                    <a:cubicBezTo>
                      <a:pt x="1360" y="1578"/>
                      <a:pt x="1298" y="1584"/>
                      <a:pt x="1227" y="1598"/>
                    </a:cubicBezTo>
                    <a:cubicBezTo>
                      <a:pt x="1086" y="1540"/>
                      <a:pt x="917" y="1445"/>
                      <a:pt x="750" y="1326"/>
                    </a:cubicBezTo>
                    <a:moveTo>
                      <a:pt x="849" y="2156"/>
                    </a:moveTo>
                    <a:lnTo>
                      <a:pt x="849" y="2156"/>
                    </a:lnTo>
                    <a:cubicBezTo>
                      <a:pt x="653" y="2246"/>
                      <a:pt x="460" y="2312"/>
                      <a:pt x="306" y="2341"/>
                    </a:cubicBezTo>
                    <a:cubicBezTo>
                      <a:pt x="144" y="2372"/>
                      <a:pt x="72" y="2353"/>
                      <a:pt x="61" y="2328"/>
                    </a:cubicBezTo>
                    <a:cubicBezTo>
                      <a:pt x="30" y="2262"/>
                      <a:pt x="260" y="2045"/>
                      <a:pt x="703" y="1840"/>
                    </a:cubicBezTo>
                    <a:cubicBezTo>
                      <a:pt x="909" y="1745"/>
                      <a:pt x="1086" y="1688"/>
                      <a:pt x="1221" y="1659"/>
                    </a:cubicBezTo>
                    <a:cubicBezTo>
                      <a:pt x="1224" y="1661"/>
                      <a:pt x="1226" y="1662"/>
                      <a:pt x="1229" y="1663"/>
                    </a:cubicBezTo>
                    <a:cubicBezTo>
                      <a:pt x="1295" y="1689"/>
                      <a:pt x="1352" y="1705"/>
                      <a:pt x="1399" y="1711"/>
                    </a:cubicBezTo>
                    <a:cubicBezTo>
                      <a:pt x="1373" y="1751"/>
                      <a:pt x="1349" y="1803"/>
                      <a:pt x="1325" y="1871"/>
                    </a:cubicBezTo>
                    <a:cubicBezTo>
                      <a:pt x="1324" y="1874"/>
                      <a:pt x="1323" y="1876"/>
                      <a:pt x="1322" y="1879"/>
                    </a:cubicBezTo>
                    <a:cubicBezTo>
                      <a:pt x="1212" y="1964"/>
                      <a:pt x="1051" y="2062"/>
                      <a:pt x="849" y="2156"/>
                    </a:cubicBezTo>
                    <a:moveTo>
                      <a:pt x="1616" y="2485"/>
                    </a:moveTo>
                    <a:lnTo>
                      <a:pt x="1616" y="2485"/>
                    </a:lnTo>
                    <a:cubicBezTo>
                      <a:pt x="1596" y="2700"/>
                      <a:pt x="1557" y="2900"/>
                      <a:pt x="1505" y="3048"/>
                    </a:cubicBezTo>
                    <a:cubicBezTo>
                      <a:pt x="1451" y="3203"/>
                      <a:pt x="1399" y="3255"/>
                      <a:pt x="1371" y="3253"/>
                    </a:cubicBezTo>
                    <a:cubicBezTo>
                      <a:pt x="1343" y="3251"/>
                      <a:pt x="1301" y="3190"/>
                      <a:pt x="1276" y="3027"/>
                    </a:cubicBezTo>
                    <a:cubicBezTo>
                      <a:pt x="1252" y="2872"/>
                      <a:pt x="1251" y="2668"/>
                      <a:pt x="1270" y="2453"/>
                    </a:cubicBezTo>
                    <a:cubicBezTo>
                      <a:pt x="1289" y="2250"/>
                      <a:pt x="1325" y="2060"/>
                      <a:pt x="1373" y="1914"/>
                    </a:cubicBezTo>
                    <a:cubicBezTo>
                      <a:pt x="1430" y="1869"/>
                      <a:pt x="1475" y="1825"/>
                      <a:pt x="1506" y="1786"/>
                    </a:cubicBezTo>
                    <a:cubicBezTo>
                      <a:pt x="1529" y="1832"/>
                      <a:pt x="1566" y="1883"/>
                      <a:pt x="1613" y="1937"/>
                    </a:cubicBezTo>
                    <a:cubicBezTo>
                      <a:pt x="1633" y="2088"/>
                      <a:pt x="1635" y="2282"/>
                      <a:pt x="1616" y="2485"/>
                    </a:cubicBezTo>
                    <a:moveTo>
                      <a:pt x="2285" y="1986"/>
                    </a:moveTo>
                    <a:lnTo>
                      <a:pt x="2285" y="1986"/>
                    </a:lnTo>
                    <a:cubicBezTo>
                      <a:pt x="2683" y="2267"/>
                      <a:pt x="2869" y="2523"/>
                      <a:pt x="2828" y="2582"/>
                    </a:cubicBezTo>
                    <a:cubicBezTo>
                      <a:pt x="2812" y="2605"/>
                      <a:pt x="2738" y="2610"/>
                      <a:pt x="2584" y="2550"/>
                    </a:cubicBezTo>
                    <a:cubicBezTo>
                      <a:pt x="2438" y="2494"/>
                      <a:pt x="2261" y="2394"/>
                      <a:pt x="2084" y="2269"/>
                    </a:cubicBezTo>
                    <a:cubicBezTo>
                      <a:pt x="1900" y="2138"/>
                      <a:pt x="1761" y="2014"/>
                      <a:pt x="1669" y="1911"/>
                    </a:cubicBezTo>
                    <a:cubicBezTo>
                      <a:pt x="1669" y="1908"/>
                      <a:pt x="1668" y="1906"/>
                      <a:pt x="1668" y="1903"/>
                    </a:cubicBezTo>
                    <a:cubicBezTo>
                      <a:pt x="1657" y="1832"/>
                      <a:pt x="1642" y="1775"/>
                      <a:pt x="1624" y="1731"/>
                    </a:cubicBezTo>
                    <a:cubicBezTo>
                      <a:pt x="1632" y="1732"/>
                      <a:pt x="1640" y="1732"/>
                      <a:pt x="1649" y="1732"/>
                    </a:cubicBezTo>
                    <a:cubicBezTo>
                      <a:pt x="1695" y="1732"/>
                      <a:pt x="1750" y="1726"/>
                      <a:pt x="1810" y="1714"/>
                    </a:cubicBezTo>
                    <a:cubicBezTo>
                      <a:pt x="1937" y="1766"/>
                      <a:pt x="2101" y="1855"/>
                      <a:pt x="2285" y="1986"/>
                    </a:cubicBezTo>
                    <a:moveTo>
                      <a:pt x="1815" y="1652"/>
                    </a:moveTo>
                    <a:lnTo>
                      <a:pt x="1815" y="1652"/>
                    </a:lnTo>
                    <a:cubicBezTo>
                      <a:pt x="1748" y="1626"/>
                      <a:pt x="1687" y="1608"/>
                      <a:pt x="1636" y="1602"/>
                    </a:cubicBezTo>
                    <a:cubicBezTo>
                      <a:pt x="1664" y="1559"/>
                      <a:pt x="1690" y="1501"/>
                      <a:pt x="1714" y="1433"/>
                    </a:cubicBezTo>
                    <a:cubicBezTo>
                      <a:pt x="1834" y="1340"/>
                      <a:pt x="2001" y="1242"/>
                      <a:pt x="2187" y="1156"/>
                    </a:cubicBezTo>
                    <a:cubicBezTo>
                      <a:pt x="2383" y="1066"/>
                      <a:pt x="2575" y="1000"/>
                      <a:pt x="2729" y="971"/>
                    </a:cubicBezTo>
                    <a:cubicBezTo>
                      <a:pt x="2789" y="960"/>
                      <a:pt x="2837" y="955"/>
                      <a:pt x="2873" y="955"/>
                    </a:cubicBezTo>
                    <a:cubicBezTo>
                      <a:pt x="2936" y="955"/>
                      <a:pt x="2967" y="968"/>
                      <a:pt x="2975" y="984"/>
                    </a:cubicBezTo>
                    <a:cubicBezTo>
                      <a:pt x="3005" y="1050"/>
                      <a:pt x="2775" y="1267"/>
                      <a:pt x="2332" y="1472"/>
                    </a:cubicBezTo>
                    <a:cubicBezTo>
                      <a:pt x="2127" y="1566"/>
                      <a:pt x="1950" y="1624"/>
                      <a:pt x="1815" y="1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1044;p22"/>
              <p:cNvSpPr/>
              <p:nvPr/>
            </p:nvSpPr>
            <p:spPr>
              <a:xfrm>
                <a:off x="7665840" y="829800"/>
                <a:ext cx="246600" cy="246600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85" extrusionOk="0">
                    <a:moveTo>
                      <a:pt x="224" y="664"/>
                    </a:moveTo>
                    <a:lnTo>
                      <a:pt x="224" y="664"/>
                    </a:lnTo>
                    <a:cubicBezTo>
                      <a:pt x="47" y="599"/>
                      <a:pt x="-44" y="402"/>
                      <a:pt x="21" y="225"/>
                    </a:cubicBezTo>
                    <a:cubicBezTo>
                      <a:pt x="87" y="47"/>
                      <a:pt x="284" y="-44"/>
                      <a:pt x="461" y="22"/>
                    </a:cubicBezTo>
                    <a:cubicBezTo>
                      <a:pt x="638" y="87"/>
                      <a:pt x="729" y="284"/>
                      <a:pt x="664" y="461"/>
                    </a:cubicBezTo>
                    <a:cubicBezTo>
                      <a:pt x="599" y="639"/>
                      <a:pt x="402" y="730"/>
                      <a:pt x="224" y="6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45" name="Google Shape;1045;p22"/>
            <p:cNvSpPr/>
            <p:nvPr/>
          </p:nvSpPr>
          <p:spPr>
            <a:xfrm rot="-9527243" flipH="1">
              <a:off x="9048737" y="1733569"/>
              <a:ext cx="70475" cy="7047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1046" name="Google Shape;1046;p22"/>
            <p:cNvSpPr/>
            <p:nvPr/>
          </p:nvSpPr>
          <p:spPr>
            <a:xfrm rot="-9527243" flipH="1">
              <a:off x="7644699" y="619669"/>
              <a:ext cx="70475" cy="7047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1047" name="Google Shape;1047;p22"/>
            <p:cNvSpPr/>
            <p:nvPr/>
          </p:nvSpPr>
          <p:spPr>
            <a:xfrm rot="-7967076" flipH="1">
              <a:off x="7881675" y="1060460"/>
              <a:ext cx="310346" cy="702685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22"/>
            <p:cNvSpPr/>
            <p:nvPr/>
          </p:nvSpPr>
          <p:spPr>
            <a:xfrm rot="-4866178">
              <a:off x="7271524" y="187718"/>
              <a:ext cx="531794" cy="1204090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49" name="Google Shape;1049;p22"/>
            <p:cNvGrpSpPr/>
            <p:nvPr/>
          </p:nvGrpSpPr>
          <p:grpSpPr>
            <a:xfrm rot="-9528107" flipH="1">
              <a:off x="7824195" y="258718"/>
              <a:ext cx="561545" cy="561545"/>
              <a:chOff x="7193160" y="357120"/>
              <a:chExt cx="1192320" cy="1192320"/>
            </a:xfrm>
          </p:grpSpPr>
          <p:sp>
            <p:nvSpPr>
              <p:cNvPr id="1050" name="Google Shape;1050;p22"/>
              <p:cNvSpPr/>
              <p:nvPr/>
            </p:nvSpPr>
            <p:spPr>
              <a:xfrm>
                <a:off x="7203600" y="417240"/>
                <a:ext cx="1171440" cy="1072080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978" extrusionOk="0">
                    <a:moveTo>
                      <a:pt x="2458" y="1362"/>
                    </a:moveTo>
                    <a:lnTo>
                      <a:pt x="2458" y="1362"/>
                    </a:lnTo>
                    <a:cubicBezTo>
                      <a:pt x="2241" y="1342"/>
                      <a:pt x="2043" y="1345"/>
                      <a:pt x="1894" y="1366"/>
                    </a:cubicBezTo>
                    <a:cubicBezTo>
                      <a:pt x="2007" y="1266"/>
                      <a:pt x="2138" y="1117"/>
                      <a:pt x="2264" y="939"/>
                    </a:cubicBezTo>
                    <a:cubicBezTo>
                      <a:pt x="2524" y="571"/>
                      <a:pt x="2661" y="220"/>
                      <a:pt x="2570" y="155"/>
                    </a:cubicBezTo>
                    <a:cubicBezTo>
                      <a:pt x="2478" y="90"/>
                      <a:pt x="2193" y="336"/>
                      <a:pt x="1933" y="705"/>
                    </a:cubicBezTo>
                    <a:cubicBezTo>
                      <a:pt x="1806" y="883"/>
                      <a:pt x="1710" y="1056"/>
                      <a:pt x="1653" y="1196"/>
                    </a:cubicBezTo>
                    <a:cubicBezTo>
                      <a:pt x="1624" y="1048"/>
                      <a:pt x="1560" y="860"/>
                      <a:pt x="1469" y="662"/>
                    </a:cubicBezTo>
                    <a:cubicBezTo>
                      <a:pt x="1280" y="253"/>
                      <a:pt x="1044" y="-42"/>
                      <a:pt x="943" y="5"/>
                    </a:cubicBezTo>
                    <a:cubicBezTo>
                      <a:pt x="841" y="53"/>
                      <a:pt x="912" y="423"/>
                      <a:pt x="1100" y="832"/>
                    </a:cubicBezTo>
                    <a:cubicBezTo>
                      <a:pt x="1191" y="1030"/>
                      <a:pt x="1293" y="1201"/>
                      <a:pt x="1386" y="1319"/>
                    </a:cubicBezTo>
                    <a:cubicBezTo>
                      <a:pt x="1243" y="1271"/>
                      <a:pt x="1049" y="1232"/>
                      <a:pt x="832" y="1212"/>
                    </a:cubicBezTo>
                    <a:cubicBezTo>
                      <a:pt x="383" y="1171"/>
                      <a:pt x="10" y="1228"/>
                      <a:pt x="0" y="1339"/>
                    </a:cubicBezTo>
                    <a:cubicBezTo>
                      <a:pt x="-10" y="1451"/>
                      <a:pt x="346" y="1575"/>
                      <a:pt x="795" y="1616"/>
                    </a:cubicBezTo>
                    <a:cubicBezTo>
                      <a:pt x="1012" y="1636"/>
                      <a:pt x="1210" y="1633"/>
                      <a:pt x="1360" y="1612"/>
                    </a:cubicBezTo>
                    <a:cubicBezTo>
                      <a:pt x="1247" y="1712"/>
                      <a:pt x="1115" y="1861"/>
                      <a:pt x="989" y="2039"/>
                    </a:cubicBezTo>
                    <a:cubicBezTo>
                      <a:pt x="729" y="2407"/>
                      <a:pt x="593" y="2758"/>
                      <a:pt x="684" y="2823"/>
                    </a:cubicBezTo>
                    <a:cubicBezTo>
                      <a:pt x="775" y="2888"/>
                      <a:pt x="1061" y="2642"/>
                      <a:pt x="1321" y="2273"/>
                    </a:cubicBezTo>
                    <a:cubicBezTo>
                      <a:pt x="1447" y="2095"/>
                      <a:pt x="1543" y="1922"/>
                      <a:pt x="1599" y="1782"/>
                    </a:cubicBezTo>
                    <a:cubicBezTo>
                      <a:pt x="1630" y="1930"/>
                      <a:pt x="1693" y="2118"/>
                      <a:pt x="1784" y="2315"/>
                    </a:cubicBezTo>
                    <a:cubicBezTo>
                      <a:pt x="1973" y="2725"/>
                      <a:pt x="2209" y="3020"/>
                      <a:pt x="2310" y="2973"/>
                    </a:cubicBezTo>
                    <a:cubicBezTo>
                      <a:pt x="2412" y="2925"/>
                      <a:pt x="2342" y="2555"/>
                      <a:pt x="2153" y="2146"/>
                    </a:cubicBezTo>
                    <a:cubicBezTo>
                      <a:pt x="2062" y="1948"/>
                      <a:pt x="1959" y="1777"/>
                      <a:pt x="1867" y="1659"/>
                    </a:cubicBezTo>
                    <a:cubicBezTo>
                      <a:pt x="2010" y="1707"/>
                      <a:pt x="2205" y="1746"/>
                      <a:pt x="2421" y="1766"/>
                    </a:cubicBezTo>
                    <a:cubicBezTo>
                      <a:pt x="2871" y="1807"/>
                      <a:pt x="3243" y="1750"/>
                      <a:pt x="3254" y="1639"/>
                    </a:cubicBezTo>
                    <a:cubicBezTo>
                      <a:pt x="3264" y="1527"/>
                      <a:pt x="2908" y="1403"/>
                      <a:pt x="2458" y="13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1051;p22"/>
              <p:cNvSpPr/>
              <p:nvPr/>
            </p:nvSpPr>
            <p:spPr>
              <a:xfrm>
                <a:off x="7193160" y="406800"/>
                <a:ext cx="1192320" cy="1092960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3036" extrusionOk="0">
                    <a:moveTo>
                      <a:pt x="3067" y="1475"/>
                    </a:moveTo>
                    <a:lnTo>
                      <a:pt x="3067" y="1475"/>
                    </a:lnTo>
                    <a:cubicBezTo>
                      <a:pt x="2915" y="1422"/>
                      <a:pt x="2710" y="1381"/>
                      <a:pt x="2490" y="1361"/>
                    </a:cubicBezTo>
                    <a:cubicBezTo>
                      <a:pt x="2323" y="1346"/>
                      <a:pt x="2153" y="1343"/>
                      <a:pt x="2009" y="1355"/>
                    </a:cubicBezTo>
                    <a:cubicBezTo>
                      <a:pt x="2112" y="1253"/>
                      <a:pt x="2219" y="1123"/>
                      <a:pt x="2317" y="985"/>
                    </a:cubicBezTo>
                    <a:cubicBezTo>
                      <a:pt x="2560" y="642"/>
                      <a:pt x="2740" y="248"/>
                      <a:pt x="2615" y="160"/>
                    </a:cubicBezTo>
                    <a:cubicBezTo>
                      <a:pt x="2491" y="72"/>
                      <a:pt x="2180" y="373"/>
                      <a:pt x="1937" y="717"/>
                    </a:cubicBezTo>
                    <a:cubicBezTo>
                      <a:pt x="1840" y="855"/>
                      <a:pt x="1753" y="1000"/>
                      <a:pt x="1691" y="1131"/>
                    </a:cubicBezTo>
                    <a:cubicBezTo>
                      <a:pt x="1654" y="991"/>
                      <a:pt x="1595" y="832"/>
                      <a:pt x="1525" y="679"/>
                    </a:cubicBezTo>
                    <a:cubicBezTo>
                      <a:pt x="1433" y="479"/>
                      <a:pt x="1326" y="299"/>
                      <a:pt x="1225" y="173"/>
                    </a:cubicBezTo>
                    <a:cubicBezTo>
                      <a:pt x="1113" y="33"/>
                      <a:pt x="1024" y="-22"/>
                      <a:pt x="960" y="8"/>
                    </a:cubicBezTo>
                    <a:cubicBezTo>
                      <a:pt x="895" y="37"/>
                      <a:pt x="879" y="142"/>
                      <a:pt x="912" y="318"/>
                    </a:cubicBezTo>
                    <a:cubicBezTo>
                      <a:pt x="943" y="476"/>
                      <a:pt x="1010" y="674"/>
                      <a:pt x="1103" y="874"/>
                    </a:cubicBezTo>
                    <a:cubicBezTo>
                      <a:pt x="1176" y="1032"/>
                      <a:pt x="1258" y="1178"/>
                      <a:pt x="1339" y="1294"/>
                    </a:cubicBezTo>
                    <a:cubicBezTo>
                      <a:pt x="1202" y="1256"/>
                      <a:pt x="1038" y="1228"/>
                      <a:pt x="864" y="1211"/>
                    </a:cubicBezTo>
                    <a:cubicBezTo>
                      <a:pt x="445" y="1173"/>
                      <a:pt x="14" y="1214"/>
                      <a:pt x="0" y="1366"/>
                    </a:cubicBezTo>
                    <a:cubicBezTo>
                      <a:pt x="-7" y="1437"/>
                      <a:pt x="75" y="1502"/>
                      <a:pt x="244" y="1561"/>
                    </a:cubicBezTo>
                    <a:cubicBezTo>
                      <a:pt x="397" y="1614"/>
                      <a:pt x="601" y="1655"/>
                      <a:pt x="821" y="1675"/>
                    </a:cubicBezTo>
                    <a:cubicBezTo>
                      <a:pt x="920" y="1684"/>
                      <a:pt x="1017" y="1688"/>
                      <a:pt x="1108" y="1688"/>
                    </a:cubicBezTo>
                    <a:cubicBezTo>
                      <a:pt x="1177" y="1688"/>
                      <a:pt x="1242" y="1686"/>
                      <a:pt x="1304" y="1680"/>
                    </a:cubicBezTo>
                    <a:cubicBezTo>
                      <a:pt x="1202" y="1780"/>
                      <a:pt x="1095" y="1908"/>
                      <a:pt x="994" y="2051"/>
                    </a:cubicBezTo>
                    <a:cubicBezTo>
                      <a:pt x="752" y="2394"/>
                      <a:pt x="571" y="2788"/>
                      <a:pt x="696" y="2876"/>
                    </a:cubicBezTo>
                    <a:cubicBezTo>
                      <a:pt x="711" y="2887"/>
                      <a:pt x="728" y="2892"/>
                      <a:pt x="748" y="2892"/>
                    </a:cubicBezTo>
                    <a:cubicBezTo>
                      <a:pt x="894" y="2892"/>
                      <a:pt x="1160" y="2621"/>
                      <a:pt x="1374" y="2319"/>
                    </a:cubicBezTo>
                    <a:cubicBezTo>
                      <a:pt x="1475" y="2176"/>
                      <a:pt x="1560" y="2033"/>
                      <a:pt x="1620" y="1904"/>
                    </a:cubicBezTo>
                    <a:cubicBezTo>
                      <a:pt x="1657" y="2045"/>
                      <a:pt x="1716" y="2204"/>
                      <a:pt x="1787" y="2357"/>
                    </a:cubicBezTo>
                    <a:cubicBezTo>
                      <a:pt x="1949" y="2708"/>
                      <a:pt x="2174" y="3036"/>
                      <a:pt x="2317" y="3036"/>
                    </a:cubicBezTo>
                    <a:cubicBezTo>
                      <a:pt x="2329" y="3036"/>
                      <a:pt x="2341" y="3034"/>
                      <a:pt x="2352" y="3028"/>
                    </a:cubicBezTo>
                    <a:cubicBezTo>
                      <a:pt x="2416" y="2999"/>
                      <a:pt x="2432" y="2894"/>
                      <a:pt x="2399" y="2718"/>
                    </a:cubicBezTo>
                    <a:cubicBezTo>
                      <a:pt x="2369" y="2560"/>
                      <a:pt x="2301" y="2362"/>
                      <a:pt x="2209" y="2162"/>
                    </a:cubicBezTo>
                    <a:lnTo>
                      <a:pt x="2209" y="2162"/>
                    </a:lnTo>
                    <a:cubicBezTo>
                      <a:pt x="2136" y="2004"/>
                      <a:pt x="2054" y="1858"/>
                      <a:pt x="1973" y="1742"/>
                    </a:cubicBezTo>
                    <a:cubicBezTo>
                      <a:pt x="2112" y="1780"/>
                      <a:pt x="2280" y="1809"/>
                      <a:pt x="2448" y="1824"/>
                    </a:cubicBezTo>
                    <a:cubicBezTo>
                      <a:pt x="2545" y="1833"/>
                      <a:pt x="2643" y="1838"/>
                      <a:pt x="2736" y="1838"/>
                    </a:cubicBezTo>
                    <a:cubicBezTo>
                      <a:pt x="3044" y="1838"/>
                      <a:pt x="3301" y="1787"/>
                      <a:pt x="3312" y="1670"/>
                    </a:cubicBezTo>
                    <a:cubicBezTo>
                      <a:pt x="3318" y="1599"/>
                      <a:pt x="3236" y="1534"/>
                      <a:pt x="3067" y="1475"/>
                    </a:cubicBezTo>
                    <a:moveTo>
                      <a:pt x="1985" y="751"/>
                    </a:moveTo>
                    <a:lnTo>
                      <a:pt x="1985" y="751"/>
                    </a:lnTo>
                    <a:cubicBezTo>
                      <a:pt x="2241" y="389"/>
                      <a:pt x="2475" y="202"/>
                      <a:pt x="2560" y="202"/>
                    </a:cubicBezTo>
                    <a:cubicBezTo>
                      <a:pt x="2569" y="202"/>
                      <a:pt x="2576" y="204"/>
                      <a:pt x="2582" y="208"/>
                    </a:cubicBezTo>
                    <a:cubicBezTo>
                      <a:pt x="2641" y="250"/>
                      <a:pt x="2550" y="553"/>
                      <a:pt x="2269" y="951"/>
                    </a:cubicBezTo>
                    <a:cubicBezTo>
                      <a:pt x="2138" y="1136"/>
                      <a:pt x="2014" y="1274"/>
                      <a:pt x="1912" y="1366"/>
                    </a:cubicBezTo>
                    <a:cubicBezTo>
                      <a:pt x="1840" y="1377"/>
                      <a:pt x="1778" y="1392"/>
                      <a:pt x="1731" y="1411"/>
                    </a:cubicBezTo>
                    <a:cubicBezTo>
                      <a:pt x="1733" y="1360"/>
                      <a:pt x="1727" y="1297"/>
                      <a:pt x="1713" y="1226"/>
                    </a:cubicBezTo>
                    <a:cubicBezTo>
                      <a:pt x="1766" y="1099"/>
                      <a:pt x="1855" y="935"/>
                      <a:pt x="1985" y="751"/>
                    </a:cubicBezTo>
                    <a:moveTo>
                      <a:pt x="1642" y="1591"/>
                    </a:moveTo>
                    <a:lnTo>
                      <a:pt x="1642" y="1591"/>
                    </a:lnTo>
                    <a:cubicBezTo>
                      <a:pt x="1645" y="1589"/>
                      <a:pt x="1647" y="1586"/>
                      <a:pt x="1649" y="1584"/>
                    </a:cubicBezTo>
                    <a:cubicBezTo>
                      <a:pt x="1651" y="1586"/>
                      <a:pt x="1653" y="1588"/>
                      <a:pt x="1654" y="1590"/>
                    </a:cubicBezTo>
                    <a:cubicBezTo>
                      <a:pt x="1655" y="1613"/>
                      <a:pt x="1651" y="1646"/>
                      <a:pt x="1640" y="1689"/>
                    </a:cubicBezTo>
                    <a:cubicBezTo>
                      <a:pt x="1636" y="1648"/>
                      <a:pt x="1637" y="1615"/>
                      <a:pt x="1642" y="1591"/>
                    </a:cubicBezTo>
                    <a:moveTo>
                      <a:pt x="1601" y="1473"/>
                    </a:moveTo>
                    <a:lnTo>
                      <a:pt x="1601" y="1473"/>
                    </a:lnTo>
                    <a:cubicBezTo>
                      <a:pt x="1602" y="1475"/>
                      <a:pt x="1602" y="1478"/>
                      <a:pt x="1603" y="1480"/>
                    </a:cubicBezTo>
                    <a:cubicBezTo>
                      <a:pt x="1599" y="1480"/>
                      <a:pt x="1597" y="1480"/>
                      <a:pt x="1594" y="1481"/>
                    </a:cubicBezTo>
                    <a:cubicBezTo>
                      <a:pt x="1573" y="1470"/>
                      <a:pt x="1547" y="1450"/>
                      <a:pt x="1517" y="1420"/>
                    </a:cubicBezTo>
                    <a:cubicBezTo>
                      <a:pt x="1556" y="1439"/>
                      <a:pt x="1584" y="1457"/>
                      <a:pt x="1601" y="1473"/>
                    </a:cubicBezTo>
                    <a:moveTo>
                      <a:pt x="1669" y="1446"/>
                    </a:moveTo>
                    <a:lnTo>
                      <a:pt x="1669" y="1446"/>
                    </a:lnTo>
                    <a:cubicBezTo>
                      <a:pt x="1667" y="1449"/>
                      <a:pt x="1664" y="1450"/>
                      <a:pt x="1662" y="1452"/>
                    </a:cubicBezTo>
                    <a:cubicBezTo>
                      <a:pt x="1659" y="1450"/>
                      <a:pt x="1658" y="1447"/>
                      <a:pt x="1655" y="1444"/>
                    </a:cubicBezTo>
                    <a:cubicBezTo>
                      <a:pt x="1655" y="1419"/>
                      <a:pt x="1660" y="1385"/>
                      <a:pt x="1672" y="1345"/>
                    </a:cubicBezTo>
                    <a:cubicBezTo>
                      <a:pt x="1675" y="1387"/>
                      <a:pt x="1674" y="1422"/>
                      <a:pt x="1669" y="1446"/>
                    </a:cubicBezTo>
                    <a:moveTo>
                      <a:pt x="1597" y="1546"/>
                    </a:moveTo>
                    <a:lnTo>
                      <a:pt x="1597" y="1546"/>
                    </a:lnTo>
                    <a:cubicBezTo>
                      <a:pt x="1595" y="1548"/>
                      <a:pt x="1595" y="1551"/>
                      <a:pt x="1594" y="1553"/>
                    </a:cubicBezTo>
                    <a:cubicBezTo>
                      <a:pt x="1574" y="1565"/>
                      <a:pt x="1544" y="1577"/>
                      <a:pt x="1502" y="1589"/>
                    </a:cubicBezTo>
                    <a:cubicBezTo>
                      <a:pt x="1537" y="1565"/>
                      <a:pt x="1566" y="1551"/>
                      <a:pt x="1588" y="1543"/>
                    </a:cubicBezTo>
                    <a:cubicBezTo>
                      <a:pt x="1590" y="1544"/>
                      <a:pt x="1594" y="1545"/>
                      <a:pt x="1597" y="1546"/>
                    </a:cubicBezTo>
                    <a:moveTo>
                      <a:pt x="1712" y="1566"/>
                    </a:moveTo>
                    <a:lnTo>
                      <a:pt x="1712" y="1566"/>
                    </a:lnTo>
                    <a:cubicBezTo>
                      <a:pt x="1712" y="1562"/>
                      <a:pt x="1710" y="1559"/>
                      <a:pt x="1709" y="1556"/>
                    </a:cubicBezTo>
                    <a:cubicBezTo>
                      <a:pt x="1712" y="1555"/>
                      <a:pt x="1714" y="1555"/>
                      <a:pt x="1717" y="1554"/>
                    </a:cubicBezTo>
                    <a:cubicBezTo>
                      <a:pt x="1738" y="1566"/>
                      <a:pt x="1764" y="1586"/>
                      <a:pt x="1796" y="1617"/>
                    </a:cubicBezTo>
                    <a:cubicBezTo>
                      <a:pt x="1759" y="1600"/>
                      <a:pt x="1731" y="1582"/>
                      <a:pt x="1712" y="1566"/>
                    </a:cubicBezTo>
                    <a:moveTo>
                      <a:pt x="1715" y="1491"/>
                    </a:moveTo>
                    <a:lnTo>
                      <a:pt x="1715" y="1491"/>
                    </a:lnTo>
                    <a:cubicBezTo>
                      <a:pt x="1716" y="1488"/>
                      <a:pt x="1717" y="1485"/>
                      <a:pt x="1718" y="1482"/>
                    </a:cubicBezTo>
                    <a:cubicBezTo>
                      <a:pt x="1739" y="1469"/>
                      <a:pt x="1772" y="1456"/>
                      <a:pt x="1814" y="1445"/>
                    </a:cubicBezTo>
                    <a:cubicBezTo>
                      <a:pt x="1779" y="1469"/>
                      <a:pt x="1750" y="1485"/>
                      <a:pt x="1725" y="1493"/>
                    </a:cubicBezTo>
                    <a:cubicBezTo>
                      <a:pt x="1722" y="1492"/>
                      <a:pt x="1718" y="1492"/>
                      <a:pt x="1715" y="1491"/>
                    </a:cubicBezTo>
                    <a:moveTo>
                      <a:pt x="1156" y="849"/>
                    </a:moveTo>
                    <a:lnTo>
                      <a:pt x="1156" y="849"/>
                    </a:lnTo>
                    <a:cubicBezTo>
                      <a:pt x="1066" y="653"/>
                      <a:pt x="1000" y="460"/>
                      <a:pt x="970" y="306"/>
                    </a:cubicBezTo>
                    <a:cubicBezTo>
                      <a:pt x="939" y="144"/>
                      <a:pt x="958" y="73"/>
                      <a:pt x="984" y="61"/>
                    </a:cubicBezTo>
                    <a:cubicBezTo>
                      <a:pt x="987" y="60"/>
                      <a:pt x="991" y="59"/>
                      <a:pt x="995" y="59"/>
                    </a:cubicBezTo>
                    <a:cubicBezTo>
                      <a:pt x="1027" y="59"/>
                      <a:pt x="1089" y="97"/>
                      <a:pt x="1179" y="210"/>
                    </a:cubicBezTo>
                    <a:cubicBezTo>
                      <a:pt x="1277" y="332"/>
                      <a:pt x="1381" y="508"/>
                      <a:pt x="1471" y="703"/>
                    </a:cubicBezTo>
                    <a:cubicBezTo>
                      <a:pt x="1566" y="909"/>
                      <a:pt x="1623" y="1086"/>
                      <a:pt x="1652" y="1221"/>
                    </a:cubicBezTo>
                    <a:cubicBezTo>
                      <a:pt x="1625" y="1288"/>
                      <a:pt x="1608" y="1349"/>
                      <a:pt x="1602" y="1400"/>
                    </a:cubicBezTo>
                    <a:cubicBezTo>
                      <a:pt x="1562" y="1374"/>
                      <a:pt x="1509" y="1349"/>
                      <a:pt x="1440" y="1325"/>
                    </a:cubicBezTo>
                    <a:cubicBezTo>
                      <a:pt x="1438" y="1325"/>
                      <a:pt x="1436" y="1323"/>
                      <a:pt x="1433" y="1323"/>
                    </a:cubicBezTo>
                    <a:cubicBezTo>
                      <a:pt x="1340" y="1202"/>
                      <a:pt x="1242" y="1035"/>
                      <a:pt x="1156" y="849"/>
                    </a:cubicBezTo>
                    <a:moveTo>
                      <a:pt x="827" y="1616"/>
                    </a:moveTo>
                    <a:lnTo>
                      <a:pt x="827" y="1616"/>
                    </a:lnTo>
                    <a:cubicBezTo>
                      <a:pt x="611" y="1597"/>
                      <a:pt x="412" y="1557"/>
                      <a:pt x="264" y="1506"/>
                    </a:cubicBezTo>
                    <a:cubicBezTo>
                      <a:pt x="108" y="1451"/>
                      <a:pt x="56" y="1399"/>
                      <a:pt x="59" y="1371"/>
                    </a:cubicBezTo>
                    <a:cubicBezTo>
                      <a:pt x="64" y="1314"/>
                      <a:pt x="256" y="1257"/>
                      <a:pt x="574" y="1257"/>
                    </a:cubicBezTo>
                    <a:cubicBezTo>
                      <a:pt x="660" y="1257"/>
                      <a:pt x="755" y="1261"/>
                      <a:pt x="858" y="1270"/>
                    </a:cubicBezTo>
                    <a:cubicBezTo>
                      <a:pt x="1062" y="1289"/>
                      <a:pt x="1252" y="1326"/>
                      <a:pt x="1397" y="1373"/>
                    </a:cubicBezTo>
                    <a:cubicBezTo>
                      <a:pt x="1399" y="1375"/>
                      <a:pt x="1401" y="1377"/>
                      <a:pt x="1402" y="1380"/>
                    </a:cubicBezTo>
                    <a:cubicBezTo>
                      <a:pt x="1447" y="1435"/>
                      <a:pt x="1488" y="1477"/>
                      <a:pt x="1525" y="1506"/>
                    </a:cubicBezTo>
                    <a:cubicBezTo>
                      <a:pt x="1483" y="1528"/>
                      <a:pt x="1435" y="1561"/>
                      <a:pt x="1381" y="1608"/>
                    </a:cubicBezTo>
                    <a:cubicBezTo>
                      <a:pt x="1379" y="1610"/>
                      <a:pt x="1377" y="1612"/>
                      <a:pt x="1376" y="1613"/>
                    </a:cubicBezTo>
                    <a:cubicBezTo>
                      <a:pt x="1224" y="1634"/>
                      <a:pt x="1031" y="1635"/>
                      <a:pt x="827" y="1616"/>
                    </a:cubicBezTo>
                    <a:moveTo>
                      <a:pt x="1326" y="2285"/>
                    </a:moveTo>
                    <a:lnTo>
                      <a:pt x="1326" y="2285"/>
                    </a:lnTo>
                    <a:cubicBezTo>
                      <a:pt x="1044" y="2684"/>
                      <a:pt x="789" y="2870"/>
                      <a:pt x="730" y="2828"/>
                    </a:cubicBezTo>
                    <a:cubicBezTo>
                      <a:pt x="671" y="2786"/>
                      <a:pt x="761" y="2483"/>
                      <a:pt x="1043" y="2085"/>
                    </a:cubicBezTo>
                    <a:cubicBezTo>
                      <a:pt x="1161" y="1917"/>
                      <a:pt x="1288" y="1771"/>
                      <a:pt x="1401" y="1669"/>
                    </a:cubicBezTo>
                    <a:cubicBezTo>
                      <a:pt x="1404" y="1669"/>
                      <a:pt x="1406" y="1669"/>
                      <a:pt x="1409" y="1668"/>
                    </a:cubicBezTo>
                    <a:cubicBezTo>
                      <a:pt x="1480" y="1657"/>
                      <a:pt x="1537" y="1642"/>
                      <a:pt x="1581" y="1625"/>
                    </a:cubicBezTo>
                    <a:cubicBezTo>
                      <a:pt x="1578" y="1676"/>
                      <a:pt x="1584" y="1738"/>
                      <a:pt x="1598" y="1809"/>
                    </a:cubicBezTo>
                    <a:cubicBezTo>
                      <a:pt x="1539" y="1950"/>
                      <a:pt x="1444" y="2118"/>
                      <a:pt x="1326" y="2285"/>
                    </a:cubicBezTo>
                    <a:moveTo>
                      <a:pt x="2155" y="2187"/>
                    </a:moveTo>
                    <a:lnTo>
                      <a:pt x="2155" y="2187"/>
                    </a:lnTo>
                    <a:lnTo>
                      <a:pt x="2155" y="2187"/>
                    </a:lnTo>
                    <a:cubicBezTo>
                      <a:pt x="2246" y="2383"/>
                      <a:pt x="2311" y="2575"/>
                      <a:pt x="2341" y="2730"/>
                    </a:cubicBezTo>
                    <a:cubicBezTo>
                      <a:pt x="2372" y="2892"/>
                      <a:pt x="2353" y="2963"/>
                      <a:pt x="2327" y="2975"/>
                    </a:cubicBezTo>
                    <a:cubicBezTo>
                      <a:pt x="2262" y="3005"/>
                      <a:pt x="2044" y="2776"/>
                      <a:pt x="1840" y="2332"/>
                    </a:cubicBezTo>
                    <a:cubicBezTo>
                      <a:pt x="1745" y="2127"/>
                      <a:pt x="1687" y="1949"/>
                      <a:pt x="1659" y="1815"/>
                    </a:cubicBezTo>
                    <a:cubicBezTo>
                      <a:pt x="1660" y="1812"/>
                      <a:pt x="1662" y="1810"/>
                      <a:pt x="1662" y="1807"/>
                    </a:cubicBezTo>
                    <a:cubicBezTo>
                      <a:pt x="1689" y="1740"/>
                      <a:pt x="1704" y="1683"/>
                      <a:pt x="1710" y="1636"/>
                    </a:cubicBezTo>
                    <a:cubicBezTo>
                      <a:pt x="1754" y="1665"/>
                      <a:pt x="1811" y="1691"/>
                      <a:pt x="1879" y="1714"/>
                    </a:cubicBezTo>
                    <a:cubicBezTo>
                      <a:pt x="1972" y="1835"/>
                      <a:pt x="2070" y="2001"/>
                      <a:pt x="2155" y="2187"/>
                    </a:cubicBezTo>
                    <a:moveTo>
                      <a:pt x="2453" y="1766"/>
                    </a:moveTo>
                    <a:lnTo>
                      <a:pt x="2453" y="1766"/>
                    </a:lnTo>
                    <a:cubicBezTo>
                      <a:pt x="2228" y="1745"/>
                      <a:pt x="2045" y="1706"/>
                      <a:pt x="1914" y="1663"/>
                    </a:cubicBezTo>
                    <a:cubicBezTo>
                      <a:pt x="1913" y="1661"/>
                      <a:pt x="1911" y="1659"/>
                      <a:pt x="1909" y="1656"/>
                    </a:cubicBezTo>
                    <a:cubicBezTo>
                      <a:pt x="1865" y="1600"/>
                      <a:pt x="1823" y="1559"/>
                      <a:pt x="1786" y="1530"/>
                    </a:cubicBezTo>
                    <a:cubicBezTo>
                      <a:pt x="1832" y="1507"/>
                      <a:pt x="1883" y="1469"/>
                      <a:pt x="1937" y="1422"/>
                    </a:cubicBezTo>
                    <a:cubicBezTo>
                      <a:pt x="2011" y="1412"/>
                      <a:pt x="2100" y="1406"/>
                      <a:pt x="2202" y="1406"/>
                    </a:cubicBezTo>
                    <a:cubicBezTo>
                      <a:pt x="2287" y="1406"/>
                      <a:pt x="2382" y="1410"/>
                      <a:pt x="2485" y="1420"/>
                    </a:cubicBezTo>
                    <a:cubicBezTo>
                      <a:pt x="2700" y="1440"/>
                      <a:pt x="2900" y="1479"/>
                      <a:pt x="3048" y="1530"/>
                    </a:cubicBezTo>
                    <a:cubicBezTo>
                      <a:pt x="3203" y="1585"/>
                      <a:pt x="3256" y="1637"/>
                      <a:pt x="3253" y="1665"/>
                    </a:cubicBezTo>
                    <a:cubicBezTo>
                      <a:pt x="3246" y="1737"/>
                      <a:pt x="2939" y="1810"/>
                      <a:pt x="2453" y="17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1052;p22"/>
              <p:cNvSpPr/>
              <p:nvPr/>
            </p:nvSpPr>
            <p:spPr>
              <a:xfrm>
                <a:off x="7253280" y="367920"/>
                <a:ext cx="1071720" cy="1171080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3253" extrusionOk="0">
                    <a:moveTo>
                      <a:pt x="2972" y="942"/>
                    </a:moveTo>
                    <a:lnTo>
                      <a:pt x="2972" y="942"/>
                    </a:lnTo>
                    <a:cubicBezTo>
                      <a:pt x="2925" y="841"/>
                      <a:pt x="2555" y="911"/>
                      <a:pt x="2146" y="1100"/>
                    </a:cubicBezTo>
                    <a:cubicBezTo>
                      <a:pt x="1948" y="1191"/>
                      <a:pt x="1777" y="1293"/>
                      <a:pt x="1658" y="1386"/>
                    </a:cubicBezTo>
                    <a:cubicBezTo>
                      <a:pt x="1707" y="1243"/>
                      <a:pt x="1746" y="1048"/>
                      <a:pt x="1766" y="831"/>
                    </a:cubicBezTo>
                    <a:cubicBezTo>
                      <a:pt x="1807" y="382"/>
                      <a:pt x="1750" y="10"/>
                      <a:pt x="1638" y="0"/>
                    </a:cubicBezTo>
                    <a:cubicBezTo>
                      <a:pt x="1527" y="-11"/>
                      <a:pt x="1403" y="345"/>
                      <a:pt x="1361" y="794"/>
                    </a:cubicBezTo>
                    <a:cubicBezTo>
                      <a:pt x="1341" y="1011"/>
                      <a:pt x="1344" y="1210"/>
                      <a:pt x="1366" y="1359"/>
                    </a:cubicBezTo>
                    <a:cubicBezTo>
                      <a:pt x="1266" y="1246"/>
                      <a:pt x="1117" y="1115"/>
                      <a:pt x="939" y="989"/>
                    </a:cubicBezTo>
                    <a:cubicBezTo>
                      <a:pt x="571" y="728"/>
                      <a:pt x="220" y="592"/>
                      <a:pt x="155" y="683"/>
                    </a:cubicBezTo>
                    <a:cubicBezTo>
                      <a:pt x="90" y="775"/>
                      <a:pt x="336" y="1060"/>
                      <a:pt x="705" y="1320"/>
                    </a:cubicBezTo>
                    <a:cubicBezTo>
                      <a:pt x="882" y="1446"/>
                      <a:pt x="1056" y="1543"/>
                      <a:pt x="1196" y="1599"/>
                    </a:cubicBezTo>
                    <a:cubicBezTo>
                      <a:pt x="1048" y="1629"/>
                      <a:pt x="860" y="1692"/>
                      <a:pt x="662" y="1784"/>
                    </a:cubicBezTo>
                    <a:cubicBezTo>
                      <a:pt x="252" y="1973"/>
                      <a:pt x="-42" y="2208"/>
                      <a:pt x="5" y="2310"/>
                    </a:cubicBezTo>
                    <a:cubicBezTo>
                      <a:pt x="52" y="2412"/>
                      <a:pt x="423" y="2341"/>
                      <a:pt x="832" y="2153"/>
                    </a:cubicBezTo>
                    <a:cubicBezTo>
                      <a:pt x="1030" y="2061"/>
                      <a:pt x="1200" y="1959"/>
                      <a:pt x="1319" y="1867"/>
                    </a:cubicBezTo>
                    <a:cubicBezTo>
                      <a:pt x="1271" y="2009"/>
                      <a:pt x="1232" y="2204"/>
                      <a:pt x="1211" y="2421"/>
                    </a:cubicBezTo>
                    <a:cubicBezTo>
                      <a:pt x="1171" y="2870"/>
                      <a:pt x="1228" y="3242"/>
                      <a:pt x="1339" y="3253"/>
                    </a:cubicBezTo>
                    <a:cubicBezTo>
                      <a:pt x="1451" y="3263"/>
                      <a:pt x="1575" y="2907"/>
                      <a:pt x="1616" y="2458"/>
                    </a:cubicBezTo>
                    <a:cubicBezTo>
                      <a:pt x="1636" y="2241"/>
                      <a:pt x="1633" y="2042"/>
                      <a:pt x="1612" y="1893"/>
                    </a:cubicBezTo>
                    <a:cubicBezTo>
                      <a:pt x="1712" y="2006"/>
                      <a:pt x="1861" y="2137"/>
                      <a:pt x="2038" y="2263"/>
                    </a:cubicBezTo>
                    <a:cubicBezTo>
                      <a:pt x="2407" y="2524"/>
                      <a:pt x="2758" y="2660"/>
                      <a:pt x="2823" y="2569"/>
                    </a:cubicBezTo>
                    <a:cubicBezTo>
                      <a:pt x="2887" y="2477"/>
                      <a:pt x="2641" y="2192"/>
                      <a:pt x="2273" y="1932"/>
                    </a:cubicBezTo>
                    <a:cubicBezTo>
                      <a:pt x="2095" y="1805"/>
                      <a:pt x="1921" y="1709"/>
                      <a:pt x="1782" y="1653"/>
                    </a:cubicBezTo>
                    <a:cubicBezTo>
                      <a:pt x="1929" y="1623"/>
                      <a:pt x="2117" y="1560"/>
                      <a:pt x="2315" y="1468"/>
                    </a:cubicBezTo>
                    <a:cubicBezTo>
                      <a:pt x="2725" y="1280"/>
                      <a:pt x="3019" y="1044"/>
                      <a:pt x="2972" y="9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22"/>
              <p:cNvSpPr/>
              <p:nvPr/>
            </p:nvSpPr>
            <p:spPr>
              <a:xfrm>
                <a:off x="7242840" y="357120"/>
                <a:ext cx="1092960" cy="1192320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3312" extrusionOk="0">
                    <a:moveTo>
                      <a:pt x="3028" y="960"/>
                    </a:moveTo>
                    <a:lnTo>
                      <a:pt x="3028" y="960"/>
                    </a:lnTo>
                    <a:cubicBezTo>
                      <a:pt x="2998" y="895"/>
                      <a:pt x="2894" y="879"/>
                      <a:pt x="2718" y="913"/>
                    </a:cubicBezTo>
                    <a:cubicBezTo>
                      <a:pt x="2560" y="943"/>
                      <a:pt x="2362" y="1011"/>
                      <a:pt x="2162" y="1103"/>
                    </a:cubicBezTo>
                    <a:cubicBezTo>
                      <a:pt x="2004" y="1176"/>
                      <a:pt x="1858" y="1258"/>
                      <a:pt x="1742" y="1339"/>
                    </a:cubicBezTo>
                    <a:cubicBezTo>
                      <a:pt x="1780" y="1199"/>
                      <a:pt x="1808" y="1032"/>
                      <a:pt x="1824" y="864"/>
                    </a:cubicBezTo>
                    <a:cubicBezTo>
                      <a:pt x="1862" y="446"/>
                      <a:pt x="1822" y="14"/>
                      <a:pt x="1670" y="0"/>
                    </a:cubicBezTo>
                    <a:cubicBezTo>
                      <a:pt x="1599" y="-6"/>
                      <a:pt x="1533" y="76"/>
                      <a:pt x="1474" y="245"/>
                    </a:cubicBezTo>
                    <a:cubicBezTo>
                      <a:pt x="1422" y="397"/>
                      <a:pt x="1381" y="602"/>
                      <a:pt x="1361" y="821"/>
                    </a:cubicBezTo>
                    <a:cubicBezTo>
                      <a:pt x="1345" y="989"/>
                      <a:pt x="1342" y="1159"/>
                      <a:pt x="1355" y="1303"/>
                    </a:cubicBezTo>
                    <a:cubicBezTo>
                      <a:pt x="1255" y="1202"/>
                      <a:pt x="1127" y="1095"/>
                      <a:pt x="985" y="994"/>
                    </a:cubicBezTo>
                    <a:cubicBezTo>
                      <a:pt x="642" y="752"/>
                      <a:pt x="248" y="571"/>
                      <a:pt x="159" y="696"/>
                    </a:cubicBezTo>
                    <a:cubicBezTo>
                      <a:pt x="71" y="821"/>
                      <a:pt x="373" y="1132"/>
                      <a:pt x="716" y="1375"/>
                    </a:cubicBezTo>
                    <a:cubicBezTo>
                      <a:pt x="859" y="1475"/>
                      <a:pt x="1003" y="1560"/>
                      <a:pt x="1131" y="1620"/>
                    </a:cubicBezTo>
                    <a:cubicBezTo>
                      <a:pt x="991" y="1657"/>
                      <a:pt x="832" y="1716"/>
                      <a:pt x="679" y="1787"/>
                    </a:cubicBezTo>
                    <a:cubicBezTo>
                      <a:pt x="297" y="1963"/>
                      <a:pt x="-56" y="2213"/>
                      <a:pt x="7" y="2352"/>
                    </a:cubicBezTo>
                    <a:cubicBezTo>
                      <a:pt x="27" y="2395"/>
                      <a:pt x="79" y="2416"/>
                      <a:pt x="163" y="2416"/>
                    </a:cubicBezTo>
                    <a:cubicBezTo>
                      <a:pt x="205" y="2416"/>
                      <a:pt x="257" y="2411"/>
                      <a:pt x="317" y="2399"/>
                    </a:cubicBezTo>
                    <a:cubicBezTo>
                      <a:pt x="476" y="2369"/>
                      <a:pt x="673" y="2301"/>
                      <a:pt x="873" y="2209"/>
                    </a:cubicBezTo>
                    <a:cubicBezTo>
                      <a:pt x="1036" y="2134"/>
                      <a:pt x="1180" y="2052"/>
                      <a:pt x="1294" y="1973"/>
                    </a:cubicBezTo>
                    <a:cubicBezTo>
                      <a:pt x="1256" y="2110"/>
                      <a:pt x="1228" y="2274"/>
                      <a:pt x="1211" y="2448"/>
                    </a:cubicBezTo>
                    <a:cubicBezTo>
                      <a:pt x="1191" y="2667"/>
                      <a:pt x="1193" y="2876"/>
                      <a:pt x="1218" y="3036"/>
                    </a:cubicBezTo>
                    <a:cubicBezTo>
                      <a:pt x="1245" y="3212"/>
                      <a:pt x="1295" y="3306"/>
                      <a:pt x="1365" y="3312"/>
                    </a:cubicBezTo>
                    <a:cubicBezTo>
                      <a:pt x="1368" y="3312"/>
                      <a:pt x="1371" y="3312"/>
                      <a:pt x="1373" y="3312"/>
                    </a:cubicBezTo>
                    <a:cubicBezTo>
                      <a:pt x="1441" y="3312"/>
                      <a:pt x="1504" y="3230"/>
                      <a:pt x="1561" y="3067"/>
                    </a:cubicBezTo>
                    <a:cubicBezTo>
                      <a:pt x="1614" y="2915"/>
                      <a:pt x="1654" y="2710"/>
                      <a:pt x="1674" y="2490"/>
                    </a:cubicBezTo>
                    <a:cubicBezTo>
                      <a:pt x="1691" y="2316"/>
                      <a:pt x="1692" y="2150"/>
                      <a:pt x="1680" y="2009"/>
                    </a:cubicBezTo>
                    <a:cubicBezTo>
                      <a:pt x="1782" y="2111"/>
                      <a:pt x="1913" y="2220"/>
                      <a:pt x="2051" y="2317"/>
                    </a:cubicBezTo>
                    <a:cubicBezTo>
                      <a:pt x="2231" y="2444"/>
                      <a:pt x="2412" y="2547"/>
                      <a:pt x="2563" y="2605"/>
                    </a:cubicBezTo>
                    <a:cubicBezTo>
                      <a:pt x="2651" y="2640"/>
                      <a:pt x="2722" y="2657"/>
                      <a:pt x="2775" y="2657"/>
                    </a:cubicBezTo>
                    <a:cubicBezTo>
                      <a:pt x="2823" y="2657"/>
                      <a:pt x="2856" y="2643"/>
                      <a:pt x="2876" y="2616"/>
                    </a:cubicBezTo>
                    <a:cubicBezTo>
                      <a:pt x="2964" y="2491"/>
                      <a:pt x="2662" y="2180"/>
                      <a:pt x="2319" y="1938"/>
                    </a:cubicBezTo>
                    <a:cubicBezTo>
                      <a:pt x="2181" y="1840"/>
                      <a:pt x="2035" y="1753"/>
                      <a:pt x="1905" y="1691"/>
                    </a:cubicBezTo>
                    <a:cubicBezTo>
                      <a:pt x="2044" y="1655"/>
                      <a:pt x="2204" y="1596"/>
                      <a:pt x="2357" y="1525"/>
                    </a:cubicBezTo>
                    <a:cubicBezTo>
                      <a:pt x="2739" y="1349"/>
                      <a:pt x="3092" y="1098"/>
                      <a:pt x="3028" y="960"/>
                    </a:cubicBezTo>
                    <a:moveTo>
                      <a:pt x="1490" y="1597"/>
                    </a:moveTo>
                    <a:lnTo>
                      <a:pt x="1490" y="1597"/>
                    </a:lnTo>
                    <a:cubicBezTo>
                      <a:pt x="1487" y="1596"/>
                      <a:pt x="1484" y="1594"/>
                      <a:pt x="1482" y="1594"/>
                    </a:cubicBezTo>
                    <a:cubicBezTo>
                      <a:pt x="1469" y="1572"/>
                      <a:pt x="1456" y="1541"/>
                      <a:pt x="1446" y="1500"/>
                    </a:cubicBezTo>
                    <a:cubicBezTo>
                      <a:pt x="1470" y="1537"/>
                      <a:pt x="1485" y="1566"/>
                      <a:pt x="1493" y="1588"/>
                    </a:cubicBezTo>
                    <a:cubicBezTo>
                      <a:pt x="1491" y="1591"/>
                      <a:pt x="1491" y="1594"/>
                      <a:pt x="1490" y="1597"/>
                    </a:cubicBezTo>
                    <a:moveTo>
                      <a:pt x="1452" y="1650"/>
                    </a:moveTo>
                    <a:lnTo>
                      <a:pt x="1452" y="1650"/>
                    </a:lnTo>
                    <a:cubicBezTo>
                      <a:pt x="1450" y="1652"/>
                      <a:pt x="1448" y="1653"/>
                      <a:pt x="1446" y="1655"/>
                    </a:cubicBezTo>
                    <a:cubicBezTo>
                      <a:pt x="1422" y="1655"/>
                      <a:pt x="1390" y="1652"/>
                      <a:pt x="1347" y="1640"/>
                    </a:cubicBezTo>
                    <a:cubicBezTo>
                      <a:pt x="1388" y="1636"/>
                      <a:pt x="1422" y="1638"/>
                      <a:pt x="1446" y="1643"/>
                    </a:cubicBezTo>
                    <a:cubicBezTo>
                      <a:pt x="1448" y="1645"/>
                      <a:pt x="1450" y="1648"/>
                      <a:pt x="1452" y="1650"/>
                    </a:cubicBezTo>
                    <a:moveTo>
                      <a:pt x="1471" y="1712"/>
                    </a:moveTo>
                    <a:lnTo>
                      <a:pt x="1471" y="1712"/>
                    </a:lnTo>
                    <a:cubicBezTo>
                      <a:pt x="1474" y="1712"/>
                      <a:pt x="1477" y="1710"/>
                      <a:pt x="1480" y="1710"/>
                    </a:cubicBezTo>
                    <a:cubicBezTo>
                      <a:pt x="1480" y="1712"/>
                      <a:pt x="1481" y="1714"/>
                      <a:pt x="1482" y="1717"/>
                    </a:cubicBezTo>
                    <a:cubicBezTo>
                      <a:pt x="1469" y="1739"/>
                      <a:pt x="1448" y="1765"/>
                      <a:pt x="1420" y="1794"/>
                    </a:cubicBezTo>
                    <a:cubicBezTo>
                      <a:pt x="1438" y="1756"/>
                      <a:pt x="1456" y="1729"/>
                      <a:pt x="1471" y="1712"/>
                    </a:cubicBezTo>
                    <a:moveTo>
                      <a:pt x="1544" y="1721"/>
                    </a:moveTo>
                    <a:lnTo>
                      <a:pt x="1544" y="1721"/>
                    </a:lnTo>
                    <a:cubicBezTo>
                      <a:pt x="1545" y="1719"/>
                      <a:pt x="1545" y="1718"/>
                      <a:pt x="1545" y="1716"/>
                    </a:cubicBezTo>
                    <a:cubicBezTo>
                      <a:pt x="1548" y="1717"/>
                      <a:pt x="1550" y="1718"/>
                      <a:pt x="1553" y="1718"/>
                    </a:cubicBezTo>
                    <a:cubicBezTo>
                      <a:pt x="1565" y="1739"/>
                      <a:pt x="1578" y="1769"/>
                      <a:pt x="1589" y="1812"/>
                    </a:cubicBezTo>
                    <a:cubicBezTo>
                      <a:pt x="1566" y="1778"/>
                      <a:pt x="1550" y="1749"/>
                      <a:pt x="1542" y="1726"/>
                    </a:cubicBezTo>
                    <a:cubicBezTo>
                      <a:pt x="1543" y="1724"/>
                      <a:pt x="1544" y="1722"/>
                      <a:pt x="1544" y="1721"/>
                    </a:cubicBezTo>
                    <a:moveTo>
                      <a:pt x="1583" y="1662"/>
                    </a:moveTo>
                    <a:lnTo>
                      <a:pt x="1583" y="1662"/>
                    </a:lnTo>
                    <a:cubicBezTo>
                      <a:pt x="1586" y="1660"/>
                      <a:pt x="1588" y="1658"/>
                      <a:pt x="1591" y="1656"/>
                    </a:cubicBezTo>
                    <a:cubicBezTo>
                      <a:pt x="1592" y="1656"/>
                      <a:pt x="1593" y="1656"/>
                      <a:pt x="1594" y="1656"/>
                    </a:cubicBezTo>
                    <a:cubicBezTo>
                      <a:pt x="1619" y="1656"/>
                      <a:pt x="1651" y="1661"/>
                      <a:pt x="1690" y="1672"/>
                    </a:cubicBezTo>
                    <a:cubicBezTo>
                      <a:pt x="1649" y="1676"/>
                      <a:pt x="1615" y="1675"/>
                      <a:pt x="1590" y="1669"/>
                    </a:cubicBezTo>
                    <a:cubicBezTo>
                      <a:pt x="1588" y="1667"/>
                      <a:pt x="1586" y="1665"/>
                      <a:pt x="1583" y="1662"/>
                    </a:cubicBezTo>
                    <a:moveTo>
                      <a:pt x="1565" y="1601"/>
                    </a:moveTo>
                    <a:lnTo>
                      <a:pt x="1565" y="1601"/>
                    </a:lnTo>
                    <a:cubicBezTo>
                      <a:pt x="1562" y="1602"/>
                      <a:pt x="1558" y="1602"/>
                      <a:pt x="1556" y="1603"/>
                    </a:cubicBezTo>
                    <a:cubicBezTo>
                      <a:pt x="1556" y="1600"/>
                      <a:pt x="1556" y="1597"/>
                      <a:pt x="1555" y="1594"/>
                    </a:cubicBezTo>
                    <a:cubicBezTo>
                      <a:pt x="1566" y="1573"/>
                      <a:pt x="1586" y="1547"/>
                      <a:pt x="1617" y="1516"/>
                    </a:cubicBezTo>
                    <a:cubicBezTo>
                      <a:pt x="1599" y="1554"/>
                      <a:pt x="1581" y="1583"/>
                      <a:pt x="1565" y="1601"/>
                    </a:cubicBezTo>
                    <a:moveTo>
                      <a:pt x="1419" y="827"/>
                    </a:moveTo>
                    <a:lnTo>
                      <a:pt x="1419" y="827"/>
                    </a:lnTo>
                    <a:cubicBezTo>
                      <a:pt x="1439" y="612"/>
                      <a:pt x="1479" y="412"/>
                      <a:pt x="1530" y="264"/>
                    </a:cubicBezTo>
                    <a:cubicBezTo>
                      <a:pt x="1583" y="112"/>
                      <a:pt x="1634" y="59"/>
                      <a:pt x="1663" y="59"/>
                    </a:cubicBezTo>
                    <a:lnTo>
                      <a:pt x="1664" y="59"/>
                    </a:lnTo>
                    <a:cubicBezTo>
                      <a:pt x="1737" y="65"/>
                      <a:pt x="1810" y="373"/>
                      <a:pt x="1765" y="859"/>
                    </a:cubicBezTo>
                    <a:cubicBezTo>
                      <a:pt x="1745" y="1084"/>
                      <a:pt x="1706" y="1266"/>
                      <a:pt x="1663" y="1398"/>
                    </a:cubicBezTo>
                    <a:cubicBezTo>
                      <a:pt x="1661" y="1399"/>
                      <a:pt x="1659" y="1401"/>
                      <a:pt x="1656" y="1403"/>
                    </a:cubicBezTo>
                    <a:cubicBezTo>
                      <a:pt x="1600" y="1447"/>
                      <a:pt x="1558" y="1488"/>
                      <a:pt x="1530" y="1526"/>
                    </a:cubicBezTo>
                    <a:cubicBezTo>
                      <a:pt x="1508" y="1484"/>
                      <a:pt x="1474" y="1436"/>
                      <a:pt x="1428" y="1381"/>
                    </a:cubicBezTo>
                    <a:cubicBezTo>
                      <a:pt x="1426" y="1379"/>
                      <a:pt x="1424" y="1377"/>
                      <a:pt x="1422" y="1375"/>
                    </a:cubicBezTo>
                    <a:cubicBezTo>
                      <a:pt x="1404" y="1239"/>
                      <a:pt x="1399" y="1052"/>
                      <a:pt x="1419" y="827"/>
                    </a:cubicBezTo>
                    <a:moveTo>
                      <a:pt x="750" y="1326"/>
                    </a:moveTo>
                    <a:lnTo>
                      <a:pt x="750" y="1326"/>
                    </a:lnTo>
                    <a:cubicBezTo>
                      <a:pt x="352" y="1045"/>
                      <a:pt x="166" y="789"/>
                      <a:pt x="208" y="730"/>
                    </a:cubicBezTo>
                    <a:cubicBezTo>
                      <a:pt x="216" y="719"/>
                      <a:pt x="233" y="713"/>
                      <a:pt x="260" y="713"/>
                    </a:cubicBezTo>
                    <a:cubicBezTo>
                      <a:pt x="370" y="713"/>
                      <a:pt x="629" y="816"/>
                      <a:pt x="951" y="1043"/>
                    </a:cubicBezTo>
                    <a:lnTo>
                      <a:pt x="951" y="1043"/>
                    </a:lnTo>
                    <a:cubicBezTo>
                      <a:pt x="1118" y="1161"/>
                      <a:pt x="1264" y="1287"/>
                      <a:pt x="1366" y="1401"/>
                    </a:cubicBezTo>
                    <a:cubicBezTo>
                      <a:pt x="1376" y="1472"/>
                      <a:pt x="1391" y="1534"/>
                      <a:pt x="1411" y="1581"/>
                    </a:cubicBezTo>
                    <a:cubicBezTo>
                      <a:pt x="1360" y="1578"/>
                      <a:pt x="1298" y="1584"/>
                      <a:pt x="1227" y="1598"/>
                    </a:cubicBezTo>
                    <a:cubicBezTo>
                      <a:pt x="1086" y="1540"/>
                      <a:pt x="917" y="1445"/>
                      <a:pt x="750" y="1326"/>
                    </a:cubicBezTo>
                    <a:moveTo>
                      <a:pt x="849" y="2156"/>
                    </a:moveTo>
                    <a:lnTo>
                      <a:pt x="849" y="2156"/>
                    </a:lnTo>
                    <a:cubicBezTo>
                      <a:pt x="653" y="2246"/>
                      <a:pt x="460" y="2312"/>
                      <a:pt x="306" y="2341"/>
                    </a:cubicBezTo>
                    <a:cubicBezTo>
                      <a:pt x="144" y="2372"/>
                      <a:pt x="72" y="2353"/>
                      <a:pt x="61" y="2328"/>
                    </a:cubicBezTo>
                    <a:cubicBezTo>
                      <a:pt x="30" y="2262"/>
                      <a:pt x="260" y="2045"/>
                      <a:pt x="703" y="1840"/>
                    </a:cubicBezTo>
                    <a:cubicBezTo>
                      <a:pt x="909" y="1745"/>
                      <a:pt x="1086" y="1688"/>
                      <a:pt x="1221" y="1659"/>
                    </a:cubicBezTo>
                    <a:cubicBezTo>
                      <a:pt x="1224" y="1661"/>
                      <a:pt x="1226" y="1662"/>
                      <a:pt x="1229" y="1663"/>
                    </a:cubicBezTo>
                    <a:cubicBezTo>
                      <a:pt x="1295" y="1689"/>
                      <a:pt x="1352" y="1705"/>
                      <a:pt x="1399" y="1711"/>
                    </a:cubicBezTo>
                    <a:cubicBezTo>
                      <a:pt x="1373" y="1751"/>
                      <a:pt x="1349" y="1803"/>
                      <a:pt x="1325" y="1871"/>
                    </a:cubicBezTo>
                    <a:cubicBezTo>
                      <a:pt x="1324" y="1874"/>
                      <a:pt x="1323" y="1876"/>
                      <a:pt x="1322" y="1879"/>
                    </a:cubicBezTo>
                    <a:cubicBezTo>
                      <a:pt x="1212" y="1964"/>
                      <a:pt x="1051" y="2062"/>
                      <a:pt x="849" y="2156"/>
                    </a:cubicBezTo>
                    <a:moveTo>
                      <a:pt x="1616" y="2485"/>
                    </a:moveTo>
                    <a:lnTo>
                      <a:pt x="1616" y="2485"/>
                    </a:lnTo>
                    <a:cubicBezTo>
                      <a:pt x="1596" y="2700"/>
                      <a:pt x="1557" y="2900"/>
                      <a:pt x="1505" y="3048"/>
                    </a:cubicBezTo>
                    <a:cubicBezTo>
                      <a:pt x="1451" y="3203"/>
                      <a:pt x="1399" y="3255"/>
                      <a:pt x="1371" y="3253"/>
                    </a:cubicBezTo>
                    <a:cubicBezTo>
                      <a:pt x="1343" y="3251"/>
                      <a:pt x="1301" y="3190"/>
                      <a:pt x="1276" y="3027"/>
                    </a:cubicBezTo>
                    <a:cubicBezTo>
                      <a:pt x="1252" y="2872"/>
                      <a:pt x="1251" y="2668"/>
                      <a:pt x="1270" y="2453"/>
                    </a:cubicBezTo>
                    <a:cubicBezTo>
                      <a:pt x="1289" y="2250"/>
                      <a:pt x="1325" y="2060"/>
                      <a:pt x="1373" y="1914"/>
                    </a:cubicBezTo>
                    <a:cubicBezTo>
                      <a:pt x="1430" y="1869"/>
                      <a:pt x="1475" y="1825"/>
                      <a:pt x="1506" y="1786"/>
                    </a:cubicBezTo>
                    <a:cubicBezTo>
                      <a:pt x="1529" y="1832"/>
                      <a:pt x="1566" y="1883"/>
                      <a:pt x="1613" y="1937"/>
                    </a:cubicBezTo>
                    <a:cubicBezTo>
                      <a:pt x="1633" y="2088"/>
                      <a:pt x="1635" y="2282"/>
                      <a:pt x="1616" y="2485"/>
                    </a:cubicBezTo>
                    <a:moveTo>
                      <a:pt x="2285" y="1986"/>
                    </a:moveTo>
                    <a:lnTo>
                      <a:pt x="2285" y="1986"/>
                    </a:lnTo>
                    <a:cubicBezTo>
                      <a:pt x="2683" y="2267"/>
                      <a:pt x="2869" y="2523"/>
                      <a:pt x="2828" y="2582"/>
                    </a:cubicBezTo>
                    <a:cubicBezTo>
                      <a:pt x="2812" y="2605"/>
                      <a:pt x="2738" y="2610"/>
                      <a:pt x="2584" y="2550"/>
                    </a:cubicBezTo>
                    <a:cubicBezTo>
                      <a:pt x="2438" y="2494"/>
                      <a:pt x="2261" y="2394"/>
                      <a:pt x="2084" y="2269"/>
                    </a:cubicBezTo>
                    <a:cubicBezTo>
                      <a:pt x="1900" y="2138"/>
                      <a:pt x="1761" y="2014"/>
                      <a:pt x="1669" y="1911"/>
                    </a:cubicBezTo>
                    <a:cubicBezTo>
                      <a:pt x="1669" y="1908"/>
                      <a:pt x="1668" y="1906"/>
                      <a:pt x="1668" y="1903"/>
                    </a:cubicBezTo>
                    <a:cubicBezTo>
                      <a:pt x="1657" y="1832"/>
                      <a:pt x="1642" y="1775"/>
                      <a:pt x="1624" y="1731"/>
                    </a:cubicBezTo>
                    <a:cubicBezTo>
                      <a:pt x="1632" y="1732"/>
                      <a:pt x="1640" y="1732"/>
                      <a:pt x="1649" y="1732"/>
                    </a:cubicBezTo>
                    <a:cubicBezTo>
                      <a:pt x="1695" y="1732"/>
                      <a:pt x="1750" y="1726"/>
                      <a:pt x="1810" y="1714"/>
                    </a:cubicBezTo>
                    <a:cubicBezTo>
                      <a:pt x="1937" y="1766"/>
                      <a:pt x="2101" y="1855"/>
                      <a:pt x="2285" y="1986"/>
                    </a:cubicBezTo>
                    <a:moveTo>
                      <a:pt x="1815" y="1652"/>
                    </a:moveTo>
                    <a:lnTo>
                      <a:pt x="1815" y="1652"/>
                    </a:lnTo>
                    <a:cubicBezTo>
                      <a:pt x="1748" y="1626"/>
                      <a:pt x="1687" y="1608"/>
                      <a:pt x="1636" y="1602"/>
                    </a:cubicBezTo>
                    <a:cubicBezTo>
                      <a:pt x="1664" y="1559"/>
                      <a:pt x="1690" y="1501"/>
                      <a:pt x="1714" y="1433"/>
                    </a:cubicBezTo>
                    <a:cubicBezTo>
                      <a:pt x="1834" y="1340"/>
                      <a:pt x="2001" y="1242"/>
                      <a:pt x="2187" y="1156"/>
                    </a:cubicBezTo>
                    <a:cubicBezTo>
                      <a:pt x="2383" y="1066"/>
                      <a:pt x="2575" y="1000"/>
                      <a:pt x="2729" y="971"/>
                    </a:cubicBezTo>
                    <a:cubicBezTo>
                      <a:pt x="2789" y="960"/>
                      <a:pt x="2837" y="955"/>
                      <a:pt x="2873" y="955"/>
                    </a:cubicBezTo>
                    <a:cubicBezTo>
                      <a:pt x="2936" y="955"/>
                      <a:pt x="2967" y="968"/>
                      <a:pt x="2975" y="984"/>
                    </a:cubicBezTo>
                    <a:cubicBezTo>
                      <a:pt x="3005" y="1050"/>
                      <a:pt x="2775" y="1267"/>
                      <a:pt x="2332" y="1472"/>
                    </a:cubicBezTo>
                    <a:cubicBezTo>
                      <a:pt x="2127" y="1566"/>
                      <a:pt x="1950" y="1624"/>
                      <a:pt x="1815" y="1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1054;p22"/>
              <p:cNvSpPr/>
              <p:nvPr/>
            </p:nvSpPr>
            <p:spPr>
              <a:xfrm>
                <a:off x="7665840" y="829800"/>
                <a:ext cx="246600" cy="246600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85" extrusionOk="0">
                    <a:moveTo>
                      <a:pt x="224" y="664"/>
                    </a:moveTo>
                    <a:lnTo>
                      <a:pt x="224" y="664"/>
                    </a:lnTo>
                    <a:cubicBezTo>
                      <a:pt x="47" y="599"/>
                      <a:pt x="-44" y="402"/>
                      <a:pt x="21" y="225"/>
                    </a:cubicBezTo>
                    <a:cubicBezTo>
                      <a:pt x="87" y="47"/>
                      <a:pt x="284" y="-44"/>
                      <a:pt x="461" y="22"/>
                    </a:cubicBezTo>
                    <a:cubicBezTo>
                      <a:pt x="638" y="87"/>
                      <a:pt x="729" y="284"/>
                      <a:pt x="664" y="461"/>
                    </a:cubicBezTo>
                    <a:cubicBezTo>
                      <a:pt x="599" y="639"/>
                      <a:pt x="402" y="730"/>
                      <a:pt x="224" y="6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55" name="Google Shape;1055;p22"/>
            <p:cNvGrpSpPr/>
            <p:nvPr/>
          </p:nvGrpSpPr>
          <p:grpSpPr>
            <a:xfrm rot="-9527590" flipH="1">
              <a:off x="7708832" y="768272"/>
              <a:ext cx="283584" cy="283584"/>
              <a:chOff x="7314840" y="1753920"/>
              <a:chExt cx="948960" cy="948960"/>
            </a:xfrm>
          </p:grpSpPr>
          <p:sp>
            <p:nvSpPr>
              <p:cNvPr id="1056" name="Google Shape;1056;p22"/>
              <p:cNvSpPr/>
              <p:nvPr/>
            </p:nvSpPr>
            <p:spPr>
              <a:xfrm>
                <a:off x="7314840" y="1753920"/>
                <a:ext cx="948960" cy="948960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2636" extrusionOk="0">
                    <a:moveTo>
                      <a:pt x="2636" y="1439"/>
                    </a:moveTo>
                    <a:lnTo>
                      <a:pt x="2636" y="1439"/>
                    </a:lnTo>
                    <a:cubicBezTo>
                      <a:pt x="2644" y="1349"/>
                      <a:pt x="2356" y="1248"/>
                      <a:pt x="1992" y="1215"/>
                    </a:cubicBezTo>
                    <a:cubicBezTo>
                      <a:pt x="1975" y="1214"/>
                      <a:pt x="1958" y="1212"/>
                      <a:pt x="1942" y="1211"/>
                    </a:cubicBezTo>
                    <a:cubicBezTo>
                      <a:pt x="1957" y="1204"/>
                      <a:pt x="1972" y="1198"/>
                      <a:pt x="1987" y="1191"/>
                    </a:cubicBezTo>
                    <a:cubicBezTo>
                      <a:pt x="2319" y="1037"/>
                      <a:pt x="2558" y="846"/>
                      <a:pt x="2520" y="764"/>
                    </a:cubicBezTo>
                    <a:cubicBezTo>
                      <a:pt x="2481" y="681"/>
                      <a:pt x="2181" y="739"/>
                      <a:pt x="1849" y="892"/>
                    </a:cubicBezTo>
                    <a:cubicBezTo>
                      <a:pt x="1834" y="898"/>
                      <a:pt x="1819" y="906"/>
                      <a:pt x="1805" y="913"/>
                    </a:cubicBezTo>
                    <a:cubicBezTo>
                      <a:pt x="1814" y="900"/>
                      <a:pt x="1824" y="887"/>
                      <a:pt x="1834" y="873"/>
                    </a:cubicBezTo>
                    <a:cubicBezTo>
                      <a:pt x="2045" y="574"/>
                      <a:pt x="2156" y="290"/>
                      <a:pt x="2082" y="237"/>
                    </a:cubicBezTo>
                    <a:cubicBezTo>
                      <a:pt x="2008" y="185"/>
                      <a:pt x="1776" y="384"/>
                      <a:pt x="1565" y="683"/>
                    </a:cubicBezTo>
                    <a:cubicBezTo>
                      <a:pt x="1556" y="697"/>
                      <a:pt x="1546" y="710"/>
                      <a:pt x="1537" y="724"/>
                    </a:cubicBezTo>
                    <a:cubicBezTo>
                      <a:pt x="1539" y="707"/>
                      <a:pt x="1541" y="691"/>
                      <a:pt x="1542" y="674"/>
                    </a:cubicBezTo>
                    <a:cubicBezTo>
                      <a:pt x="1575" y="310"/>
                      <a:pt x="1529" y="9"/>
                      <a:pt x="1439" y="0"/>
                    </a:cubicBezTo>
                    <a:cubicBezTo>
                      <a:pt x="1348" y="-8"/>
                      <a:pt x="1248" y="280"/>
                      <a:pt x="1214" y="644"/>
                    </a:cubicBezTo>
                    <a:cubicBezTo>
                      <a:pt x="1213" y="661"/>
                      <a:pt x="1211" y="678"/>
                      <a:pt x="1210" y="694"/>
                    </a:cubicBezTo>
                    <a:cubicBezTo>
                      <a:pt x="1204" y="679"/>
                      <a:pt x="1197" y="663"/>
                      <a:pt x="1190" y="648"/>
                    </a:cubicBezTo>
                    <a:cubicBezTo>
                      <a:pt x="1037" y="316"/>
                      <a:pt x="846" y="78"/>
                      <a:pt x="763" y="116"/>
                    </a:cubicBezTo>
                    <a:cubicBezTo>
                      <a:pt x="681" y="154"/>
                      <a:pt x="738" y="454"/>
                      <a:pt x="891" y="786"/>
                    </a:cubicBezTo>
                    <a:cubicBezTo>
                      <a:pt x="898" y="801"/>
                      <a:pt x="905" y="816"/>
                      <a:pt x="913" y="831"/>
                    </a:cubicBezTo>
                    <a:cubicBezTo>
                      <a:pt x="899" y="822"/>
                      <a:pt x="886" y="812"/>
                      <a:pt x="872" y="802"/>
                    </a:cubicBezTo>
                    <a:cubicBezTo>
                      <a:pt x="574" y="591"/>
                      <a:pt x="289" y="480"/>
                      <a:pt x="237" y="554"/>
                    </a:cubicBezTo>
                    <a:cubicBezTo>
                      <a:pt x="184" y="628"/>
                      <a:pt x="384" y="860"/>
                      <a:pt x="682" y="1071"/>
                    </a:cubicBezTo>
                    <a:cubicBezTo>
                      <a:pt x="696" y="1080"/>
                      <a:pt x="710" y="1090"/>
                      <a:pt x="724" y="1099"/>
                    </a:cubicBezTo>
                    <a:cubicBezTo>
                      <a:pt x="707" y="1097"/>
                      <a:pt x="691" y="1095"/>
                      <a:pt x="674" y="1094"/>
                    </a:cubicBezTo>
                    <a:cubicBezTo>
                      <a:pt x="310" y="1060"/>
                      <a:pt x="8" y="1106"/>
                      <a:pt x="0" y="1197"/>
                    </a:cubicBezTo>
                    <a:cubicBezTo>
                      <a:pt x="-9" y="1288"/>
                      <a:pt x="280" y="1388"/>
                      <a:pt x="643" y="1422"/>
                    </a:cubicBezTo>
                    <a:cubicBezTo>
                      <a:pt x="660" y="1423"/>
                      <a:pt x="677" y="1424"/>
                      <a:pt x="693" y="1425"/>
                    </a:cubicBezTo>
                    <a:cubicBezTo>
                      <a:pt x="678" y="1432"/>
                      <a:pt x="663" y="1438"/>
                      <a:pt x="648" y="1446"/>
                    </a:cubicBezTo>
                    <a:cubicBezTo>
                      <a:pt x="316" y="1599"/>
                      <a:pt x="78" y="1789"/>
                      <a:pt x="116" y="1872"/>
                    </a:cubicBezTo>
                    <a:cubicBezTo>
                      <a:pt x="154" y="1955"/>
                      <a:pt x="453" y="1898"/>
                      <a:pt x="785" y="1745"/>
                    </a:cubicBezTo>
                    <a:cubicBezTo>
                      <a:pt x="801" y="1737"/>
                      <a:pt x="816" y="1730"/>
                      <a:pt x="831" y="1723"/>
                    </a:cubicBezTo>
                    <a:cubicBezTo>
                      <a:pt x="821" y="1736"/>
                      <a:pt x="811" y="1750"/>
                      <a:pt x="802" y="1764"/>
                    </a:cubicBezTo>
                    <a:cubicBezTo>
                      <a:pt x="590" y="2062"/>
                      <a:pt x="479" y="2347"/>
                      <a:pt x="554" y="2399"/>
                    </a:cubicBezTo>
                    <a:cubicBezTo>
                      <a:pt x="628" y="2452"/>
                      <a:pt x="859" y="2252"/>
                      <a:pt x="1070" y="1954"/>
                    </a:cubicBezTo>
                    <a:cubicBezTo>
                      <a:pt x="1080" y="1940"/>
                      <a:pt x="1089" y="1926"/>
                      <a:pt x="1099" y="1912"/>
                    </a:cubicBezTo>
                    <a:cubicBezTo>
                      <a:pt x="1097" y="1929"/>
                      <a:pt x="1095" y="1945"/>
                      <a:pt x="1093" y="1962"/>
                    </a:cubicBezTo>
                    <a:cubicBezTo>
                      <a:pt x="1060" y="2326"/>
                      <a:pt x="1106" y="2628"/>
                      <a:pt x="1196" y="2636"/>
                    </a:cubicBezTo>
                    <a:cubicBezTo>
                      <a:pt x="1287" y="2644"/>
                      <a:pt x="1387" y="2356"/>
                      <a:pt x="1421" y="1992"/>
                    </a:cubicBezTo>
                    <a:cubicBezTo>
                      <a:pt x="1422" y="1975"/>
                      <a:pt x="1424" y="1959"/>
                      <a:pt x="1425" y="1942"/>
                    </a:cubicBezTo>
                    <a:cubicBezTo>
                      <a:pt x="1432" y="1958"/>
                      <a:pt x="1438" y="1973"/>
                      <a:pt x="1445" y="1988"/>
                    </a:cubicBezTo>
                    <a:cubicBezTo>
                      <a:pt x="1598" y="2320"/>
                      <a:pt x="1789" y="2558"/>
                      <a:pt x="1871" y="2520"/>
                    </a:cubicBezTo>
                    <a:cubicBezTo>
                      <a:pt x="1954" y="2482"/>
                      <a:pt x="1897" y="2182"/>
                      <a:pt x="1744" y="1850"/>
                    </a:cubicBezTo>
                    <a:cubicBezTo>
                      <a:pt x="1737" y="1835"/>
                      <a:pt x="1730" y="1820"/>
                      <a:pt x="1723" y="1805"/>
                    </a:cubicBezTo>
                    <a:cubicBezTo>
                      <a:pt x="1736" y="1815"/>
                      <a:pt x="1749" y="1825"/>
                      <a:pt x="1763" y="1834"/>
                    </a:cubicBezTo>
                    <a:cubicBezTo>
                      <a:pt x="2061" y="2045"/>
                      <a:pt x="2346" y="2156"/>
                      <a:pt x="2398" y="2082"/>
                    </a:cubicBezTo>
                    <a:cubicBezTo>
                      <a:pt x="2451" y="2007"/>
                      <a:pt x="2252" y="1776"/>
                      <a:pt x="1953" y="1566"/>
                    </a:cubicBezTo>
                    <a:cubicBezTo>
                      <a:pt x="1939" y="1556"/>
                      <a:pt x="1926" y="1547"/>
                      <a:pt x="1912" y="1538"/>
                    </a:cubicBezTo>
                    <a:cubicBezTo>
                      <a:pt x="1928" y="1539"/>
                      <a:pt x="1945" y="1541"/>
                      <a:pt x="1962" y="1543"/>
                    </a:cubicBezTo>
                    <a:cubicBezTo>
                      <a:pt x="2326" y="1576"/>
                      <a:pt x="2627" y="1530"/>
                      <a:pt x="2636" y="14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22"/>
              <p:cNvSpPr/>
              <p:nvPr/>
            </p:nvSpPr>
            <p:spPr>
              <a:xfrm>
                <a:off x="7689600" y="2128320"/>
                <a:ext cx="199800" cy="199800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55" extrusionOk="0">
                    <a:moveTo>
                      <a:pt x="393" y="530"/>
                    </a:moveTo>
                    <a:lnTo>
                      <a:pt x="393" y="530"/>
                    </a:lnTo>
                    <a:cubicBezTo>
                      <a:pt x="253" y="594"/>
                      <a:pt x="89" y="533"/>
                      <a:pt x="25" y="394"/>
                    </a:cubicBezTo>
                    <a:cubicBezTo>
                      <a:pt x="-39" y="255"/>
                      <a:pt x="21" y="91"/>
                      <a:pt x="160" y="26"/>
                    </a:cubicBezTo>
                    <a:cubicBezTo>
                      <a:pt x="299" y="-38"/>
                      <a:pt x="464" y="23"/>
                      <a:pt x="529" y="162"/>
                    </a:cubicBezTo>
                    <a:cubicBezTo>
                      <a:pt x="593" y="301"/>
                      <a:pt x="532" y="466"/>
                      <a:pt x="393" y="5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58" name="Google Shape;1058;p22"/>
            <p:cNvGrpSpPr/>
            <p:nvPr/>
          </p:nvGrpSpPr>
          <p:grpSpPr>
            <a:xfrm rot="-9527590" flipH="1">
              <a:off x="8757988" y="1806038"/>
              <a:ext cx="283584" cy="283584"/>
              <a:chOff x="7314840" y="1753920"/>
              <a:chExt cx="948960" cy="948960"/>
            </a:xfrm>
          </p:grpSpPr>
          <p:sp>
            <p:nvSpPr>
              <p:cNvPr id="1059" name="Google Shape;1059;p22"/>
              <p:cNvSpPr/>
              <p:nvPr/>
            </p:nvSpPr>
            <p:spPr>
              <a:xfrm>
                <a:off x="7314840" y="1753920"/>
                <a:ext cx="948960" cy="948960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2636" extrusionOk="0">
                    <a:moveTo>
                      <a:pt x="2636" y="1439"/>
                    </a:moveTo>
                    <a:lnTo>
                      <a:pt x="2636" y="1439"/>
                    </a:lnTo>
                    <a:cubicBezTo>
                      <a:pt x="2644" y="1349"/>
                      <a:pt x="2356" y="1248"/>
                      <a:pt x="1992" y="1215"/>
                    </a:cubicBezTo>
                    <a:cubicBezTo>
                      <a:pt x="1975" y="1214"/>
                      <a:pt x="1958" y="1212"/>
                      <a:pt x="1942" y="1211"/>
                    </a:cubicBezTo>
                    <a:cubicBezTo>
                      <a:pt x="1957" y="1204"/>
                      <a:pt x="1972" y="1198"/>
                      <a:pt x="1987" y="1191"/>
                    </a:cubicBezTo>
                    <a:cubicBezTo>
                      <a:pt x="2319" y="1037"/>
                      <a:pt x="2558" y="846"/>
                      <a:pt x="2520" y="764"/>
                    </a:cubicBezTo>
                    <a:cubicBezTo>
                      <a:pt x="2481" y="681"/>
                      <a:pt x="2181" y="739"/>
                      <a:pt x="1849" y="892"/>
                    </a:cubicBezTo>
                    <a:cubicBezTo>
                      <a:pt x="1834" y="898"/>
                      <a:pt x="1819" y="906"/>
                      <a:pt x="1805" y="913"/>
                    </a:cubicBezTo>
                    <a:cubicBezTo>
                      <a:pt x="1814" y="900"/>
                      <a:pt x="1824" y="887"/>
                      <a:pt x="1834" y="873"/>
                    </a:cubicBezTo>
                    <a:cubicBezTo>
                      <a:pt x="2045" y="574"/>
                      <a:pt x="2156" y="290"/>
                      <a:pt x="2082" y="237"/>
                    </a:cubicBezTo>
                    <a:cubicBezTo>
                      <a:pt x="2008" y="185"/>
                      <a:pt x="1776" y="384"/>
                      <a:pt x="1565" y="683"/>
                    </a:cubicBezTo>
                    <a:cubicBezTo>
                      <a:pt x="1556" y="697"/>
                      <a:pt x="1546" y="710"/>
                      <a:pt x="1537" y="724"/>
                    </a:cubicBezTo>
                    <a:cubicBezTo>
                      <a:pt x="1539" y="707"/>
                      <a:pt x="1541" y="691"/>
                      <a:pt x="1542" y="674"/>
                    </a:cubicBezTo>
                    <a:cubicBezTo>
                      <a:pt x="1575" y="310"/>
                      <a:pt x="1529" y="9"/>
                      <a:pt x="1439" y="0"/>
                    </a:cubicBezTo>
                    <a:cubicBezTo>
                      <a:pt x="1348" y="-8"/>
                      <a:pt x="1248" y="280"/>
                      <a:pt x="1214" y="644"/>
                    </a:cubicBezTo>
                    <a:cubicBezTo>
                      <a:pt x="1213" y="661"/>
                      <a:pt x="1211" y="678"/>
                      <a:pt x="1210" y="694"/>
                    </a:cubicBezTo>
                    <a:cubicBezTo>
                      <a:pt x="1204" y="679"/>
                      <a:pt x="1197" y="663"/>
                      <a:pt x="1190" y="648"/>
                    </a:cubicBezTo>
                    <a:cubicBezTo>
                      <a:pt x="1037" y="316"/>
                      <a:pt x="846" y="78"/>
                      <a:pt x="763" y="116"/>
                    </a:cubicBezTo>
                    <a:cubicBezTo>
                      <a:pt x="681" y="154"/>
                      <a:pt x="738" y="454"/>
                      <a:pt x="891" y="786"/>
                    </a:cubicBezTo>
                    <a:cubicBezTo>
                      <a:pt x="898" y="801"/>
                      <a:pt x="905" y="816"/>
                      <a:pt x="913" y="831"/>
                    </a:cubicBezTo>
                    <a:cubicBezTo>
                      <a:pt x="899" y="822"/>
                      <a:pt x="886" y="812"/>
                      <a:pt x="872" y="802"/>
                    </a:cubicBezTo>
                    <a:cubicBezTo>
                      <a:pt x="574" y="591"/>
                      <a:pt x="289" y="480"/>
                      <a:pt x="237" y="554"/>
                    </a:cubicBezTo>
                    <a:cubicBezTo>
                      <a:pt x="184" y="628"/>
                      <a:pt x="384" y="860"/>
                      <a:pt x="682" y="1071"/>
                    </a:cubicBezTo>
                    <a:cubicBezTo>
                      <a:pt x="696" y="1080"/>
                      <a:pt x="710" y="1090"/>
                      <a:pt x="724" y="1099"/>
                    </a:cubicBezTo>
                    <a:cubicBezTo>
                      <a:pt x="707" y="1097"/>
                      <a:pt x="691" y="1095"/>
                      <a:pt x="674" y="1094"/>
                    </a:cubicBezTo>
                    <a:cubicBezTo>
                      <a:pt x="310" y="1060"/>
                      <a:pt x="8" y="1106"/>
                      <a:pt x="0" y="1197"/>
                    </a:cubicBezTo>
                    <a:cubicBezTo>
                      <a:pt x="-9" y="1288"/>
                      <a:pt x="280" y="1388"/>
                      <a:pt x="643" y="1422"/>
                    </a:cubicBezTo>
                    <a:cubicBezTo>
                      <a:pt x="660" y="1423"/>
                      <a:pt x="677" y="1424"/>
                      <a:pt x="693" y="1425"/>
                    </a:cubicBezTo>
                    <a:cubicBezTo>
                      <a:pt x="678" y="1432"/>
                      <a:pt x="663" y="1438"/>
                      <a:pt x="648" y="1446"/>
                    </a:cubicBezTo>
                    <a:cubicBezTo>
                      <a:pt x="316" y="1599"/>
                      <a:pt x="78" y="1789"/>
                      <a:pt x="116" y="1872"/>
                    </a:cubicBezTo>
                    <a:cubicBezTo>
                      <a:pt x="154" y="1955"/>
                      <a:pt x="453" y="1898"/>
                      <a:pt x="785" y="1745"/>
                    </a:cubicBezTo>
                    <a:cubicBezTo>
                      <a:pt x="801" y="1737"/>
                      <a:pt x="816" y="1730"/>
                      <a:pt x="831" y="1723"/>
                    </a:cubicBezTo>
                    <a:cubicBezTo>
                      <a:pt x="821" y="1736"/>
                      <a:pt x="811" y="1750"/>
                      <a:pt x="802" y="1764"/>
                    </a:cubicBezTo>
                    <a:cubicBezTo>
                      <a:pt x="590" y="2062"/>
                      <a:pt x="479" y="2347"/>
                      <a:pt x="554" y="2399"/>
                    </a:cubicBezTo>
                    <a:cubicBezTo>
                      <a:pt x="628" y="2452"/>
                      <a:pt x="859" y="2252"/>
                      <a:pt x="1070" y="1954"/>
                    </a:cubicBezTo>
                    <a:cubicBezTo>
                      <a:pt x="1080" y="1940"/>
                      <a:pt x="1089" y="1926"/>
                      <a:pt x="1099" y="1912"/>
                    </a:cubicBezTo>
                    <a:cubicBezTo>
                      <a:pt x="1097" y="1929"/>
                      <a:pt x="1095" y="1945"/>
                      <a:pt x="1093" y="1962"/>
                    </a:cubicBezTo>
                    <a:cubicBezTo>
                      <a:pt x="1060" y="2326"/>
                      <a:pt x="1106" y="2628"/>
                      <a:pt x="1196" y="2636"/>
                    </a:cubicBezTo>
                    <a:cubicBezTo>
                      <a:pt x="1287" y="2644"/>
                      <a:pt x="1387" y="2356"/>
                      <a:pt x="1421" y="1992"/>
                    </a:cubicBezTo>
                    <a:cubicBezTo>
                      <a:pt x="1422" y="1975"/>
                      <a:pt x="1424" y="1959"/>
                      <a:pt x="1425" y="1942"/>
                    </a:cubicBezTo>
                    <a:cubicBezTo>
                      <a:pt x="1432" y="1958"/>
                      <a:pt x="1438" y="1973"/>
                      <a:pt x="1445" y="1988"/>
                    </a:cubicBezTo>
                    <a:cubicBezTo>
                      <a:pt x="1598" y="2320"/>
                      <a:pt x="1789" y="2558"/>
                      <a:pt x="1871" y="2520"/>
                    </a:cubicBezTo>
                    <a:cubicBezTo>
                      <a:pt x="1954" y="2482"/>
                      <a:pt x="1897" y="2182"/>
                      <a:pt x="1744" y="1850"/>
                    </a:cubicBezTo>
                    <a:cubicBezTo>
                      <a:pt x="1737" y="1835"/>
                      <a:pt x="1730" y="1820"/>
                      <a:pt x="1723" y="1805"/>
                    </a:cubicBezTo>
                    <a:cubicBezTo>
                      <a:pt x="1736" y="1815"/>
                      <a:pt x="1749" y="1825"/>
                      <a:pt x="1763" y="1834"/>
                    </a:cubicBezTo>
                    <a:cubicBezTo>
                      <a:pt x="2061" y="2045"/>
                      <a:pt x="2346" y="2156"/>
                      <a:pt x="2398" y="2082"/>
                    </a:cubicBezTo>
                    <a:cubicBezTo>
                      <a:pt x="2451" y="2007"/>
                      <a:pt x="2252" y="1776"/>
                      <a:pt x="1953" y="1566"/>
                    </a:cubicBezTo>
                    <a:cubicBezTo>
                      <a:pt x="1939" y="1556"/>
                      <a:pt x="1926" y="1547"/>
                      <a:pt x="1912" y="1538"/>
                    </a:cubicBezTo>
                    <a:cubicBezTo>
                      <a:pt x="1928" y="1539"/>
                      <a:pt x="1945" y="1541"/>
                      <a:pt x="1962" y="1543"/>
                    </a:cubicBezTo>
                    <a:cubicBezTo>
                      <a:pt x="2326" y="1576"/>
                      <a:pt x="2627" y="1530"/>
                      <a:pt x="2636" y="14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0" name="Google Shape;1060;p22"/>
              <p:cNvSpPr/>
              <p:nvPr/>
            </p:nvSpPr>
            <p:spPr>
              <a:xfrm>
                <a:off x="7689600" y="2128320"/>
                <a:ext cx="199800" cy="199800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55" extrusionOk="0">
                    <a:moveTo>
                      <a:pt x="393" y="530"/>
                    </a:moveTo>
                    <a:lnTo>
                      <a:pt x="393" y="530"/>
                    </a:lnTo>
                    <a:cubicBezTo>
                      <a:pt x="253" y="594"/>
                      <a:pt x="89" y="533"/>
                      <a:pt x="25" y="394"/>
                    </a:cubicBezTo>
                    <a:cubicBezTo>
                      <a:pt x="-39" y="255"/>
                      <a:pt x="21" y="91"/>
                      <a:pt x="160" y="26"/>
                    </a:cubicBezTo>
                    <a:cubicBezTo>
                      <a:pt x="299" y="-38"/>
                      <a:pt x="464" y="23"/>
                      <a:pt x="529" y="162"/>
                    </a:cubicBezTo>
                    <a:cubicBezTo>
                      <a:pt x="593" y="301"/>
                      <a:pt x="532" y="466"/>
                      <a:pt x="393" y="5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61" name="Google Shape;1061;p22"/>
            <p:cNvSpPr/>
            <p:nvPr/>
          </p:nvSpPr>
          <p:spPr>
            <a:xfrm rot="-4529569" flipH="1">
              <a:off x="7406380" y="-343808"/>
              <a:ext cx="391578" cy="886613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22"/>
            <p:cNvSpPr/>
            <p:nvPr/>
          </p:nvSpPr>
          <p:spPr>
            <a:xfrm rot="-6122969">
              <a:off x="7272731" y="67381"/>
              <a:ext cx="310345" cy="702674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63" name="Google Shape;1063;p22"/>
            <p:cNvGrpSpPr/>
            <p:nvPr/>
          </p:nvGrpSpPr>
          <p:grpSpPr>
            <a:xfrm rot="-9527590" flipH="1">
              <a:off x="7518782" y="152547"/>
              <a:ext cx="283584" cy="283584"/>
              <a:chOff x="7314840" y="1753920"/>
              <a:chExt cx="948960" cy="948960"/>
            </a:xfrm>
          </p:grpSpPr>
          <p:sp>
            <p:nvSpPr>
              <p:cNvPr id="1064" name="Google Shape;1064;p22"/>
              <p:cNvSpPr/>
              <p:nvPr/>
            </p:nvSpPr>
            <p:spPr>
              <a:xfrm>
                <a:off x="7314840" y="1753920"/>
                <a:ext cx="948960" cy="948960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2636" extrusionOk="0">
                    <a:moveTo>
                      <a:pt x="2636" y="1439"/>
                    </a:moveTo>
                    <a:lnTo>
                      <a:pt x="2636" y="1439"/>
                    </a:lnTo>
                    <a:cubicBezTo>
                      <a:pt x="2644" y="1349"/>
                      <a:pt x="2356" y="1248"/>
                      <a:pt x="1992" y="1215"/>
                    </a:cubicBezTo>
                    <a:cubicBezTo>
                      <a:pt x="1975" y="1214"/>
                      <a:pt x="1958" y="1212"/>
                      <a:pt x="1942" y="1211"/>
                    </a:cubicBezTo>
                    <a:cubicBezTo>
                      <a:pt x="1957" y="1204"/>
                      <a:pt x="1972" y="1198"/>
                      <a:pt x="1987" y="1191"/>
                    </a:cubicBezTo>
                    <a:cubicBezTo>
                      <a:pt x="2319" y="1037"/>
                      <a:pt x="2558" y="846"/>
                      <a:pt x="2520" y="764"/>
                    </a:cubicBezTo>
                    <a:cubicBezTo>
                      <a:pt x="2481" y="681"/>
                      <a:pt x="2181" y="739"/>
                      <a:pt x="1849" y="892"/>
                    </a:cubicBezTo>
                    <a:cubicBezTo>
                      <a:pt x="1834" y="898"/>
                      <a:pt x="1819" y="906"/>
                      <a:pt x="1805" y="913"/>
                    </a:cubicBezTo>
                    <a:cubicBezTo>
                      <a:pt x="1814" y="900"/>
                      <a:pt x="1824" y="887"/>
                      <a:pt x="1834" y="873"/>
                    </a:cubicBezTo>
                    <a:cubicBezTo>
                      <a:pt x="2045" y="574"/>
                      <a:pt x="2156" y="290"/>
                      <a:pt x="2082" y="237"/>
                    </a:cubicBezTo>
                    <a:cubicBezTo>
                      <a:pt x="2008" y="185"/>
                      <a:pt x="1776" y="384"/>
                      <a:pt x="1565" y="683"/>
                    </a:cubicBezTo>
                    <a:cubicBezTo>
                      <a:pt x="1556" y="697"/>
                      <a:pt x="1546" y="710"/>
                      <a:pt x="1537" y="724"/>
                    </a:cubicBezTo>
                    <a:cubicBezTo>
                      <a:pt x="1539" y="707"/>
                      <a:pt x="1541" y="691"/>
                      <a:pt x="1542" y="674"/>
                    </a:cubicBezTo>
                    <a:cubicBezTo>
                      <a:pt x="1575" y="310"/>
                      <a:pt x="1529" y="9"/>
                      <a:pt x="1439" y="0"/>
                    </a:cubicBezTo>
                    <a:cubicBezTo>
                      <a:pt x="1348" y="-8"/>
                      <a:pt x="1248" y="280"/>
                      <a:pt x="1214" y="644"/>
                    </a:cubicBezTo>
                    <a:cubicBezTo>
                      <a:pt x="1213" y="661"/>
                      <a:pt x="1211" y="678"/>
                      <a:pt x="1210" y="694"/>
                    </a:cubicBezTo>
                    <a:cubicBezTo>
                      <a:pt x="1204" y="679"/>
                      <a:pt x="1197" y="663"/>
                      <a:pt x="1190" y="648"/>
                    </a:cubicBezTo>
                    <a:cubicBezTo>
                      <a:pt x="1037" y="316"/>
                      <a:pt x="846" y="78"/>
                      <a:pt x="763" y="116"/>
                    </a:cubicBezTo>
                    <a:cubicBezTo>
                      <a:pt x="681" y="154"/>
                      <a:pt x="738" y="454"/>
                      <a:pt x="891" y="786"/>
                    </a:cubicBezTo>
                    <a:cubicBezTo>
                      <a:pt x="898" y="801"/>
                      <a:pt x="905" y="816"/>
                      <a:pt x="913" y="831"/>
                    </a:cubicBezTo>
                    <a:cubicBezTo>
                      <a:pt x="899" y="822"/>
                      <a:pt x="886" y="812"/>
                      <a:pt x="872" y="802"/>
                    </a:cubicBezTo>
                    <a:cubicBezTo>
                      <a:pt x="574" y="591"/>
                      <a:pt x="289" y="480"/>
                      <a:pt x="237" y="554"/>
                    </a:cubicBezTo>
                    <a:cubicBezTo>
                      <a:pt x="184" y="628"/>
                      <a:pt x="384" y="860"/>
                      <a:pt x="682" y="1071"/>
                    </a:cubicBezTo>
                    <a:cubicBezTo>
                      <a:pt x="696" y="1080"/>
                      <a:pt x="710" y="1090"/>
                      <a:pt x="724" y="1099"/>
                    </a:cubicBezTo>
                    <a:cubicBezTo>
                      <a:pt x="707" y="1097"/>
                      <a:pt x="691" y="1095"/>
                      <a:pt x="674" y="1094"/>
                    </a:cubicBezTo>
                    <a:cubicBezTo>
                      <a:pt x="310" y="1060"/>
                      <a:pt x="8" y="1106"/>
                      <a:pt x="0" y="1197"/>
                    </a:cubicBezTo>
                    <a:cubicBezTo>
                      <a:pt x="-9" y="1288"/>
                      <a:pt x="280" y="1388"/>
                      <a:pt x="643" y="1422"/>
                    </a:cubicBezTo>
                    <a:cubicBezTo>
                      <a:pt x="660" y="1423"/>
                      <a:pt x="677" y="1424"/>
                      <a:pt x="693" y="1425"/>
                    </a:cubicBezTo>
                    <a:cubicBezTo>
                      <a:pt x="678" y="1432"/>
                      <a:pt x="663" y="1438"/>
                      <a:pt x="648" y="1446"/>
                    </a:cubicBezTo>
                    <a:cubicBezTo>
                      <a:pt x="316" y="1599"/>
                      <a:pt x="78" y="1789"/>
                      <a:pt x="116" y="1872"/>
                    </a:cubicBezTo>
                    <a:cubicBezTo>
                      <a:pt x="154" y="1955"/>
                      <a:pt x="453" y="1898"/>
                      <a:pt x="785" y="1745"/>
                    </a:cubicBezTo>
                    <a:cubicBezTo>
                      <a:pt x="801" y="1737"/>
                      <a:pt x="816" y="1730"/>
                      <a:pt x="831" y="1723"/>
                    </a:cubicBezTo>
                    <a:cubicBezTo>
                      <a:pt x="821" y="1736"/>
                      <a:pt x="811" y="1750"/>
                      <a:pt x="802" y="1764"/>
                    </a:cubicBezTo>
                    <a:cubicBezTo>
                      <a:pt x="590" y="2062"/>
                      <a:pt x="479" y="2347"/>
                      <a:pt x="554" y="2399"/>
                    </a:cubicBezTo>
                    <a:cubicBezTo>
                      <a:pt x="628" y="2452"/>
                      <a:pt x="859" y="2252"/>
                      <a:pt x="1070" y="1954"/>
                    </a:cubicBezTo>
                    <a:cubicBezTo>
                      <a:pt x="1080" y="1940"/>
                      <a:pt x="1089" y="1926"/>
                      <a:pt x="1099" y="1912"/>
                    </a:cubicBezTo>
                    <a:cubicBezTo>
                      <a:pt x="1097" y="1929"/>
                      <a:pt x="1095" y="1945"/>
                      <a:pt x="1093" y="1962"/>
                    </a:cubicBezTo>
                    <a:cubicBezTo>
                      <a:pt x="1060" y="2326"/>
                      <a:pt x="1106" y="2628"/>
                      <a:pt x="1196" y="2636"/>
                    </a:cubicBezTo>
                    <a:cubicBezTo>
                      <a:pt x="1287" y="2644"/>
                      <a:pt x="1387" y="2356"/>
                      <a:pt x="1421" y="1992"/>
                    </a:cubicBezTo>
                    <a:cubicBezTo>
                      <a:pt x="1422" y="1975"/>
                      <a:pt x="1424" y="1959"/>
                      <a:pt x="1425" y="1942"/>
                    </a:cubicBezTo>
                    <a:cubicBezTo>
                      <a:pt x="1432" y="1958"/>
                      <a:pt x="1438" y="1973"/>
                      <a:pt x="1445" y="1988"/>
                    </a:cubicBezTo>
                    <a:cubicBezTo>
                      <a:pt x="1598" y="2320"/>
                      <a:pt x="1789" y="2558"/>
                      <a:pt x="1871" y="2520"/>
                    </a:cubicBezTo>
                    <a:cubicBezTo>
                      <a:pt x="1954" y="2482"/>
                      <a:pt x="1897" y="2182"/>
                      <a:pt x="1744" y="1850"/>
                    </a:cubicBezTo>
                    <a:cubicBezTo>
                      <a:pt x="1737" y="1835"/>
                      <a:pt x="1730" y="1820"/>
                      <a:pt x="1723" y="1805"/>
                    </a:cubicBezTo>
                    <a:cubicBezTo>
                      <a:pt x="1736" y="1815"/>
                      <a:pt x="1749" y="1825"/>
                      <a:pt x="1763" y="1834"/>
                    </a:cubicBezTo>
                    <a:cubicBezTo>
                      <a:pt x="2061" y="2045"/>
                      <a:pt x="2346" y="2156"/>
                      <a:pt x="2398" y="2082"/>
                    </a:cubicBezTo>
                    <a:cubicBezTo>
                      <a:pt x="2451" y="2007"/>
                      <a:pt x="2252" y="1776"/>
                      <a:pt x="1953" y="1566"/>
                    </a:cubicBezTo>
                    <a:cubicBezTo>
                      <a:pt x="1939" y="1556"/>
                      <a:pt x="1926" y="1547"/>
                      <a:pt x="1912" y="1538"/>
                    </a:cubicBezTo>
                    <a:cubicBezTo>
                      <a:pt x="1928" y="1539"/>
                      <a:pt x="1945" y="1541"/>
                      <a:pt x="1962" y="1543"/>
                    </a:cubicBezTo>
                    <a:cubicBezTo>
                      <a:pt x="2326" y="1576"/>
                      <a:pt x="2627" y="1530"/>
                      <a:pt x="2636" y="14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5" name="Google Shape;1065;p22"/>
              <p:cNvSpPr/>
              <p:nvPr/>
            </p:nvSpPr>
            <p:spPr>
              <a:xfrm>
                <a:off x="7689600" y="2128320"/>
                <a:ext cx="199800" cy="199800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55" extrusionOk="0">
                    <a:moveTo>
                      <a:pt x="393" y="530"/>
                    </a:moveTo>
                    <a:lnTo>
                      <a:pt x="393" y="530"/>
                    </a:lnTo>
                    <a:cubicBezTo>
                      <a:pt x="253" y="594"/>
                      <a:pt x="89" y="533"/>
                      <a:pt x="25" y="394"/>
                    </a:cubicBezTo>
                    <a:cubicBezTo>
                      <a:pt x="-39" y="255"/>
                      <a:pt x="21" y="91"/>
                      <a:pt x="160" y="26"/>
                    </a:cubicBezTo>
                    <a:cubicBezTo>
                      <a:pt x="299" y="-38"/>
                      <a:pt x="464" y="23"/>
                      <a:pt x="529" y="162"/>
                    </a:cubicBezTo>
                    <a:cubicBezTo>
                      <a:pt x="593" y="301"/>
                      <a:pt x="532" y="466"/>
                      <a:pt x="393" y="5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66" name="Google Shape;1066;p22"/>
            <p:cNvSpPr/>
            <p:nvPr/>
          </p:nvSpPr>
          <p:spPr>
            <a:xfrm rot="-9527243" flipH="1">
              <a:off x="7735894" y="1208754"/>
              <a:ext cx="70475" cy="7047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31"/>
          <p:cNvSpPr txBox="1">
            <a:spLocks noGrp="1"/>
          </p:cNvSpPr>
          <p:nvPr>
            <p:ph type="title"/>
          </p:nvPr>
        </p:nvSpPr>
        <p:spPr>
          <a:xfrm>
            <a:off x="720000" y="518000"/>
            <a:ext cx="3131100" cy="73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sp>
        <p:nvSpPr>
          <p:cNvPr id="1143" name="Google Shape;1143;p31"/>
          <p:cNvSpPr txBox="1">
            <a:spLocks noGrp="1"/>
          </p:cNvSpPr>
          <p:nvPr>
            <p:ph type="subTitle" idx="1"/>
          </p:nvPr>
        </p:nvSpPr>
        <p:spPr>
          <a:xfrm>
            <a:off x="642068" y="2205200"/>
            <a:ext cx="3131100" cy="142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Font typeface="Karla"/>
              <a:buChar char="●"/>
            </a:pPr>
            <a:r>
              <a:rPr lang="en" sz="1300"/>
              <a:t>50/50 mixture vapor pressure falls closer to D</a:t>
            </a:r>
            <a:r>
              <a:rPr lang="en" sz="1300" baseline="-25000"/>
              <a:t>2</a:t>
            </a:r>
            <a:r>
              <a:rPr lang="en" sz="1300"/>
              <a:t>O </a:t>
            </a:r>
            <a:endParaRPr sz="1300"/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Karla"/>
              <a:buChar char="○"/>
            </a:pPr>
            <a:r>
              <a:rPr lang="en" sz="1300"/>
              <a:t>We thought that it would be halfway be H</a:t>
            </a:r>
            <a:r>
              <a:rPr lang="en" sz="1300" baseline="-25000"/>
              <a:t>2</a:t>
            </a:r>
            <a:r>
              <a:rPr lang="en" sz="1300"/>
              <a:t>O and D</a:t>
            </a:r>
            <a:r>
              <a:rPr lang="en" sz="1300" baseline="-25000"/>
              <a:t>2</a:t>
            </a:r>
            <a:r>
              <a:rPr lang="en" sz="1300"/>
              <a:t>O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pic>
        <p:nvPicPr>
          <p:cNvPr id="1144" name="Google Shape;1144;p31" title="all_pvap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5525" y="1249391"/>
            <a:ext cx="4986527" cy="333571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32"/>
          <p:cNvSpPr txBox="1">
            <a:spLocks noGrp="1"/>
          </p:cNvSpPr>
          <p:nvPr>
            <p:ph type="title"/>
          </p:nvPr>
        </p:nvSpPr>
        <p:spPr>
          <a:xfrm>
            <a:off x="2347938" y="1039539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sp>
        <p:nvSpPr>
          <p:cNvPr id="1150" name="Google Shape;1150;p32"/>
          <p:cNvSpPr txBox="1">
            <a:spLocks noGrp="1"/>
          </p:cNvSpPr>
          <p:nvPr>
            <p:ph type="subTitle" idx="1"/>
          </p:nvPr>
        </p:nvSpPr>
        <p:spPr>
          <a:xfrm>
            <a:off x="2347900" y="2207927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Do you have any questions?</a:t>
            </a:r>
            <a:endParaRPr sz="18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ass283@nau.edu</a:t>
            </a:r>
            <a:endParaRPr/>
          </a:p>
        </p:txBody>
      </p:sp>
      <p:cxnSp>
        <p:nvCxnSpPr>
          <p:cNvPr id="1151" name="Google Shape;1151;p32"/>
          <p:cNvCxnSpPr/>
          <p:nvPr/>
        </p:nvCxnSpPr>
        <p:spPr>
          <a:xfrm>
            <a:off x="2701200" y="2169849"/>
            <a:ext cx="3741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grpSp>
        <p:nvGrpSpPr>
          <p:cNvPr id="1152" name="Google Shape;1152;p32"/>
          <p:cNvGrpSpPr/>
          <p:nvPr/>
        </p:nvGrpSpPr>
        <p:grpSpPr>
          <a:xfrm flipH="1">
            <a:off x="7506386" y="-135477"/>
            <a:ext cx="1909300" cy="1981069"/>
            <a:chOff x="-263945" y="-190993"/>
            <a:chExt cx="1909300" cy="1981069"/>
          </a:xfrm>
        </p:grpSpPr>
        <p:sp>
          <p:nvSpPr>
            <p:cNvPr id="1153" name="Google Shape;1153;p32"/>
            <p:cNvSpPr/>
            <p:nvPr/>
          </p:nvSpPr>
          <p:spPr>
            <a:xfrm rot="9527792">
              <a:off x="24051" y="-71765"/>
              <a:ext cx="531799" cy="1204102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2"/>
            <p:cNvSpPr/>
            <p:nvPr/>
          </p:nvSpPr>
          <p:spPr>
            <a:xfrm rot="6316527">
              <a:off x="913544" y="241763"/>
              <a:ext cx="310343" cy="702686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2"/>
            <p:cNvSpPr/>
            <p:nvPr/>
          </p:nvSpPr>
          <p:spPr>
            <a:xfrm rot="5837613">
              <a:off x="383225" y="-452869"/>
              <a:ext cx="531808" cy="1204124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56" name="Google Shape;1156;p32"/>
            <p:cNvGrpSpPr/>
            <p:nvPr/>
          </p:nvGrpSpPr>
          <p:grpSpPr>
            <a:xfrm rot="9527590">
              <a:off x="1320081" y="217674"/>
              <a:ext cx="283584" cy="283584"/>
              <a:chOff x="7314840" y="1753920"/>
              <a:chExt cx="948960" cy="948960"/>
            </a:xfrm>
          </p:grpSpPr>
          <p:sp>
            <p:nvSpPr>
              <p:cNvPr id="1157" name="Google Shape;1157;p32"/>
              <p:cNvSpPr/>
              <p:nvPr/>
            </p:nvSpPr>
            <p:spPr>
              <a:xfrm>
                <a:off x="7314840" y="1753920"/>
                <a:ext cx="948960" cy="948960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2636" extrusionOk="0">
                    <a:moveTo>
                      <a:pt x="2636" y="1439"/>
                    </a:moveTo>
                    <a:lnTo>
                      <a:pt x="2636" y="1439"/>
                    </a:lnTo>
                    <a:cubicBezTo>
                      <a:pt x="2644" y="1349"/>
                      <a:pt x="2356" y="1248"/>
                      <a:pt x="1992" y="1215"/>
                    </a:cubicBezTo>
                    <a:cubicBezTo>
                      <a:pt x="1975" y="1214"/>
                      <a:pt x="1958" y="1212"/>
                      <a:pt x="1942" y="1211"/>
                    </a:cubicBezTo>
                    <a:cubicBezTo>
                      <a:pt x="1957" y="1204"/>
                      <a:pt x="1972" y="1198"/>
                      <a:pt x="1987" y="1191"/>
                    </a:cubicBezTo>
                    <a:cubicBezTo>
                      <a:pt x="2319" y="1037"/>
                      <a:pt x="2558" y="846"/>
                      <a:pt x="2520" y="764"/>
                    </a:cubicBezTo>
                    <a:cubicBezTo>
                      <a:pt x="2481" y="681"/>
                      <a:pt x="2181" y="739"/>
                      <a:pt x="1849" y="892"/>
                    </a:cubicBezTo>
                    <a:cubicBezTo>
                      <a:pt x="1834" y="898"/>
                      <a:pt x="1819" y="906"/>
                      <a:pt x="1805" y="913"/>
                    </a:cubicBezTo>
                    <a:cubicBezTo>
                      <a:pt x="1814" y="900"/>
                      <a:pt x="1824" y="887"/>
                      <a:pt x="1834" y="873"/>
                    </a:cubicBezTo>
                    <a:cubicBezTo>
                      <a:pt x="2045" y="574"/>
                      <a:pt x="2156" y="290"/>
                      <a:pt x="2082" y="237"/>
                    </a:cubicBezTo>
                    <a:cubicBezTo>
                      <a:pt x="2008" y="185"/>
                      <a:pt x="1776" y="384"/>
                      <a:pt x="1565" y="683"/>
                    </a:cubicBezTo>
                    <a:cubicBezTo>
                      <a:pt x="1556" y="697"/>
                      <a:pt x="1546" y="710"/>
                      <a:pt x="1537" y="724"/>
                    </a:cubicBezTo>
                    <a:cubicBezTo>
                      <a:pt x="1539" y="707"/>
                      <a:pt x="1541" y="691"/>
                      <a:pt x="1542" y="674"/>
                    </a:cubicBezTo>
                    <a:cubicBezTo>
                      <a:pt x="1575" y="310"/>
                      <a:pt x="1529" y="9"/>
                      <a:pt x="1439" y="0"/>
                    </a:cubicBezTo>
                    <a:cubicBezTo>
                      <a:pt x="1348" y="-8"/>
                      <a:pt x="1248" y="280"/>
                      <a:pt x="1214" y="644"/>
                    </a:cubicBezTo>
                    <a:cubicBezTo>
                      <a:pt x="1213" y="661"/>
                      <a:pt x="1211" y="678"/>
                      <a:pt x="1210" y="694"/>
                    </a:cubicBezTo>
                    <a:cubicBezTo>
                      <a:pt x="1204" y="679"/>
                      <a:pt x="1197" y="663"/>
                      <a:pt x="1190" y="648"/>
                    </a:cubicBezTo>
                    <a:cubicBezTo>
                      <a:pt x="1037" y="316"/>
                      <a:pt x="846" y="78"/>
                      <a:pt x="763" y="116"/>
                    </a:cubicBezTo>
                    <a:cubicBezTo>
                      <a:pt x="681" y="154"/>
                      <a:pt x="738" y="454"/>
                      <a:pt x="891" y="786"/>
                    </a:cubicBezTo>
                    <a:cubicBezTo>
                      <a:pt x="898" y="801"/>
                      <a:pt x="905" y="816"/>
                      <a:pt x="913" y="831"/>
                    </a:cubicBezTo>
                    <a:cubicBezTo>
                      <a:pt x="899" y="822"/>
                      <a:pt x="886" y="812"/>
                      <a:pt x="872" y="802"/>
                    </a:cubicBezTo>
                    <a:cubicBezTo>
                      <a:pt x="574" y="591"/>
                      <a:pt x="289" y="480"/>
                      <a:pt x="237" y="554"/>
                    </a:cubicBezTo>
                    <a:cubicBezTo>
                      <a:pt x="184" y="628"/>
                      <a:pt x="384" y="860"/>
                      <a:pt x="682" y="1071"/>
                    </a:cubicBezTo>
                    <a:cubicBezTo>
                      <a:pt x="696" y="1080"/>
                      <a:pt x="710" y="1090"/>
                      <a:pt x="724" y="1099"/>
                    </a:cubicBezTo>
                    <a:cubicBezTo>
                      <a:pt x="707" y="1097"/>
                      <a:pt x="691" y="1095"/>
                      <a:pt x="674" y="1094"/>
                    </a:cubicBezTo>
                    <a:cubicBezTo>
                      <a:pt x="310" y="1060"/>
                      <a:pt x="8" y="1106"/>
                      <a:pt x="0" y="1197"/>
                    </a:cubicBezTo>
                    <a:cubicBezTo>
                      <a:pt x="-9" y="1288"/>
                      <a:pt x="280" y="1388"/>
                      <a:pt x="643" y="1422"/>
                    </a:cubicBezTo>
                    <a:cubicBezTo>
                      <a:pt x="660" y="1423"/>
                      <a:pt x="677" y="1424"/>
                      <a:pt x="693" y="1425"/>
                    </a:cubicBezTo>
                    <a:cubicBezTo>
                      <a:pt x="678" y="1432"/>
                      <a:pt x="663" y="1438"/>
                      <a:pt x="648" y="1446"/>
                    </a:cubicBezTo>
                    <a:cubicBezTo>
                      <a:pt x="316" y="1599"/>
                      <a:pt x="78" y="1789"/>
                      <a:pt x="116" y="1872"/>
                    </a:cubicBezTo>
                    <a:cubicBezTo>
                      <a:pt x="154" y="1955"/>
                      <a:pt x="453" y="1898"/>
                      <a:pt x="785" y="1745"/>
                    </a:cubicBezTo>
                    <a:cubicBezTo>
                      <a:pt x="801" y="1737"/>
                      <a:pt x="816" y="1730"/>
                      <a:pt x="831" y="1723"/>
                    </a:cubicBezTo>
                    <a:cubicBezTo>
                      <a:pt x="821" y="1736"/>
                      <a:pt x="811" y="1750"/>
                      <a:pt x="802" y="1764"/>
                    </a:cubicBezTo>
                    <a:cubicBezTo>
                      <a:pt x="590" y="2062"/>
                      <a:pt x="479" y="2347"/>
                      <a:pt x="554" y="2399"/>
                    </a:cubicBezTo>
                    <a:cubicBezTo>
                      <a:pt x="628" y="2452"/>
                      <a:pt x="859" y="2252"/>
                      <a:pt x="1070" y="1954"/>
                    </a:cubicBezTo>
                    <a:cubicBezTo>
                      <a:pt x="1080" y="1940"/>
                      <a:pt x="1089" y="1926"/>
                      <a:pt x="1099" y="1912"/>
                    </a:cubicBezTo>
                    <a:cubicBezTo>
                      <a:pt x="1097" y="1929"/>
                      <a:pt x="1095" y="1945"/>
                      <a:pt x="1093" y="1962"/>
                    </a:cubicBezTo>
                    <a:cubicBezTo>
                      <a:pt x="1060" y="2326"/>
                      <a:pt x="1106" y="2628"/>
                      <a:pt x="1196" y="2636"/>
                    </a:cubicBezTo>
                    <a:cubicBezTo>
                      <a:pt x="1287" y="2644"/>
                      <a:pt x="1387" y="2356"/>
                      <a:pt x="1421" y="1992"/>
                    </a:cubicBezTo>
                    <a:cubicBezTo>
                      <a:pt x="1422" y="1975"/>
                      <a:pt x="1424" y="1959"/>
                      <a:pt x="1425" y="1942"/>
                    </a:cubicBezTo>
                    <a:cubicBezTo>
                      <a:pt x="1432" y="1958"/>
                      <a:pt x="1438" y="1973"/>
                      <a:pt x="1445" y="1988"/>
                    </a:cubicBezTo>
                    <a:cubicBezTo>
                      <a:pt x="1598" y="2320"/>
                      <a:pt x="1789" y="2558"/>
                      <a:pt x="1871" y="2520"/>
                    </a:cubicBezTo>
                    <a:cubicBezTo>
                      <a:pt x="1954" y="2482"/>
                      <a:pt x="1897" y="2182"/>
                      <a:pt x="1744" y="1850"/>
                    </a:cubicBezTo>
                    <a:cubicBezTo>
                      <a:pt x="1737" y="1835"/>
                      <a:pt x="1730" y="1820"/>
                      <a:pt x="1723" y="1805"/>
                    </a:cubicBezTo>
                    <a:cubicBezTo>
                      <a:pt x="1736" y="1815"/>
                      <a:pt x="1749" y="1825"/>
                      <a:pt x="1763" y="1834"/>
                    </a:cubicBezTo>
                    <a:cubicBezTo>
                      <a:pt x="2061" y="2045"/>
                      <a:pt x="2346" y="2156"/>
                      <a:pt x="2398" y="2082"/>
                    </a:cubicBezTo>
                    <a:cubicBezTo>
                      <a:pt x="2451" y="2007"/>
                      <a:pt x="2252" y="1776"/>
                      <a:pt x="1953" y="1566"/>
                    </a:cubicBezTo>
                    <a:cubicBezTo>
                      <a:pt x="1939" y="1556"/>
                      <a:pt x="1926" y="1547"/>
                      <a:pt x="1912" y="1538"/>
                    </a:cubicBezTo>
                    <a:cubicBezTo>
                      <a:pt x="1928" y="1539"/>
                      <a:pt x="1945" y="1541"/>
                      <a:pt x="1962" y="1543"/>
                    </a:cubicBezTo>
                    <a:cubicBezTo>
                      <a:pt x="2326" y="1576"/>
                      <a:pt x="2627" y="1530"/>
                      <a:pt x="2636" y="14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8" name="Google Shape;1158;p32"/>
              <p:cNvSpPr/>
              <p:nvPr/>
            </p:nvSpPr>
            <p:spPr>
              <a:xfrm>
                <a:off x="7689600" y="2128320"/>
                <a:ext cx="199800" cy="199800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55" extrusionOk="0">
                    <a:moveTo>
                      <a:pt x="393" y="530"/>
                    </a:moveTo>
                    <a:lnTo>
                      <a:pt x="393" y="530"/>
                    </a:lnTo>
                    <a:cubicBezTo>
                      <a:pt x="253" y="594"/>
                      <a:pt x="89" y="533"/>
                      <a:pt x="25" y="394"/>
                    </a:cubicBezTo>
                    <a:cubicBezTo>
                      <a:pt x="-39" y="255"/>
                      <a:pt x="21" y="91"/>
                      <a:pt x="160" y="26"/>
                    </a:cubicBezTo>
                    <a:cubicBezTo>
                      <a:pt x="299" y="-38"/>
                      <a:pt x="464" y="23"/>
                      <a:pt x="529" y="162"/>
                    </a:cubicBezTo>
                    <a:cubicBezTo>
                      <a:pt x="593" y="301"/>
                      <a:pt x="532" y="466"/>
                      <a:pt x="393" y="5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9" name="Google Shape;1159;p32"/>
            <p:cNvSpPr/>
            <p:nvPr/>
          </p:nvSpPr>
          <p:spPr>
            <a:xfrm rot="9527243">
              <a:off x="354129" y="1703231"/>
              <a:ext cx="70475" cy="7047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1160" name="Google Shape;1160;p32"/>
            <p:cNvSpPr/>
            <p:nvPr/>
          </p:nvSpPr>
          <p:spPr>
            <a:xfrm rot="9528357">
              <a:off x="426030" y="1570555"/>
              <a:ext cx="141898" cy="141898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1161" name="Google Shape;1161;p32"/>
            <p:cNvSpPr/>
            <p:nvPr/>
          </p:nvSpPr>
          <p:spPr>
            <a:xfrm rot="9527243">
              <a:off x="677930" y="754549"/>
              <a:ext cx="70475" cy="7047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1162" name="Google Shape;1162;p32"/>
            <p:cNvSpPr/>
            <p:nvPr/>
          </p:nvSpPr>
          <p:spPr>
            <a:xfrm rot="9527243">
              <a:off x="1119149" y="186331"/>
              <a:ext cx="70475" cy="7047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grpSp>
          <p:nvGrpSpPr>
            <p:cNvPr id="1163" name="Google Shape;1163;p32"/>
            <p:cNvGrpSpPr/>
            <p:nvPr/>
          </p:nvGrpSpPr>
          <p:grpSpPr>
            <a:xfrm rot="9527590">
              <a:off x="874713" y="-149298"/>
              <a:ext cx="283584" cy="283584"/>
              <a:chOff x="7314840" y="1753920"/>
              <a:chExt cx="948960" cy="948960"/>
            </a:xfrm>
          </p:grpSpPr>
          <p:sp>
            <p:nvSpPr>
              <p:cNvPr id="1164" name="Google Shape;1164;p32"/>
              <p:cNvSpPr/>
              <p:nvPr/>
            </p:nvSpPr>
            <p:spPr>
              <a:xfrm>
                <a:off x="7314840" y="1753920"/>
                <a:ext cx="948960" cy="948960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2636" extrusionOk="0">
                    <a:moveTo>
                      <a:pt x="2636" y="1439"/>
                    </a:moveTo>
                    <a:lnTo>
                      <a:pt x="2636" y="1439"/>
                    </a:lnTo>
                    <a:cubicBezTo>
                      <a:pt x="2644" y="1349"/>
                      <a:pt x="2356" y="1248"/>
                      <a:pt x="1992" y="1215"/>
                    </a:cubicBezTo>
                    <a:cubicBezTo>
                      <a:pt x="1975" y="1214"/>
                      <a:pt x="1958" y="1212"/>
                      <a:pt x="1942" y="1211"/>
                    </a:cubicBezTo>
                    <a:cubicBezTo>
                      <a:pt x="1957" y="1204"/>
                      <a:pt x="1972" y="1198"/>
                      <a:pt x="1987" y="1191"/>
                    </a:cubicBezTo>
                    <a:cubicBezTo>
                      <a:pt x="2319" y="1037"/>
                      <a:pt x="2558" y="846"/>
                      <a:pt x="2520" y="764"/>
                    </a:cubicBezTo>
                    <a:cubicBezTo>
                      <a:pt x="2481" y="681"/>
                      <a:pt x="2181" y="739"/>
                      <a:pt x="1849" y="892"/>
                    </a:cubicBezTo>
                    <a:cubicBezTo>
                      <a:pt x="1834" y="898"/>
                      <a:pt x="1819" y="906"/>
                      <a:pt x="1805" y="913"/>
                    </a:cubicBezTo>
                    <a:cubicBezTo>
                      <a:pt x="1814" y="900"/>
                      <a:pt x="1824" y="887"/>
                      <a:pt x="1834" y="873"/>
                    </a:cubicBezTo>
                    <a:cubicBezTo>
                      <a:pt x="2045" y="574"/>
                      <a:pt x="2156" y="290"/>
                      <a:pt x="2082" y="237"/>
                    </a:cubicBezTo>
                    <a:cubicBezTo>
                      <a:pt x="2008" y="185"/>
                      <a:pt x="1776" y="384"/>
                      <a:pt x="1565" y="683"/>
                    </a:cubicBezTo>
                    <a:cubicBezTo>
                      <a:pt x="1556" y="697"/>
                      <a:pt x="1546" y="710"/>
                      <a:pt x="1537" y="724"/>
                    </a:cubicBezTo>
                    <a:cubicBezTo>
                      <a:pt x="1539" y="707"/>
                      <a:pt x="1541" y="691"/>
                      <a:pt x="1542" y="674"/>
                    </a:cubicBezTo>
                    <a:cubicBezTo>
                      <a:pt x="1575" y="310"/>
                      <a:pt x="1529" y="9"/>
                      <a:pt x="1439" y="0"/>
                    </a:cubicBezTo>
                    <a:cubicBezTo>
                      <a:pt x="1348" y="-8"/>
                      <a:pt x="1248" y="280"/>
                      <a:pt x="1214" y="644"/>
                    </a:cubicBezTo>
                    <a:cubicBezTo>
                      <a:pt x="1213" y="661"/>
                      <a:pt x="1211" y="678"/>
                      <a:pt x="1210" y="694"/>
                    </a:cubicBezTo>
                    <a:cubicBezTo>
                      <a:pt x="1204" y="679"/>
                      <a:pt x="1197" y="663"/>
                      <a:pt x="1190" y="648"/>
                    </a:cubicBezTo>
                    <a:cubicBezTo>
                      <a:pt x="1037" y="316"/>
                      <a:pt x="846" y="78"/>
                      <a:pt x="763" y="116"/>
                    </a:cubicBezTo>
                    <a:cubicBezTo>
                      <a:pt x="681" y="154"/>
                      <a:pt x="738" y="454"/>
                      <a:pt x="891" y="786"/>
                    </a:cubicBezTo>
                    <a:cubicBezTo>
                      <a:pt x="898" y="801"/>
                      <a:pt x="905" y="816"/>
                      <a:pt x="913" y="831"/>
                    </a:cubicBezTo>
                    <a:cubicBezTo>
                      <a:pt x="899" y="822"/>
                      <a:pt x="886" y="812"/>
                      <a:pt x="872" y="802"/>
                    </a:cubicBezTo>
                    <a:cubicBezTo>
                      <a:pt x="574" y="591"/>
                      <a:pt x="289" y="480"/>
                      <a:pt x="237" y="554"/>
                    </a:cubicBezTo>
                    <a:cubicBezTo>
                      <a:pt x="184" y="628"/>
                      <a:pt x="384" y="860"/>
                      <a:pt x="682" y="1071"/>
                    </a:cubicBezTo>
                    <a:cubicBezTo>
                      <a:pt x="696" y="1080"/>
                      <a:pt x="710" y="1090"/>
                      <a:pt x="724" y="1099"/>
                    </a:cubicBezTo>
                    <a:cubicBezTo>
                      <a:pt x="707" y="1097"/>
                      <a:pt x="691" y="1095"/>
                      <a:pt x="674" y="1094"/>
                    </a:cubicBezTo>
                    <a:cubicBezTo>
                      <a:pt x="310" y="1060"/>
                      <a:pt x="8" y="1106"/>
                      <a:pt x="0" y="1197"/>
                    </a:cubicBezTo>
                    <a:cubicBezTo>
                      <a:pt x="-9" y="1288"/>
                      <a:pt x="280" y="1388"/>
                      <a:pt x="643" y="1422"/>
                    </a:cubicBezTo>
                    <a:cubicBezTo>
                      <a:pt x="660" y="1423"/>
                      <a:pt x="677" y="1424"/>
                      <a:pt x="693" y="1425"/>
                    </a:cubicBezTo>
                    <a:cubicBezTo>
                      <a:pt x="678" y="1432"/>
                      <a:pt x="663" y="1438"/>
                      <a:pt x="648" y="1446"/>
                    </a:cubicBezTo>
                    <a:cubicBezTo>
                      <a:pt x="316" y="1599"/>
                      <a:pt x="78" y="1789"/>
                      <a:pt x="116" y="1872"/>
                    </a:cubicBezTo>
                    <a:cubicBezTo>
                      <a:pt x="154" y="1955"/>
                      <a:pt x="453" y="1898"/>
                      <a:pt x="785" y="1745"/>
                    </a:cubicBezTo>
                    <a:cubicBezTo>
                      <a:pt x="801" y="1737"/>
                      <a:pt x="816" y="1730"/>
                      <a:pt x="831" y="1723"/>
                    </a:cubicBezTo>
                    <a:cubicBezTo>
                      <a:pt x="821" y="1736"/>
                      <a:pt x="811" y="1750"/>
                      <a:pt x="802" y="1764"/>
                    </a:cubicBezTo>
                    <a:cubicBezTo>
                      <a:pt x="590" y="2062"/>
                      <a:pt x="479" y="2347"/>
                      <a:pt x="554" y="2399"/>
                    </a:cubicBezTo>
                    <a:cubicBezTo>
                      <a:pt x="628" y="2452"/>
                      <a:pt x="859" y="2252"/>
                      <a:pt x="1070" y="1954"/>
                    </a:cubicBezTo>
                    <a:cubicBezTo>
                      <a:pt x="1080" y="1940"/>
                      <a:pt x="1089" y="1926"/>
                      <a:pt x="1099" y="1912"/>
                    </a:cubicBezTo>
                    <a:cubicBezTo>
                      <a:pt x="1097" y="1929"/>
                      <a:pt x="1095" y="1945"/>
                      <a:pt x="1093" y="1962"/>
                    </a:cubicBezTo>
                    <a:cubicBezTo>
                      <a:pt x="1060" y="2326"/>
                      <a:pt x="1106" y="2628"/>
                      <a:pt x="1196" y="2636"/>
                    </a:cubicBezTo>
                    <a:cubicBezTo>
                      <a:pt x="1287" y="2644"/>
                      <a:pt x="1387" y="2356"/>
                      <a:pt x="1421" y="1992"/>
                    </a:cubicBezTo>
                    <a:cubicBezTo>
                      <a:pt x="1422" y="1975"/>
                      <a:pt x="1424" y="1959"/>
                      <a:pt x="1425" y="1942"/>
                    </a:cubicBezTo>
                    <a:cubicBezTo>
                      <a:pt x="1432" y="1958"/>
                      <a:pt x="1438" y="1973"/>
                      <a:pt x="1445" y="1988"/>
                    </a:cubicBezTo>
                    <a:cubicBezTo>
                      <a:pt x="1598" y="2320"/>
                      <a:pt x="1789" y="2558"/>
                      <a:pt x="1871" y="2520"/>
                    </a:cubicBezTo>
                    <a:cubicBezTo>
                      <a:pt x="1954" y="2482"/>
                      <a:pt x="1897" y="2182"/>
                      <a:pt x="1744" y="1850"/>
                    </a:cubicBezTo>
                    <a:cubicBezTo>
                      <a:pt x="1737" y="1835"/>
                      <a:pt x="1730" y="1820"/>
                      <a:pt x="1723" y="1805"/>
                    </a:cubicBezTo>
                    <a:cubicBezTo>
                      <a:pt x="1736" y="1815"/>
                      <a:pt x="1749" y="1825"/>
                      <a:pt x="1763" y="1834"/>
                    </a:cubicBezTo>
                    <a:cubicBezTo>
                      <a:pt x="2061" y="2045"/>
                      <a:pt x="2346" y="2156"/>
                      <a:pt x="2398" y="2082"/>
                    </a:cubicBezTo>
                    <a:cubicBezTo>
                      <a:pt x="2451" y="2007"/>
                      <a:pt x="2252" y="1776"/>
                      <a:pt x="1953" y="1566"/>
                    </a:cubicBezTo>
                    <a:cubicBezTo>
                      <a:pt x="1939" y="1556"/>
                      <a:pt x="1926" y="1547"/>
                      <a:pt x="1912" y="1538"/>
                    </a:cubicBezTo>
                    <a:cubicBezTo>
                      <a:pt x="1928" y="1539"/>
                      <a:pt x="1945" y="1541"/>
                      <a:pt x="1962" y="1543"/>
                    </a:cubicBezTo>
                    <a:cubicBezTo>
                      <a:pt x="2326" y="1576"/>
                      <a:pt x="2627" y="1530"/>
                      <a:pt x="2636" y="14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5" name="Google Shape;1165;p32"/>
              <p:cNvSpPr/>
              <p:nvPr/>
            </p:nvSpPr>
            <p:spPr>
              <a:xfrm>
                <a:off x="7689600" y="2128320"/>
                <a:ext cx="199800" cy="199800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55" extrusionOk="0">
                    <a:moveTo>
                      <a:pt x="393" y="530"/>
                    </a:moveTo>
                    <a:lnTo>
                      <a:pt x="393" y="530"/>
                    </a:lnTo>
                    <a:cubicBezTo>
                      <a:pt x="253" y="594"/>
                      <a:pt x="89" y="533"/>
                      <a:pt x="25" y="394"/>
                    </a:cubicBezTo>
                    <a:cubicBezTo>
                      <a:pt x="-39" y="255"/>
                      <a:pt x="21" y="91"/>
                      <a:pt x="160" y="26"/>
                    </a:cubicBezTo>
                    <a:cubicBezTo>
                      <a:pt x="299" y="-38"/>
                      <a:pt x="464" y="23"/>
                      <a:pt x="529" y="162"/>
                    </a:cubicBezTo>
                    <a:cubicBezTo>
                      <a:pt x="593" y="301"/>
                      <a:pt x="532" y="466"/>
                      <a:pt x="393" y="5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66" name="Google Shape;1166;p32"/>
            <p:cNvSpPr/>
            <p:nvPr/>
          </p:nvSpPr>
          <p:spPr>
            <a:xfrm rot="9528357">
              <a:off x="1220835" y="20860"/>
              <a:ext cx="141898" cy="141898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1167" name="Google Shape;1167;p32"/>
            <p:cNvSpPr/>
            <p:nvPr/>
          </p:nvSpPr>
          <p:spPr>
            <a:xfrm rot="7891121" flipH="1">
              <a:off x="520525" y="263298"/>
              <a:ext cx="531800" cy="1204105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68" name="Google Shape;1168;p32"/>
            <p:cNvGrpSpPr/>
            <p:nvPr/>
          </p:nvGrpSpPr>
          <p:grpSpPr>
            <a:xfrm rot="9528225">
              <a:off x="654195" y="292361"/>
              <a:ext cx="475855" cy="475855"/>
              <a:chOff x="7193160" y="357120"/>
              <a:chExt cx="1192320" cy="1192320"/>
            </a:xfrm>
          </p:grpSpPr>
          <p:sp>
            <p:nvSpPr>
              <p:cNvPr id="1169" name="Google Shape;1169;p32"/>
              <p:cNvSpPr/>
              <p:nvPr/>
            </p:nvSpPr>
            <p:spPr>
              <a:xfrm>
                <a:off x="7203600" y="417240"/>
                <a:ext cx="1171440" cy="1072080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978" extrusionOk="0">
                    <a:moveTo>
                      <a:pt x="2458" y="1362"/>
                    </a:moveTo>
                    <a:lnTo>
                      <a:pt x="2458" y="1362"/>
                    </a:lnTo>
                    <a:cubicBezTo>
                      <a:pt x="2241" y="1342"/>
                      <a:pt x="2043" y="1345"/>
                      <a:pt x="1894" y="1366"/>
                    </a:cubicBezTo>
                    <a:cubicBezTo>
                      <a:pt x="2007" y="1266"/>
                      <a:pt x="2138" y="1117"/>
                      <a:pt x="2264" y="939"/>
                    </a:cubicBezTo>
                    <a:cubicBezTo>
                      <a:pt x="2524" y="571"/>
                      <a:pt x="2661" y="220"/>
                      <a:pt x="2570" y="155"/>
                    </a:cubicBezTo>
                    <a:cubicBezTo>
                      <a:pt x="2478" y="90"/>
                      <a:pt x="2193" y="336"/>
                      <a:pt x="1933" y="705"/>
                    </a:cubicBezTo>
                    <a:cubicBezTo>
                      <a:pt x="1806" y="883"/>
                      <a:pt x="1710" y="1056"/>
                      <a:pt x="1653" y="1196"/>
                    </a:cubicBezTo>
                    <a:cubicBezTo>
                      <a:pt x="1624" y="1048"/>
                      <a:pt x="1560" y="860"/>
                      <a:pt x="1469" y="662"/>
                    </a:cubicBezTo>
                    <a:cubicBezTo>
                      <a:pt x="1280" y="253"/>
                      <a:pt x="1044" y="-42"/>
                      <a:pt x="943" y="5"/>
                    </a:cubicBezTo>
                    <a:cubicBezTo>
                      <a:pt x="841" y="53"/>
                      <a:pt x="912" y="423"/>
                      <a:pt x="1100" y="832"/>
                    </a:cubicBezTo>
                    <a:cubicBezTo>
                      <a:pt x="1191" y="1030"/>
                      <a:pt x="1293" y="1201"/>
                      <a:pt x="1386" y="1319"/>
                    </a:cubicBezTo>
                    <a:cubicBezTo>
                      <a:pt x="1243" y="1271"/>
                      <a:pt x="1049" y="1232"/>
                      <a:pt x="832" y="1212"/>
                    </a:cubicBezTo>
                    <a:cubicBezTo>
                      <a:pt x="383" y="1171"/>
                      <a:pt x="10" y="1228"/>
                      <a:pt x="0" y="1339"/>
                    </a:cubicBezTo>
                    <a:cubicBezTo>
                      <a:pt x="-10" y="1451"/>
                      <a:pt x="346" y="1575"/>
                      <a:pt x="795" y="1616"/>
                    </a:cubicBezTo>
                    <a:cubicBezTo>
                      <a:pt x="1012" y="1636"/>
                      <a:pt x="1210" y="1633"/>
                      <a:pt x="1360" y="1612"/>
                    </a:cubicBezTo>
                    <a:cubicBezTo>
                      <a:pt x="1247" y="1712"/>
                      <a:pt x="1115" y="1861"/>
                      <a:pt x="989" y="2039"/>
                    </a:cubicBezTo>
                    <a:cubicBezTo>
                      <a:pt x="729" y="2407"/>
                      <a:pt x="593" y="2758"/>
                      <a:pt x="684" y="2823"/>
                    </a:cubicBezTo>
                    <a:cubicBezTo>
                      <a:pt x="775" y="2888"/>
                      <a:pt x="1061" y="2642"/>
                      <a:pt x="1321" y="2273"/>
                    </a:cubicBezTo>
                    <a:cubicBezTo>
                      <a:pt x="1447" y="2095"/>
                      <a:pt x="1543" y="1922"/>
                      <a:pt x="1599" y="1782"/>
                    </a:cubicBezTo>
                    <a:cubicBezTo>
                      <a:pt x="1630" y="1930"/>
                      <a:pt x="1693" y="2118"/>
                      <a:pt x="1784" y="2315"/>
                    </a:cubicBezTo>
                    <a:cubicBezTo>
                      <a:pt x="1973" y="2725"/>
                      <a:pt x="2209" y="3020"/>
                      <a:pt x="2310" y="2973"/>
                    </a:cubicBezTo>
                    <a:cubicBezTo>
                      <a:pt x="2412" y="2925"/>
                      <a:pt x="2342" y="2555"/>
                      <a:pt x="2153" y="2146"/>
                    </a:cubicBezTo>
                    <a:cubicBezTo>
                      <a:pt x="2062" y="1948"/>
                      <a:pt x="1959" y="1777"/>
                      <a:pt x="1867" y="1659"/>
                    </a:cubicBezTo>
                    <a:cubicBezTo>
                      <a:pt x="2010" y="1707"/>
                      <a:pt x="2205" y="1746"/>
                      <a:pt x="2421" y="1766"/>
                    </a:cubicBezTo>
                    <a:cubicBezTo>
                      <a:pt x="2871" y="1807"/>
                      <a:pt x="3243" y="1750"/>
                      <a:pt x="3254" y="1639"/>
                    </a:cubicBezTo>
                    <a:cubicBezTo>
                      <a:pt x="3264" y="1527"/>
                      <a:pt x="2908" y="1403"/>
                      <a:pt x="2458" y="13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0" name="Google Shape;1170;p32"/>
              <p:cNvSpPr/>
              <p:nvPr/>
            </p:nvSpPr>
            <p:spPr>
              <a:xfrm>
                <a:off x="7193160" y="406800"/>
                <a:ext cx="1192320" cy="1092960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3036" extrusionOk="0">
                    <a:moveTo>
                      <a:pt x="3067" y="1475"/>
                    </a:moveTo>
                    <a:lnTo>
                      <a:pt x="3067" y="1475"/>
                    </a:lnTo>
                    <a:cubicBezTo>
                      <a:pt x="2915" y="1422"/>
                      <a:pt x="2710" y="1381"/>
                      <a:pt x="2490" y="1361"/>
                    </a:cubicBezTo>
                    <a:cubicBezTo>
                      <a:pt x="2323" y="1346"/>
                      <a:pt x="2153" y="1343"/>
                      <a:pt x="2009" y="1355"/>
                    </a:cubicBezTo>
                    <a:cubicBezTo>
                      <a:pt x="2112" y="1253"/>
                      <a:pt x="2219" y="1123"/>
                      <a:pt x="2317" y="985"/>
                    </a:cubicBezTo>
                    <a:cubicBezTo>
                      <a:pt x="2560" y="642"/>
                      <a:pt x="2740" y="248"/>
                      <a:pt x="2615" y="160"/>
                    </a:cubicBezTo>
                    <a:cubicBezTo>
                      <a:pt x="2491" y="72"/>
                      <a:pt x="2180" y="373"/>
                      <a:pt x="1937" y="717"/>
                    </a:cubicBezTo>
                    <a:cubicBezTo>
                      <a:pt x="1840" y="855"/>
                      <a:pt x="1753" y="1000"/>
                      <a:pt x="1691" y="1131"/>
                    </a:cubicBezTo>
                    <a:cubicBezTo>
                      <a:pt x="1654" y="991"/>
                      <a:pt x="1595" y="832"/>
                      <a:pt x="1525" y="679"/>
                    </a:cubicBezTo>
                    <a:cubicBezTo>
                      <a:pt x="1433" y="479"/>
                      <a:pt x="1326" y="299"/>
                      <a:pt x="1225" y="173"/>
                    </a:cubicBezTo>
                    <a:cubicBezTo>
                      <a:pt x="1113" y="33"/>
                      <a:pt x="1024" y="-22"/>
                      <a:pt x="960" y="8"/>
                    </a:cubicBezTo>
                    <a:cubicBezTo>
                      <a:pt x="895" y="37"/>
                      <a:pt x="879" y="142"/>
                      <a:pt x="912" y="318"/>
                    </a:cubicBezTo>
                    <a:cubicBezTo>
                      <a:pt x="943" y="476"/>
                      <a:pt x="1010" y="674"/>
                      <a:pt x="1103" y="874"/>
                    </a:cubicBezTo>
                    <a:cubicBezTo>
                      <a:pt x="1176" y="1032"/>
                      <a:pt x="1258" y="1178"/>
                      <a:pt x="1339" y="1294"/>
                    </a:cubicBezTo>
                    <a:cubicBezTo>
                      <a:pt x="1202" y="1256"/>
                      <a:pt x="1038" y="1228"/>
                      <a:pt x="864" y="1211"/>
                    </a:cubicBezTo>
                    <a:cubicBezTo>
                      <a:pt x="445" y="1173"/>
                      <a:pt x="14" y="1214"/>
                      <a:pt x="0" y="1366"/>
                    </a:cubicBezTo>
                    <a:cubicBezTo>
                      <a:pt x="-7" y="1437"/>
                      <a:pt x="75" y="1502"/>
                      <a:pt x="244" y="1561"/>
                    </a:cubicBezTo>
                    <a:cubicBezTo>
                      <a:pt x="397" y="1614"/>
                      <a:pt x="601" y="1655"/>
                      <a:pt x="821" y="1675"/>
                    </a:cubicBezTo>
                    <a:cubicBezTo>
                      <a:pt x="920" y="1684"/>
                      <a:pt x="1017" y="1688"/>
                      <a:pt x="1108" y="1688"/>
                    </a:cubicBezTo>
                    <a:cubicBezTo>
                      <a:pt x="1177" y="1688"/>
                      <a:pt x="1242" y="1686"/>
                      <a:pt x="1304" y="1680"/>
                    </a:cubicBezTo>
                    <a:cubicBezTo>
                      <a:pt x="1202" y="1780"/>
                      <a:pt x="1095" y="1908"/>
                      <a:pt x="994" y="2051"/>
                    </a:cubicBezTo>
                    <a:cubicBezTo>
                      <a:pt x="752" y="2394"/>
                      <a:pt x="571" y="2788"/>
                      <a:pt x="696" y="2876"/>
                    </a:cubicBezTo>
                    <a:cubicBezTo>
                      <a:pt x="711" y="2887"/>
                      <a:pt x="728" y="2892"/>
                      <a:pt x="748" y="2892"/>
                    </a:cubicBezTo>
                    <a:cubicBezTo>
                      <a:pt x="894" y="2892"/>
                      <a:pt x="1160" y="2621"/>
                      <a:pt x="1374" y="2319"/>
                    </a:cubicBezTo>
                    <a:cubicBezTo>
                      <a:pt x="1475" y="2176"/>
                      <a:pt x="1560" y="2033"/>
                      <a:pt x="1620" y="1904"/>
                    </a:cubicBezTo>
                    <a:cubicBezTo>
                      <a:pt x="1657" y="2045"/>
                      <a:pt x="1716" y="2204"/>
                      <a:pt x="1787" y="2357"/>
                    </a:cubicBezTo>
                    <a:cubicBezTo>
                      <a:pt x="1949" y="2708"/>
                      <a:pt x="2174" y="3036"/>
                      <a:pt x="2317" y="3036"/>
                    </a:cubicBezTo>
                    <a:cubicBezTo>
                      <a:pt x="2329" y="3036"/>
                      <a:pt x="2341" y="3034"/>
                      <a:pt x="2352" y="3028"/>
                    </a:cubicBezTo>
                    <a:cubicBezTo>
                      <a:pt x="2416" y="2999"/>
                      <a:pt x="2432" y="2894"/>
                      <a:pt x="2399" y="2718"/>
                    </a:cubicBezTo>
                    <a:cubicBezTo>
                      <a:pt x="2369" y="2560"/>
                      <a:pt x="2301" y="2362"/>
                      <a:pt x="2209" y="2162"/>
                    </a:cubicBezTo>
                    <a:lnTo>
                      <a:pt x="2209" y="2162"/>
                    </a:lnTo>
                    <a:cubicBezTo>
                      <a:pt x="2136" y="2004"/>
                      <a:pt x="2054" y="1858"/>
                      <a:pt x="1973" y="1742"/>
                    </a:cubicBezTo>
                    <a:cubicBezTo>
                      <a:pt x="2112" y="1780"/>
                      <a:pt x="2280" y="1809"/>
                      <a:pt x="2448" y="1824"/>
                    </a:cubicBezTo>
                    <a:cubicBezTo>
                      <a:pt x="2545" y="1833"/>
                      <a:pt x="2643" y="1838"/>
                      <a:pt x="2736" y="1838"/>
                    </a:cubicBezTo>
                    <a:cubicBezTo>
                      <a:pt x="3044" y="1838"/>
                      <a:pt x="3301" y="1787"/>
                      <a:pt x="3312" y="1670"/>
                    </a:cubicBezTo>
                    <a:cubicBezTo>
                      <a:pt x="3318" y="1599"/>
                      <a:pt x="3236" y="1534"/>
                      <a:pt x="3067" y="1475"/>
                    </a:cubicBezTo>
                    <a:moveTo>
                      <a:pt x="1985" y="751"/>
                    </a:moveTo>
                    <a:lnTo>
                      <a:pt x="1985" y="751"/>
                    </a:lnTo>
                    <a:cubicBezTo>
                      <a:pt x="2241" y="389"/>
                      <a:pt x="2475" y="202"/>
                      <a:pt x="2560" y="202"/>
                    </a:cubicBezTo>
                    <a:cubicBezTo>
                      <a:pt x="2569" y="202"/>
                      <a:pt x="2576" y="204"/>
                      <a:pt x="2582" y="208"/>
                    </a:cubicBezTo>
                    <a:cubicBezTo>
                      <a:pt x="2641" y="250"/>
                      <a:pt x="2550" y="553"/>
                      <a:pt x="2269" y="951"/>
                    </a:cubicBezTo>
                    <a:cubicBezTo>
                      <a:pt x="2138" y="1136"/>
                      <a:pt x="2014" y="1274"/>
                      <a:pt x="1912" y="1366"/>
                    </a:cubicBezTo>
                    <a:cubicBezTo>
                      <a:pt x="1840" y="1377"/>
                      <a:pt x="1778" y="1392"/>
                      <a:pt x="1731" y="1411"/>
                    </a:cubicBezTo>
                    <a:cubicBezTo>
                      <a:pt x="1733" y="1360"/>
                      <a:pt x="1727" y="1297"/>
                      <a:pt x="1713" y="1226"/>
                    </a:cubicBezTo>
                    <a:cubicBezTo>
                      <a:pt x="1766" y="1099"/>
                      <a:pt x="1855" y="935"/>
                      <a:pt x="1985" y="751"/>
                    </a:cubicBezTo>
                    <a:moveTo>
                      <a:pt x="1642" y="1591"/>
                    </a:moveTo>
                    <a:lnTo>
                      <a:pt x="1642" y="1591"/>
                    </a:lnTo>
                    <a:cubicBezTo>
                      <a:pt x="1645" y="1589"/>
                      <a:pt x="1647" y="1586"/>
                      <a:pt x="1649" y="1584"/>
                    </a:cubicBezTo>
                    <a:cubicBezTo>
                      <a:pt x="1651" y="1586"/>
                      <a:pt x="1653" y="1588"/>
                      <a:pt x="1654" y="1590"/>
                    </a:cubicBezTo>
                    <a:cubicBezTo>
                      <a:pt x="1655" y="1613"/>
                      <a:pt x="1651" y="1646"/>
                      <a:pt x="1640" y="1689"/>
                    </a:cubicBezTo>
                    <a:cubicBezTo>
                      <a:pt x="1636" y="1648"/>
                      <a:pt x="1637" y="1615"/>
                      <a:pt x="1642" y="1591"/>
                    </a:cubicBezTo>
                    <a:moveTo>
                      <a:pt x="1601" y="1473"/>
                    </a:moveTo>
                    <a:lnTo>
                      <a:pt x="1601" y="1473"/>
                    </a:lnTo>
                    <a:cubicBezTo>
                      <a:pt x="1602" y="1475"/>
                      <a:pt x="1602" y="1478"/>
                      <a:pt x="1603" y="1480"/>
                    </a:cubicBezTo>
                    <a:cubicBezTo>
                      <a:pt x="1599" y="1480"/>
                      <a:pt x="1597" y="1480"/>
                      <a:pt x="1594" y="1481"/>
                    </a:cubicBezTo>
                    <a:cubicBezTo>
                      <a:pt x="1573" y="1470"/>
                      <a:pt x="1547" y="1450"/>
                      <a:pt x="1517" y="1420"/>
                    </a:cubicBezTo>
                    <a:cubicBezTo>
                      <a:pt x="1556" y="1439"/>
                      <a:pt x="1584" y="1457"/>
                      <a:pt x="1601" y="1473"/>
                    </a:cubicBezTo>
                    <a:moveTo>
                      <a:pt x="1669" y="1446"/>
                    </a:moveTo>
                    <a:lnTo>
                      <a:pt x="1669" y="1446"/>
                    </a:lnTo>
                    <a:cubicBezTo>
                      <a:pt x="1667" y="1449"/>
                      <a:pt x="1664" y="1450"/>
                      <a:pt x="1662" y="1452"/>
                    </a:cubicBezTo>
                    <a:cubicBezTo>
                      <a:pt x="1659" y="1450"/>
                      <a:pt x="1658" y="1447"/>
                      <a:pt x="1655" y="1444"/>
                    </a:cubicBezTo>
                    <a:cubicBezTo>
                      <a:pt x="1655" y="1419"/>
                      <a:pt x="1660" y="1385"/>
                      <a:pt x="1672" y="1345"/>
                    </a:cubicBezTo>
                    <a:cubicBezTo>
                      <a:pt x="1675" y="1387"/>
                      <a:pt x="1674" y="1422"/>
                      <a:pt x="1669" y="1446"/>
                    </a:cubicBezTo>
                    <a:moveTo>
                      <a:pt x="1597" y="1546"/>
                    </a:moveTo>
                    <a:lnTo>
                      <a:pt x="1597" y="1546"/>
                    </a:lnTo>
                    <a:cubicBezTo>
                      <a:pt x="1595" y="1548"/>
                      <a:pt x="1595" y="1551"/>
                      <a:pt x="1594" y="1553"/>
                    </a:cubicBezTo>
                    <a:cubicBezTo>
                      <a:pt x="1574" y="1565"/>
                      <a:pt x="1544" y="1577"/>
                      <a:pt x="1502" y="1589"/>
                    </a:cubicBezTo>
                    <a:cubicBezTo>
                      <a:pt x="1537" y="1565"/>
                      <a:pt x="1566" y="1551"/>
                      <a:pt x="1588" y="1543"/>
                    </a:cubicBezTo>
                    <a:cubicBezTo>
                      <a:pt x="1590" y="1544"/>
                      <a:pt x="1594" y="1545"/>
                      <a:pt x="1597" y="1546"/>
                    </a:cubicBezTo>
                    <a:moveTo>
                      <a:pt x="1712" y="1566"/>
                    </a:moveTo>
                    <a:lnTo>
                      <a:pt x="1712" y="1566"/>
                    </a:lnTo>
                    <a:cubicBezTo>
                      <a:pt x="1712" y="1562"/>
                      <a:pt x="1710" y="1559"/>
                      <a:pt x="1709" y="1556"/>
                    </a:cubicBezTo>
                    <a:cubicBezTo>
                      <a:pt x="1712" y="1555"/>
                      <a:pt x="1714" y="1555"/>
                      <a:pt x="1717" y="1554"/>
                    </a:cubicBezTo>
                    <a:cubicBezTo>
                      <a:pt x="1738" y="1566"/>
                      <a:pt x="1764" y="1586"/>
                      <a:pt x="1796" y="1617"/>
                    </a:cubicBezTo>
                    <a:cubicBezTo>
                      <a:pt x="1759" y="1600"/>
                      <a:pt x="1731" y="1582"/>
                      <a:pt x="1712" y="1566"/>
                    </a:cubicBezTo>
                    <a:moveTo>
                      <a:pt x="1715" y="1491"/>
                    </a:moveTo>
                    <a:lnTo>
                      <a:pt x="1715" y="1491"/>
                    </a:lnTo>
                    <a:cubicBezTo>
                      <a:pt x="1716" y="1488"/>
                      <a:pt x="1717" y="1485"/>
                      <a:pt x="1718" y="1482"/>
                    </a:cubicBezTo>
                    <a:cubicBezTo>
                      <a:pt x="1739" y="1469"/>
                      <a:pt x="1772" y="1456"/>
                      <a:pt x="1814" y="1445"/>
                    </a:cubicBezTo>
                    <a:cubicBezTo>
                      <a:pt x="1779" y="1469"/>
                      <a:pt x="1750" y="1485"/>
                      <a:pt x="1725" y="1493"/>
                    </a:cubicBezTo>
                    <a:cubicBezTo>
                      <a:pt x="1722" y="1492"/>
                      <a:pt x="1718" y="1492"/>
                      <a:pt x="1715" y="1491"/>
                    </a:cubicBezTo>
                    <a:moveTo>
                      <a:pt x="1156" y="849"/>
                    </a:moveTo>
                    <a:lnTo>
                      <a:pt x="1156" y="849"/>
                    </a:lnTo>
                    <a:cubicBezTo>
                      <a:pt x="1066" y="653"/>
                      <a:pt x="1000" y="460"/>
                      <a:pt x="970" y="306"/>
                    </a:cubicBezTo>
                    <a:cubicBezTo>
                      <a:pt x="939" y="144"/>
                      <a:pt x="958" y="73"/>
                      <a:pt x="984" y="61"/>
                    </a:cubicBezTo>
                    <a:cubicBezTo>
                      <a:pt x="987" y="60"/>
                      <a:pt x="991" y="59"/>
                      <a:pt x="995" y="59"/>
                    </a:cubicBezTo>
                    <a:cubicBezTo>
                      <a:pt x="1027" y="59"/>
                      <a:pt x="1089" y="97"/>
                      <a:pt x="1179" y="210"/>
                    </a:cubicBezTo>
                    <a:cubicBezTo>
                      <a:pt x="1277" y="332"/>
                      <a:pt x="1381" y="508"/>
                      <a:pt x="1471" y="703"/>
                    </a:cubicBezTo>
                    <a:cubicBezTo>
                      <a:pt x="1566" y="909"/>
                      <a:pt x="1623" y="1086"/>
                      <a:pt x="1652" y="1221"/>
                    </a:cubicBezTo>
                    <a:cubicBezTo>
                      <a:pt x="1625" y="1288"/>
                      <a:pt x="1608" y="1349"/>
                      <a:pt x="1602" y="1400"/>
                    </a:cubicBezTo>
                    <a:cubicBezTo>
                      <a:pt x="1562" y="1374"/>
                      <a:pt x="1509" y="1349"/>
                      <a:pt x="1440" y="1325"/>
                    </a:cubicBezTo>
                    <a:cubicBezTo>
                      <a:pt x="1438" y="1325"/>
                      <a:pt x="1436" y="1323"/>
                      <a:pt x="1433" y="1323"/>
                    </a:cubicBezTo>
                    <a:cubicBezTo>
                      <a:pt x="1340" y="1202"/>
                      <a:pt x="1242" y="1035"/>
                      <a:pt x="1156" y="849"/>
                    </a:cubicBezTo>
                    <a:moveTo>
                      <a:pt x="827" y="1616"/>
                    </a:moveTo>
                    <a:lnTo>
                      <a:pt x="827" y="1616"/>
                    </a:lnTo>
                    <a:cubicBezTo>
                      <a:pt x="611" y="1597"/>
                      <a:pt x="412" y="1557"/>
                      <a:pt x="264" y="1506"/>
                    </a:cubicBezTo>
                    <a:cubicBezTo>
                      <a:pt x="108" y="1451"/>
                      <a:pt x="56" y="1399"/>
                      <a:pt x="59" y="1371"/>
                    </a:cubicBezTo>
                    <a:cubicBezTo>
                      <a:pt x="64" y="1314"/>
                      <a:pt x="256" y="1257"/>
                      <a:pt x="574" y="1257"/>
                    </a:cubicBezTo>
                    <a:cubicBezTo>
                      <a:pt x="660" y="1257"/>
                      <a:pt x="755" y="1261"/>
                      <a:pt x="858" y="1270"/>
                    </a:cubicBezTo>
                    <a:cubicBezTo>
                      <a:pt x="1062" y="1289"/>
                      <a:pt x="1252" y="1326"/>
                      <a:pt x="1397" y="1373"/>
                    </a:cubicBezTo>
                    <a:cubicBezTo>
                      <a:pt x="1399" y="1375"/>
                      <a:pt x="1401" y="1377"/>
                      <a:pt x="1402" y="1380"/>
                    </a:cubicBezTo>
                    <a:cubicBezTo>
                      <a:pt x="1447" y="1435"/>
                      <a:pt x="1488" y="1477"/>
                      <a:pt x="1525" y="1506"/>
                    </a:cubicBezTo>
                    <a:cubicBezTo>
                      <a:pt x="1483" y="1528"/>
                      <a:pt x="1435" y="1561"/>
                      <a:pt x="1381" y="1608"/>
                    </a:cubicBezTo>
                    <a:cubicBezTo>
                      <a:pt x="1379" y="1610"/>
                      <a:pt x="1377" y="1612"/>
                      <a:pt x="1376" y="1613"/>
                    </a:cubicBezTo>
                    <a:cubicBezTo>
                      <a:pt x="1224" y="1634"/>
                      <a:pt x="1031" y="1635"/>
                      <a:pt x="827" y="1616"/>
                    </a:cubicBezTo>
                    <a:moveTo>
                      <a:pt x="1326" y="2285"/>
                    </a:moveTo>
                    <a:lnTo>
                      <a:pt x="1326" y="2285"/>
                    </a:lnTo>
                    <a:cubicBezTo>
                      <a:pt x="1044" y="2684"/>
                      <a:pt x="789" y="2870"/>
                      <a:pt x="730" y="2828"/>
                    </a:cubicBezTo>
                    <a:cubicBezTo>
                      <a:pt x="671" y="2786"/>
                      <a:pt x="761" y="2483"/>
                      <a:pt x="1043" y="2085"/>
                    </a:cubicBezTo>
                    <a:cubicBezTo>
                      <a:pt x="1161" y="1917"/>
                      <a:pt x="1288" y="1771"/>
                      <a:pt x="1401" y="1669"/>
                    </a:cubicBezTo>
                    <a:cubicBezTo>
                      <a:pt x="1404" y="1669"/>
                      <a:pt x="1406" y="1669"/>
                      <a:pt x="1409" y="1668"/>
                    </a:cubicBezTo>
                    <a:cubicBezTo>
                      <a:pt x="1480" y="1657"/>
                      <a:pt x="1537" y="1642"/>
                      <a:pt x="1581" y="1625"/>
                    </a:cubicBezTo>
                    <a:cubicBezTo>
                      <a:pt x="1578" y="1676"/>
                      <a:pt x="1584" y="1738"/>
                      <a:pt x="1598" y="1809"/>
                    </a:cubicBezTo>
                    <a:cubicBezTo>
                      <a:pt x="1539" y="1950"/>
                      <a:pt x="1444" y="2118"/>
                      <a:pt x="1326" y="2285"/>
                    </a:cubicBezTo>
                    <a:moveTo>
                      <a:pt x="2155" y="2187"/>
                    </a:moveTo>
                    <a:lnTo>
                      <a:pt x="2155" y="2187"/>
                    </a:lnTo>
                    <a:lnTo>
                      <a:pt x="2155" y="2187"/>
                    </a:lnTo>
                    <a:cubicBezTo>
                      <a:pt x="2246" y="2383"/>
                      <a:pt x="2311" y="2575"/>
                      <a:pt x="2341" y="2730"/>
                    </a:cubicBezTo>
                    <a:cubicBezTo>
                      <a:pt x="2372" y="2892"/>
                      <a:pt x="2353" y="2963"/>
                      <a:pt x="2327" y="2975"/>
                    </a:cubicBezTo>
                    <a:cubicBezTo>
                      <a:pt x="2262" y="3005"/>
                      <a:pt x="2044" y="2776"/>
                      <a:pt x="1840" y="2332"/>
                    </a:cubicBezTo>
                    <a:cubicBezTo>
                      <a:pt x="1745" y="2127"/>
                      <a:pt x="1687" y="1949"/>
                      <a:pt x="1659" y="1815"/>
                    </a:cubicBezTo>
                    <a:cubicBezTo>
                      <a:pt x="1660" y="1812"/>
                      <a:pt x="1662" y="1810"/>
                      <a:pt x="1662" y="1807"/>
                    </a:cubicBezTo>
                    <a:cubicBezTo>
                      <a:pt x="1689" y="1740"/>
                      <a:pt x="1704" y="1683"/>
                      <a:pt x="1710" y="1636"/>
                    </a:cubicBezTo>
                    <a:cubicBezTo>
                      <a:pt x="1754" y="1665"/>
                      <a:pt x="1811" y="1691"/>
                      <a:pt x="1879" y="1714"/>
                    </a:cubicBezTo>
                    <a:cubicBezTo>
                      <a:pt x="1972" y="1835"/>
                      <a:pt x="2070" y="2001"/>
                      <a:pt x="2155" y="2187"/>
                    </a:cubicBezTo>
                    <a:moveTo>
                      <a:pt x="2453" y="1766"/>
                    </a:moveTo>
                    <a:lnTo>
                      <a:pt x="2453" y="1766"/>
                    </a:lnTo>
                    <a:cubicBezTo>
                      <a:pt x="2228" y="1745"/>
                      <a:pt x="2045" y="1706"/>
                      <a:pt x="1914" y="1663"/>
                    </a:cubicBezTo>
                    <a:cubicBezTo>
                      <a:pt x="1913" y="1661"/>
                      <a:pt x="1911" y="1659"/>
                      <a:pt x="1909" y="1656"/>
                    </a:cubicBezTo>
                    <a:cubicBezTo>
                      <a:pt x="1865" y="1600"/>
                      <a:pt x="1823" y="1559"/>
                      <a:pt x="1786" y="1530"/>
                    </a:cubicBezTo>
                    <a:cubicBezTo>
                      <a:pt x="1832" y="1507"/>
                      <a:pt x="1883" y="1469"/>
                      <a:pt x="1937" y="1422"/>
                    </a:cubicBezTo>
                    <a:cubicBezTo>
                      <a:pt x="2011" y="1412"/>
                      <a:pt x="2100" y="1406"/>
                      <a:pt x="2202" y="1406"/>
                    </a:cubicBezTo>
                    <a:cubicBezTo>
                      <a:pt x="2287" y="1406"/>
                      <a:pt x="2382" y="1410"/>
                      <a:pt x="2485" y="1420"/>
                    </a:cubicBezTo>
                    <a:cubicBezTo>
                      <a:pt x="2700" y="1440"/>
                      <a:pt x="2900" y="1479"/>
                      <a:pt x="3048" y="1530"/>
                    </a:cubicBezTo>
                    <a:cubicBezTo>
                      <a:pt x="3203" y="1585"/>
                      <a:pt x="3256" y="1637"/>
                      <a:pt x="3253" y="1665"/>
                    </a:cubicBezTo>
                    <a:cubicBezTo>
                      <a:pt x="3246" y="1737"/>
                      <a:pt x="2939" y="1810"/>
                      <a:pt x="2453" y="17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1" name="Google Shape;1171;p32"/>
              <p:cNvSpPr/>
              <p:nvPr/>
            </p:nvSpPr>
            <p:spPr>
              <a:xfrm>
                <a:off x="7253280" y="367920"/>
                <a:ext cx="1071720" cy="1171080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3253" extrusionOk="0">
                    <a:moveTo>
                      <a:pt x="2972" y="942"/>
                    </a:moveTo>
                    <a:lnTo>
                      <a:pt x="2972" y="942"/>
                    </a:lnTo>
                    <a:cubicBezTo>
                      <a:pt x="2925" y="841"/>
                      <a:pt x="2555" y="911"/>
                      <a:pt x="2146" y="1100"/>
                    </a:cubicBezTo>
                    <a:cubicBezTo>
                      <a:pt x="1948" y="1191"/>
                      <a:pt x="1777" y="1293"/>
                      <a:pt x="1658" y="1386"/>
                    </a:cubicBezTo>
                    <a:cubicBezTo>
                      <a:pt x="1707" y="1243"/>
                      <a:pt x="1746" y="1048"/>
                      <a:pt x="1766" y="831"/>
                    </a:cubicBezTo>
                    <a:cubicBezTo>
                      <a:pt x="1807" y="382"/>
                      <a:pt x="1750" y="10"/>
                      <a:pt x="1638" y="0"/>
                    </a:cubicBezTo>
                    <a:cubicBezTo>
                      <a:pt x="1527" y="-11"/>
                      <a:pt x="1403" y="345"/>
                      <a:pt x="1361" y="794"/>
                    </a:cubicBezTo>
                    <a:cubicBezTo>
                      <a:pt x="1341" y="1011"/>
                      <a:pt x="1344" y="1210"/>
                      <a:pt x="1366" y="1359"/>
                    </a:cubicBezTo>
                    <a:cubicBezTo>
                      <a:pt x="1266" y="1246"/>
                      <a:pt x="1117" y="1115"/>
                      <a:pt x="939" y="989"/>
                    </a:cubicBezTo>
                    <a:cubicBezTo>
                      <a:pt x="571" y="728"/>
                      <a:pt x="220" y="592"/>
                      <a:pt x="155" y="683"/>
                    </a:cubicBezTo>
                    <a:cubicBezTo>
                      <a:pt x="90" y="775"/>
                      <a:pt x="336" y="1060"/>
                      <a:pt x="705" y="1320"/>
                    </a:cubicBezTo>
                    <a:cubicBezTo>
                      <a:pt x="882" y="1446"/>
                      <a:pt x="1056" y="1543"/>
                      <a:pt x="1196" y="1599"/>
                    </a:cubicBezTo>
                    <a:cubicBezTo>
                      <a:pt x="1048" y="1629"/>
                      <a:pt x="860" y="1692"/>
                      <a:pt x="662" y="1784"/>
                    </a:cubicBezTo>
                    <a:cubicBezTo>
                      <a:pt x="252" y="1973"/>
                      <a:pt x="-42" y="2208"/>
                      <a:pt x="5" y="2310"/>
                    </a:cubicBezTo>
                    <a:cubicBezTo>
                      <a:pt x="52" y="2412"/>
                      <a:pt x="423" y="2341"/>
                      <a:pt x="832" y="2153"/>
                    </a:cubicBezTo>
                    <a:cubicBezTo>
                      <a:pt x="1030" y="2061"/>
                      <a:pt x="1200" y="1959"/>
                      <a:pt x="1319" y="1867"/>
                    </a:cubicBezTo>
                    <a:cubicBezTo>
                      <a:pt x="1271" y="2009"/>
                      <a:pt x="1232" y="2204"/>
                      <a:pt x="1211" y="2421"/>
                    </a:cubicBezTo>
                    <a:cubicBezTo>
                      <a:pt x="1171" y="2870"/>
                      <a:pt x="1228" y="3242"/>
                      <a:pt x="1339" y="3253"/>
                    </a:cubicBezTo>
                    <a:cubicBezTo>
                      <a:pt x="1451" y="3263"/>
                      <a:pt x="1575" y="2907"/>
                      <a:pt x="1616" y="2458"/>
                    </a:cubicBezTo>
                    <a:cubicBezTo>
                      <a:pt x="1636" y="2241"/>
                      <a:pt x="1633" y="2042"/>
                      <a:pt x="1612" y="1893"/>
                    </a:cubicBezTo>
                    <a:cubicBezTo>
                      <a:pt x="1712" y="2006"/>
                      <a:pt x="1861" y="2137"/>
                      <a:pt x="2038" y="2263"/>
                    </a:cubicBezTo>
                    <a:cubicBezTo>
                      <a:pt x="2407" y="2524"/>
                      <a:pt x="2758" y="2660"/>
                      <a:pt x="2823" y="2569"/>
                    </a:cubicBezTo>
                    <a:cubicBezTo>
                      <a:pt x="2887" y="2477"/>
                      <a:pt x="2641" y="2192"/>
                      <a:pt x="2273" y="1932"/>
                    </a:cubicBezTo>
                    <a:cubicBezTo>
                      <a:pt x="2095" y="1805"/>
                      <a:pt x="1921" y="1709"/>
                      <a:pt x="1782" y="1653"/>
                    </a:cubicBezTo>
                    <a:cubicBezTo>
                      <a:pt x="1929" y="1623"/>
                      <a:pt x="2117" y="1560"/>
                      <a:pt x="2315" y="1468"/>
                    </a:cubicBezTo>
                    <a:cubicBezTo>
                      <a:pt x="2725" y="1280"/>
                      <a:pt x="3019" y="1044"/>
                      <a:pt x="2972" y="9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2" name="Google Shape;1172;p32"/>
              <p:cNvSpPr/>
              <p:nvPr/>
            </p:nvSpPr>
            <p:spPr>
              <a:xfrm>
                <a:off x="7242840" y="357120"/>
                <a:ext cx="1092960" cy="1192320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3312" extrusionOk="0">
                    <a:moveTo>
                      <a:pt x="3028" y="960"/>
                    </a:moveTo>
                    <a:lnTo>
                      <a:pt x="3028" y="960"/>
                    </a:lnTo>
                    <a:cubicBezTo>
                      <a:pt x="2998" y="895"/>
                      <a:pt x="2894" y="879"/>
                      <a:pt x="2718" y="913"/>
                    </a:cubicBezTo>
                    <a:cubicBezTo>
                      <a:pt x="2560" y="943"/>
                      <a:pt x="2362" y="1011"/>
                      <a:pt x="2162" y="1103"/>
                    </a:cubicBezTo>
                    <a:cubicBezTo>
                      <a:pt x="2004" y="1176"/>
                      <a:pt x="1858" y="1258"/>
                      <a:pt x="1742" y="1339"/>
                    </a:cubicBezTo>
                    <a:cubicBezTo>
                      <a:pt x="1780" y="1199"/>
                      <a:pt x="1808" y="1032"/>
                      <a:pt x="1824" y="864"/>
                    </a:cubicBezTo>
                    <a:cubicBezTo>
                      <a:pt x="1862" y="446"/>
                      <a:pt x="1822" y="14"/>
                      <a:pt x="1670" y="0"/>
                    </a:cubicBezTo>
                    <a:cubicBezTo>
                      <a:pt x="1599" y="-6"/>
                      <a:pt x="1533" y="76"/>
                      <a:pt x="1474" y="245"/>
                    </a:cubicBezTo>
                    <a:cubicBezTo>
                      <a:pt x="1422" y="397"/>
                      <a:pt x="1381" y="602"/>
                      <a:pt x="1361" y="821"/>
                    </a:cubicBezTo>
                    <a:cubicBezTo>
                      <a:pt x="1345" y="989"/>
                      <a:pt x="1342" y="1159"/>
                      <a:pt x="1355" y="1303"/>
                    </a:cubicBezTo>
                    <a:cubicBezTo>
                      <a:pt x="1255" y="1202"/>
                      <a:pt x="1127" y="1095"/>
                      <a:pt x="985" y="994"/>
                    </a:cubicBezTo>
                    <a:cubicBezTo>
                      <a:pt x="642" y="752"/>
                      <a:pt x="248" y="571"/>
                      <a:pt x="159" y="696"/>
                    </a:cubicBezTo>
                    <a:cubicBezTo>
                      <a:pt x="71" y="821"/>
                      <a:pt x="373" y="1132"/>
                      <a:pt x="716" y="1375"/>
                    </a:cubicBezTo>
                    <a:cubicBezTo>
                      <a:pt x="859" y="1475"/>
                      <a:pt x="1003" y="1560"/>
                      <a:pt x="1131" y="1620"/>
                    </a:cubicBezTo>
                    <a:cubicBezTo>
                      <a:pt x="991" y="1657"/>
                      <a:pt x="832" y="1716"/>
                      <a:pt x="679" y="1787"/>
                    </a:cubicBezTo>
                    <a:cubicBezTo>
                      <a:pt x="297" y="1963"/>
                      <a:pt x="-56" y="2213"/>
                      <a:pt x="7" y="2352"/>
                    </a:cubicBezTo>
                    <a:cubicBezTo>
                      <a:pt x="27" y="2395"/>
                      <a:pt x="79" y="2416"/>
                      <a:pt x="163" y="2416"/>
                    </a:cubicBezTo>
                    <a:cubicBezTo>
                      <a:pt x="205" y="2416"/>
                      <a:pt x="257" y="2411"/>
                      <a:pt x="317" y="2399"/>
                    </a:cubicBezTo>
                    <a:cubicBezTo>
                      <a:pt x="476" y="2369"/>
                      <a:pt x="673" y="2301"/>
                      <a:pt x="873" y="2209"/>
                    </a:cubicBezTo>
                    <a:cubicBezTo>
                      <a:pt x="1036" y="2134"/>
                      <a:pt x="1180" y="2052"/>
                      <a:pt x="1294" y="1973"/>
                    </a:cubicBezTo>
                    <a:cubicBezTo>
                      <a:pt x="1256" y="2110"/>
                      <a:pt x="1228" y="2274"/>
                      <a:pt x="1211" y="2448"/>
                    </a:cubicBezTo>
                    <a:cubicBezTo>
                      <a:pt x="1191" y="2667"/>
                      <a:pt x="1193" y="2876"/>
                      <a:pt x="1218" y="3036"/>
                    </a:cubicBezTo>
                    <a:cubicBezTo>
                      <a:pt x="1245" y="3212"/>
                      <a:pt x="1295" y="3306"/>
                      <a:pt x="1365" y="3312"/>
                    </a:cubicBezTo>
                    <a:cubicBezTo>
                      <a:pt x="1368" y="3312"/>
                      <a:pt x="1371" y="3312"/>
                      <a:pt x="1373" y="3312"/>
                    </a:cubicBezTo>
                    <a:cubicBezTo>
                      <a:pt x="1441" y="3312"/>
                      <a:pt x="1504" y="3230"/>
                      <a:pt x="1561" y="3067"/>
                    </a:cubicBezTo>
                    <a:cubicBezTo>
                      <a:pt x="1614" y="2915"/>
                      <a:pt x="1654" y="2710"/>
                      <a:pt x="1674" y="2490"/>
                    </a:cubicBezTo>
                    <a:cubicBezTo>
                      <a:pt x="1691" y="2316"/>
                      <a:pt x="1692" y="2150"/>
                      <a:pt x="1680" y="2009"/>
                    </a:cubicBezTo>
                    <a:cubicBezTo>
                      <a:pt x="1782" y="2111"/>
                      <a:pt x="1913" y="2220"/>
                      <a:pt x="2051" y="2317"/>
                    </a:cubicBezTo>
                    <a:cubicBezTo>
                      <a:pt x="2231" y="2444"/>
                      <a:pt x="2412" y="2547"/>
                      <a:pt x="2563" y="2605"/>
                    </a:cubicBezTo>
                    <a:cubicBezTo>
                      <a:pt x="2651" y="2640"/>
                      <a:pt x="2722" y="2657"/>
                      <a:pt x="2775" y="2657"/>
                    </a:cubicBezTo>
                    <a:cubicBezTo>
                      <a:pt x="2823" y="2657"/>
                      <a:pt x="2856" y="2643"/>
                      <a:pt x="2876" y="2616"/>
                    </a:cubicBezTo>
                    <a:cubicBezTo>
                      <a:pt x="2964" y="2491"/>
                      <a:pt x="2662" y="2180"/>
                      <a:pt x="2319" y="1938"/>
                    </a:cubicBezTo>
                    <a:cubicBezTo>
                      <a:pt x="2181" y="1840"/>
                      <a:pt x="2035" y="1753"/>
                      <a:pt x="1905" y="1691"/>
                    </a:cubicBezTo>
                    <a:cubicBezTo>
                      <a:pt x="2044" y="1655"/>
                      <a:pt x="2204" y="1596"/>
                      <a:pt x="2357" y="1525"/>
                    </a:cubicBezTo>
                    <a:cubicBezTo>
                      <a:pt x="2739" y="1349"/>
                      <a:pt x="3092" y="1098"/>
                      <a:pt x="3028" y="960"/>
                    </a:cubicBezTo>
                    <a:moveTo>
                      <a:pt x="1490" y="1597"/>
                    </a:moveTo>
                    <a:lnTo>
                      <a:pt x="1490" y="1597"/>
                    </a:lnTo>
                    <a:cubicBezTo>
                      <a:pt x="1487" y="1596"/>
                      <a:pt x="1484" y="1594"/>
                      <a:pt x="1482" y="1594"/>
                    </a:cubicBezTo>
                    <a:cubicBezTo>
                      <a:pt x="1469" y="1572"/>
                      <a:pt x="1456" y="1541"/>
                      <a:pt x="1446" y="1500"/>
                    </a:cubicBezTo>
                    <a:cubicBezTo>
                      <a:pt x="1470" y="1537"/>
                      <a:pt x="1485" y="1566"/>
                      <a:pt x="1493" y="1588"/>
                    </a:cubicBezTo>
                    <a:cubicBezTo>
                      <a:pt x="1491" y="1591"/>
                      <a:pt x="1491" y="1594"/>
                      <a:pt x="1490" y="1597"/>
                    </a:cubicBezTo>
                    <a:moveTo>
                      <a:pt x="1452" y="1650"/>
                    </a:moveTo>
                    <a:lnTo>
                      <a:pt x="1452" y="1650"/>
                    </a:lnTo>
                    <a:cubicBezTo>
                      <a:pt x="1450" y="1652"/>
                      <a:pt x="1448" y="1653"/>
                      <a:pt x="1446" y="1655"/>
                    </a:cubicBezTo>
                    <a:cubicBezTo>
                      <a:pt x="1422" y="1655"/>
                      <a:pt x="1390" y="1652"/>
                      <a:pt x="1347" y="1640"/>
                    </a:cubicBezTo>
                    <a:cubicBezTo>
                      <a:pt x="1388" y="1636"/>
                      <a:pt x="1422" y="1638"/>
                      <a:pt x="1446" y="1643"/>
                    </a:cubicBezTo>
                    <a:cubicBezTo>
                      <a:pt x="1448" y="1645"/>
                      <a:pt x="1450" y="1648"/>
                      <a:pt x="1452" y="1650"/>
                    </a:cubicBezTo>
                    <a:moveTo>
                      <a:pt x="1471" y="1712"/>
                    </a:moveTo>
                    <a:lnTo>
                      <a:pt x="1471" y="1712"/>
                    </a:lnTo>
                    <a:cubicBezTo>
                      <a:pt x="1474" y="1712"/>
                      <a:pt x="1477" y="1710"/>
                      <a:pt x="1480" y="1710"/>
                    </a:cubicBezTo>
                    <a:cubicBezTo>
                      <a:pt x="1480" y="1712"/>
                      <a:pt x="1481" y="1714"/>
                      <a:pt x="1482" y="1717"/>
                    </a:cubicBezTo>
                    <a:cubicBezTo>
                      <a:pt x="1469" y="1739"/>
                      <a:pt x="1448" y="1765"/>
                      <a:pt x="1420" y="1794"/>
                    </a:cubicBezTo>
                    <a:cubicBezTo>
                      <a:pt x="1438" y="1756"/>
                      <a:pt x="1456" y="1729"/>
                      <a:pt x="1471" y="1712"/>
                    </a:cubicBezTo>
                    <a:moveTo>
                      <a:pt x="1544" y="1721"/>
                    </a:moveTo>
                    <a:lnTo>
                      <a:pt x="1544" y="1721"/>
                    </a:lnTo>
                    <a:cubicBezTo>
                      <a:pt x="1545" y="1719"/>
                      <a:pt x="1545" y="1718"/>
                      <a:pt x="1545" y="1716"/>
                    </a:cubicBezTo>
                    <a:cubicBezTo>
                      <a:pt x="1548" y="1717"/>
                      <a:pt x="1550" y="1718"/>
                      <a:pt x="1553" y="1718"/>
                    </a:cubicBezTo>
                    <a:cubicBezTo>
                      <a:pt x="1565" y="1739"/>
                      <a:pt x="1578" y="1769"/>
                      <a:pt x="1589" y="1812"/>
                    </a:cubicBezTo>
                    <a:cubicBezTo>
                      <a:pt x="1566" y="1778"/>
                      <a:pt x="1550" y="1749"/>
                      <a:pt x="1542" y="1726"/>
                    </a:cubicBezTo>
                    <a:cubicBezTo>
                      <a:pt x="1543" y="1724"/>
                      <a:pt x="1544" y="1722"/>
                      <a:pt x="1544" y="1721"/>
                    </a:cubicBezTo>
                    <a:moveTo>
                      <a:pt x="1583" y="1662"/>
                    </a:moveTo>
                    <a:lnTo>
                      <a:pt x="1583" y="1662"/>
                    </a:lnTo>
                    <a:cubicBezTo>
                      <a:pt x="1586" y="1660"/>
                      <a:pt x="1588" y="1658"/>
                      <a:pt x="1591" y="1656"/>
                    </a:cubicBezTo>
                    <a:cubicBezTo>
                      <a:pt x="1592" y="1656"/>
                      <a:pt x="1593" y="1656"/>
                      <a:pt x="1594" y="1656"/>
                    </a:cubicBezTo>
                    <a:cubicBezTo>
                      <a:pt x="1619" y="1656"/>
                      <a:pt x="1651" y="1661"/>
                      <a:pt x="1690" y="1672"/>
                    </a:cubicBezTo>
                    <a:cubicBezTo>
                      <a:pt x="1649" y="1676"/>
                      <a:pt x="1615" y="1675"/>
                      <a:pt x="1590" y="1669"/>
                    </a:cubicBezTo>
                    <a:cubicBezTo>
                      <a:pt x="1588" y="1667"/>
                      <a:pt x="1586" y="1665"/>
                      <a:pt x="1583" y="1662"/>
                    </a:cubicBezTo>
                    <a:moveTo>
                      <a:pt x="1565" y="1601"/>
                    </a:moveTo>
                    <a:lnTo>
                      <a:pt x="1565" y="1601"/>
                    </a:lnTo>
                    <a:cubicBezTo>
                      <a:pt x="1562" y="1602"/>
                      <a:pt x="1558" y="1602"/>
                      <a:pt x="1556" y="1603"/>
                    </a:cubicBezTo>
                    <a:cubicBezTo>
                      <a:pt x="1556" y="1600"/>
                      <a:pt x="1556" y="1597"/>
                      <a:pt x="1555" y="1594"/>
                    </a:cubicBezTo>
                    <a:cubicBezTo>
                      <a:pt x="1566" y="1573"/>
                      <a:pt x="1586" y="1547"/>
                      <a:pt x="1617" y="1516"/>
                    </a:cubicBezTo>
                    <a:cubicBezTo>
                      <a:pt x="1599" y="1554"/>
                      <a:pt x="1581" y="1583"/>
                      <a:pt x="1565" y="1601"/>
                    </a:cubicBezTo>
                    <a:moveTo>
                      <a:pt x="1419" y="827"/>
                    </a:moveTo>
                    <a:lnTo>
                      <a:pt x="1419" y="827"/>
                    </a:lnTo>
                    <a:cubicBezTo>
                      <a:pt x="1439" y="612"/>
                      <a:pt x="1479" y="412"/>
                      <a:pt x="1530" y="264"/>
                    </a:cubicBezTo>
                    <a:cubicBezTo>
                      <a:pt x="1583" y="112"/>
                      <a:pt x="1634" y="59"/>
                      <a:pt x="1663" y="59"/>
                    </a:cubicBezTo>
                    <a:lnTo>
                      <a:pt x="1664" y="59"/>
                    </a:lnTo>
                    <a:cubicBezTo>
                      <a:pt x="1737" y="65"/>
                      <a:pt x="1810" y="373"/>
                      <a:pt x="1765" y="859"/>
                    </a:cubicBezTo>
                    <a:cubicBezTo>
                      <a:pt x="1745" y="1084"/>
                      <a:pt x="1706" y="1266"/>
                      <a:pt x="1663" y="1398"/>
                    </a:cubicBezTo>
                    <a:cubicBezTo>
                      <a:pt x="1661" y="1399"/>
                      <a:pt x="1659" y="1401"/>
                      <a:pt x="1656" y="1403"/>
                    </a:cubicBezTo>
                    <a:cubicBezTo>
                      <a:pt x="1600" y="1447"/>
                      <a:pt x="1558" y="1488"/>
                      <a:pt x="1530" y="1526"/>
                    </a:cubicBezTo>
                    <a:cubicBezTo>
                      <a:pt x="1508" y="1484"/>
                      <a:pt x="1474" y="1436"/>
                      <a:pt x="1428" y="1381"/>
                    </a:cubicBezTo>
                    <a:cubicBezTo>
                      <a:pt x="1426" y="1379"/>
                      <a:pt x="1424" y="1377"/>
                      <a:pt x="1422" y="1375"/>
                    </a:cubicBezTo>
                    <a:cubicBezTo>
                      <a:pt x="1404" y="1239"/>
                      <a:pt x="1399" y="1052"/>
                      <a:pt x="1419" y="827"/>
                    </a:cubicBezTo>
                    <a:moveTo>
                      <a:pt x="750" y="1326"/>
                    </a:moveTo>
                    <a:lnTo>
                      <a:pt x="750" y="1326"/>
                    </a:lnTo>
                    <a:cubicBezTo>
                      <a:pt x="352" y="1045"/>
                      <a:pt x="166" y="789"/>
                      <a:pt x="208" y="730"/>
                    </a:cubicBezTo>
                    <a:cubicBezTo>
                      <a:pt x="216" y="719"/>
                      <a:pt x="233" y="713"/>
                      <a:pt x="260" y="713"/>
                    </a:cubicBezTo>
                    <a:cubicBezTo>
                      <a:pt x="370" y="713"/>
                      <a:pt x="629" y="816"/>
                      <a:pt x="951" y="1043"/>
                    </a:cubicBezTo>
                    <a:lnTo>
                      <a:pt x="951" y="1043"/>
                    </a:lnTo>
                    <a:cubicBezTo>
                      <a:pt x="1118" y="1161"/>
                      <a:pt x="1264" y="1287"/>
                      <a:pt x="1366" y="1401"/>
                    </a:cubicBezTo>
                    <a:cubicBezTo>
                      <a:pt x="1376" y="1472"/>
                      <a:pt x="1391" y="1534"/>
                      <a:pt x="1411" y="1581"/>
                    </a:cubicBezTo>
                    <a:cubicBezTo>
                      <a:pt x="1360" y="1578"/>
                      <a:pt x="1298" y="1584"/>
                      <a:pt x="1227" y="1598"/>
                    </a:cubicBezTo>
                    <a:cubicBezTo>
                      <a:pt x="1086" y="1540"/>
                      <a:pt x="917" y="1445"/>
                      <a:pt x="750" y="1326"/>
                    </a:cubicBezTo>
                    <a:moveTo>
                      <a:pt x="849" y="2156"/>
                    </a:moveTo>
                    <a:lnTo>
                      <a:pt x="849" y="2156"/>
                    </a:lnTo>
                    <a:cubicBezTo>
                      <a:pt x="653" y="2246"/>
                      <a:pt x="460" y="2312"/>
                      <a:pt x="306" y="2341"/>
                    </a:cubicBezTo>
                    <a:cubicBezTo>
                      <a:pt x="144" y="2372"/>
                      <a:pt x="72" y="2353"/>
                      <a:pt x="61" y="2328"/>
                    </a:cubicBezTo>
                    <a:cubicBezTo>
                      <a:pt x="30" y="2262"/>
                      <a:pt x="260" y="2045"/>
                      <a:pt x="703" y="1840"/>
                    </a:cubicBezTo>
                    <a:cubicBezTo>
                      <a:pt x="909" y="1745"/>
                      <a:pt x="1086" y="1688"/>
                      <a:pt x="1221" y="1659"/>
                    </a:cubicBezTo>
                    <a:cubicBezTo>
                      <a:pt x="1224" y="1661"/>
                      <a:pt x="1226" y="1662"/>
                      <a:pt x="1229" y="1663"/>
                    </a:cubicBezTo>
                    <a:cubicBezTo>
                      <a:pt x="1295" y="1689"/>
                      <a:pt x="1352" y="1705"/>
                      <a:pt x="1399" y="1711"/>
                    </a:cubicBezTo>
                    <a:cubicBezTo>
                      <a:pt x="1373" y="1751"/>
                      <a:pt x="1349" y="1803"/>
                      <a:pt x="1325" y="1871"/>
                    </a:cubicBezTo>
                    <a:cubicBezTo>
                      <a:pt x="1324" y="1874"/>
                      <a:pt x="1323" y="1876"/>
                      <a:pt x="1322" y="1879"/>
                    </a:cubicBezTo>
                    <a:cubicBezTo>
                      <a:pt x="1212" y="1964"/>
                      <a:pt x="1051" y="2062"/>
                      <a:pt x="849" y="2156"/>
                    </a:cubicBezTo>
                    <a:moveTo>
                      <a:pt x="1616" y="2485"/>
                    </a:moveTo>
                    <a:lnTo>
                      <a:pt x="1616" y="2485"/>
                    </a:lnTo>
                    <a:cubicBezTo>
                      <a:pt x="1596" y="2700"/>
                      <a:pt x="1557" y="2900"/>
                      <a:pt x="1505" y="3048"/>
                    </a:cubicBezTo>
                    <a:cubicBezTo>
                      <a:pt x="1451" y="3203"/>
                      <a:pt x="1399" y="3255"/>
                      <a:pt x="1371" y="3253"/>
                    </a:cubicBezTo>
                    <a:cubicBezTo>
                      <a:pt x="1343" y="3251"/>
                      <a:pt x="1301" y="3190"/>
                      <a:pt x="1276" y="3027"/>
                    </a:cubicBezTo>
                    <a:cubicBezTo>
                      <a:pt x="1252" y="2872"/>
                      <a:pt x="1251" y="2668"/>
                      <a:pt x="1270" y="2453"/>
                    </a:cubicBezTo>
                    <a:cubicBezTo>
                      <a:pt x="1289" y="2250"/>
                      <a:pt x="1325" y="2060"/>
                      <a:pt x="1373" y="1914"/>
                    </a:cubicBezTo>
                    <a:cubicBezTo>
                      <a:pt x="1430" y="1869"/>
                      <a:pt x="1475" y="1825"/>
                      <a:pt x="1506" y="1786"/>
                    </a:cubicBezTo>
                    <a:cubicBezTo>
                      <a:pt x="1529" y="1832"/>
                      <a:pt x="1566" y="1883"/>
                      <a:pt x="1613" y="1937"/>
                    </a:cubicBezTo>
                    <a:cubicBezTo>
                      <a:pt x="1633" y="2088"/>
                      <a:pt x="1635" y="2282"/>
                      <a:pt x="1616" y="2485"/>
                    </a:cubicBezTo>
                    <a:moveTo>
                      <a:pt x="2285" y="1986"/>
                    </a:moveTo>
                    <a:lnTo>
                      <a:pt x="2285" y="1986"/>
                    </a:lnTo>
                    <a:cubicBezTo>
                      <a:pt x="2683" y="2267"/>
                      <a:pt x="2869" y="2523"/>
                      <a:pt x="2828" y="2582"/>
                    </a:cubicBezTo>
                    <a:cubicBezTo>
                      <a:pt x="2812" y="2605"/>
                      <a:pt x="2738" y="2610"/>
                      <a:pt x="2584" y="2550"/>
                    </a:cubicBezTo>
                    <a:cubicBezTo>
                      <a:pt x="2438" y="2494"/>
                      <a:pt x="2261" y="2394"/>
                      <a:pt x="2084" y="2269"/>
                    </a:cubicBezTo>
                    <a:cubicBezTo>
                      <a:pt x="1900" y="2138"/>
                      <a:pt x="1761" y="2014"/>
                      <a:pt x="1669" y="1911"/>
                    </a:cubicBezTo>
                    <a:cubicBezTo>
                      <a:pt x="1669" y="1908"/>
                      <a:pt x="1668" y="1906"/>
                      <a:pt x="1668" y="1903"/>
                    </a:cubicBezTo>
                    <a:cubicBezTo>
                      <a:pt x="1657" y="1832"/>
                      <a:pt x="1642" y="1775"/>
                      <a:pt x="1624" y="1731"/>
                    </a:cubicBezTo>
                    <a:cubicBezTo>
                      <a:pt x="1632" y="1732"/>
                      <a:pt x="1640" y="1732"/>
                      <a:pt x="1649" y="1732"/>
                    </a:cubicBezTo>
                    <a:cubicBezTo>
                      <a:pt x="1695" y="1732"/>
                      <a:pt x="1750" y="1726"/>
                      <a:pt x="1810" y="1714"/>
                    </a:cubicBezTo>
                    <a:cubicBezTo>
                      <a:pt x="1937" y="1766"/>
                      <a:pt x="2101" y="1855"/>
                      <a:pt x="2285" y="1986"/>
                    </a:cubicBezTo>
                    <a:moveTo>
                      <a:pt x="1815" y="1652"/>
                    </a:moveTo>
                    <a:lnTo>
                      <a:pt x="1815" y="1652"/>
                    </a:lnTo>
                    <a:cubicBezTo>
                      <a:pt x="1748" y="1626"/>
                      <a:pt x="1687" y="1608"/>
                      <a:pt x="1636" y="1602"/>
                    </a:cubicBezTo>
                    <a:cubicBezTo>
                      <a:pt x="1664" y="1559"/>
                      <a:pt x="1690" y="1501"/>
                      <a:pt x="1714" y="1433"/>
                    </a:cubicBezTo>
                    <a:cubicBezTo>
                      <a:pt x="1834" y="1340"/>
                      <a:pt x="2001" y="1242"/>
                      <a:pt x="2187" y="1156"/>
                    </a:cubicBezTo>
                    <a:cubicBezTo>
                      <a:pt x="2383" y="1066"/>
                      <a:pt x="2575" y="1000"/>
                      <a:pt x="2729" y="971"/>
                    </a:cubicBezTo>
                    <a:cubicBezTo>
                      <a:pt x="2789" y="960"/>
                      <a:pt x="2837" y="955"/>
                      <a:pt x="2873" y="955"/>
                    </a:cubicBezTo>
                    <a:cubicBezTo>
                      <a:pt x="2936" y="955"/>
                      <a:pt x="2967" y="968"/>
                      <a:pt x="2975" y="984"/>
                    </a:cubicBezTo>
                    <a:cubicBezTo>
                      <a:pt x="3005" y="1050"/>
                      <a:pt x="2775" y="1267"/>
                      <a:pt x="2332" y="1472"/>
                    </a:cubicBezTo>
                    <a:cubicBezTo>
                      <a:pt x="2127" y="1566"/>
                      <a:pt x="1950" y="1624"/>
                      <a:pt x="1815" y="1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3" name="Google Shape;1173;p32"/>
              <p:cNvSpPr/>
              <p:nvPr/>
            </p:nvSpPr>
            <p:spPr>
              <a:xfrm>
                <a:off x="7665840" y="829800"/>
                <a:ext cx="246600" cy="246600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85" extrusionOk="0">
                    <a:moveTo>
                      <a:pt x="224" y="664"/>
                    </a:moveTo>
                    <a:lnTo>
                      <a:pt x="224" y="664"/>
                    </a:lnTo>
                    <a:cubicBezTo>
                      <a:pt x="47" y="599"/>
                      <a:pt x="-44" y="402"/>
                      <a:pt x="21" y="225"/>
                    </a:cubicBezTo>
                    <a:cubicBezTo>
                      <a:pt x="87" y="47"/>
                      <a:pt x="284" y="-44"/>
                      <a:pt x="461" y="22"/>
                    </a:cubicBezTo>
                    <a:cubicBezTo>
                      <a:pt x="638" y="87"/>
                      <a:pt x="729" y="284"/>
                      <a:pt x="664" y="461"/>
                    </a:cubicBezTo>
                    <a:cubicBezTo>
                      <a:pt x="599" y="639"/>
                      <a:pt x="402" y="730"/>
                      <a:pt x="224" y="6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74" name="Google Shape;1174;p32"/>
            <p:cNvSpPr/>
            <p:nvPr/>
          </p:nvSpPr>
          <p:spPr>
            <a:xfrm rot="-10363418">
              <a:off x="134775" y="1070552"/>
              <a:ext cx="310340" cy="702700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2"/>
            <p:cNvSpPr/>
            <p:nvPr/>
          </p:nvSpPr>
          <p:spPr>
            <a:xfrm rot="-10067389" flipH="1">
              <a:off x="-169502" y="637317"/>
              <a:ext cx="414042" cy="937495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76" name="Google Shape;1176;p32"/>
            <p:cNvGrpSpPr/>
            <p:nvPr/>
          </p:nvGrpSpPr>
          <p:grpSpPr>
            <a:xfrm rot="9527590">
              <a:off x="25313" y="1182389"/>
              <a:ext cx="283584" cy="283584"/>
              <a:chOff x="7314840" y="1753920"/>
              <a:chExt cx="948960" cy="948960"/>
            </a:xfrm>
          </p:grpSpPr>
          <p:sp>
            <p:nvSpPr>
              <p:cNvPr id="1177" name="Google Shape;1177;p32"/>
              <p:cNvSpPr/>
              <p:nvPr/>
            </p:nvSpPr>
            <p:spPr>
              <a:xfrm>
                <a:off x="7314840" y="1753920"/>
                <a:ext cx="948960" cy="948960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2636" extrusionOk="0">
                    <a:moveTo>
                      <a:pt x="2636" y="1439"/>
                    </a:moveTo>
                    <a:lnTo>
                      <a:pt x="2636" y="1439"/>
                    </a:lnTo>
                    <a:cubicBezTo>
                      <a:pt x="2644" y="1349"/>
                      <a:pt x="2356" y="1248"/>
                      <a:pt x="1992" y="1215"/>
                    </a:cubicBezTo>
                    <a:cubicBezTo>
                      <a:pt x="1975" y="1214"/>
                      <a:pt x="1958" y="1212"/>
                      <a:pt x="1942" y="1211"/>
                    </a:cubicBezTo>
                    <a:cubicBezTo>
                      <a:pt x="1957" y="1204"/>
                      <a:pt x="1972" y="1198"/>
                      <a:pt x="1987" y="1191"/>
                    </a:cubicBezTo>
                    <a:cubicBezTo>
                      <a:pt x="2319" y="1037"/>
                      <a:pt x="2558" y="846"/>
                      <a:pt x="2520" y="764"/>
                    </a:cubicBezTo>
                    <a:cubicBezTo>
                      <a:pt x="2481" y="681"/>
                      <a:pt x="2181" y="739"/>
                      <a:pt x="1849" y="892"/>
                    </a:cubicBezTo>
                    <a:cubicBezTo>
                      <a:pt x="1834" y="898"/>
                      <a:pt x="1819" y="906"/>
                      <a:pt x="1805" y="913"/>
                    </a:cubicBezTo>
                    <a:cubicBezTo>
                      <a:pt x="1814" y="900"/>
                      <a:pt x="1824" y="887"/>
                      <a:pt x="1834" y="873"/>
                    </a:cubicBezTo>
                    <a:cubicBezTo>
                      <a:pt x="2045" y="574"/>
                      <a:pt x="2156" y="290"/>
                      <a:pt x="2082" y="237"/>
                    </a:cubicBezTo>
                    <a:cubicBezTo>
                      <a:pt x="2008" y="185"/>
                      <a:pt x="1776" y="384"/>
                      <a:pt x="1565" y="683"/>
                    </a:cubicBezTo>
                    <a:cubicBezTo>
                      <a:pt x="1556" y="697"/>
                      <a:pt x="1546" y="710"/>
                      <a:pt x="1537" y="724"/>
                    </a:cubicBezTo>
                    <a:cubicBezTo>
                      <a:pt x="1539" y="707"/>
                      <a:pt x="1541" y="691"/>
                      <a:pt x="1542" y="674"/>
                    </a:cubicBezTo>
                    <a:cubicBezTo>
                      <a:pt x="1575" y="310"/>
                      <a:pt x="1529" y="9"/>
                      <a:pt x="1439" y="0"/>
                    </a:cubicBezTo>
                    <a:cubicBezTo>
                      <a:pt x="1348" y="-8"/>
                      <a:pt x="1248" y="280"/>
                      <a:pt x="1214" y="644"/>
                    </a:cubicBezTo>
                    <a:cubicBezTo>
                      <a:pt x="1213" y="661"/>
                      <a:pt x="1211" y="678"/>
                      <a:pt x="1210" y="694"/>
                    </a:cubicBezTo>
                    <a:cubicBezTo>
                      <a:pt x="1204" y="679"/>
                      <a:pt x="1197" y="663"/>
                      <a:pt x="1190" y="648"/>
                    </a:cubicBezTo>
                    <a:cubicBezTo>
                      <a:pt x="1037" y="316"/>
                      <a:pt x="846" y="78"/>
                      <a:pt x="763" y="116"/>
                    </a:cubicBezTo>
                    <a:cubicBezTo>
                      <a:pt x="681" y="154"/>
                      <a:pt x="738" y="454"/>
                      <a:pt x="891" y="786"/>
                    </a:cubicBezTo>
                    <a:cubicBezTo>
                      <a:pt x="898" y="801"/>
                      <a:pt x="905" y="816"/>
                      <a:pt x="913" y="831"/>
                    </a:cubicBezTo>
                    <a:cubicBezTo>
                      <a:pt x="899" y="822"/>
                      <a:pt x="886" y="812"/>
                      <a:pt x="872" y="802"/>
                    </a:cubicBezTo>
                    <a:cubicBezTo>
                      <a:pt x="574" y="591"/>
                      <a:pt x="289" y="480"/>
                      <a:pt x="237" y="554"/>
                    </a:cubicBezTo>
                    <a:cubicBezTo>
                      <a:pt x="184" y="628"/>
                      <a:pt x="384" y="860"/>
                      <a:pt x="682" y="1071"/>
                    </a:cubicBezTo>
                    <a:cubicBezTo>
                      <a:pt x="696" y="1080"/>
                      <a:pt x="710" y="1090"/>
                      <a:pt x="724" y="1099"/>
                    </a:cubicBezTo>
                    <a:cubicBezTo>
                      <a:pt x="707" y="1097"/>
                      <a:pt x="691" y="1095"/>
                      <a:pt x="674" y="1094"/>
                    </a:cubicBezTo>
                    <a:cubicBezTo>
                      <a:pt x="310" y="1060"/>
                      <a:pt x="8" y="1106"/>
                      <a:pt x="0" y="1197"/>
                    </a:cubicBezTo>
                    <a:cubicBezTo>
                      <a:pt x="-9" y="1288"/>
                      <a:pt x="280" y="1388"/>
                      <a:pt x="643" y="1422"/>
                    </a:cubicBezTo>
                    <a:cubicBezTo>
                      <a:pt x="660" y="1423"/>
                      <a:pt x="677" y="1424"/>
                      <a:pt x="693" y="1425"/>
                    </a:cubicBezTo>
                    <a:cubicBezTo>
                      <a:pt x="678" y="1432"/>
                      <a:pt x="663" y="1438"/>
                      <a:pt x="648" y="1446"/>
                    </a:cubicBezTo>
                    <a:cubicBezTo>
                      <a:pt x="316" y="1599"/>
                      <a:pt x="78" y="1789"/>
                      <a:pt x="116" y="1872"/>
                    </a:cubicBezTo>
                    <a:cubicBezTo>
                      <a:pt x="154" y="1955"/>
                      <a:pt x="453" y="1898"/>
                      <a:pt x="785" y="1745"/>
                    </a:cubicBezTo>
                    <a:cubicBezTo>
                      <a:pt x="801" y="1737"/>
                      <a:pt x="816" y="1730"/>
                      <a:pt x="831" y="1723"/>
                    </a:cubicBezTo>
                    <a:cubicBezTo>
                      <a:pt x="821" y="1736"/>
                      <a:pt x="811" y="1750"/>
                      <a:pt x="802" y="1764"/>
                    </a:cubicBezTo>
                    <a:cubicBezTo>
                      <a:pt x="590" y="2062"/>
                      <a:pt x="479" y="2347"/>
                      <a:pt x="554" y="2399"/>
                    </a:cubicBezTo>
                    <a:cubicBezTo>
                      <a:pt x="628" y="2452"/>
                      <a:pt x="859" y="2252"/>
                      <a:pt x="1070" y="1954"/>
                    </a:cubicBezTo>
                    <a:cubicBezTo>
                      <a:pt x="1080" y="1940"/>
                      <a:pt x="1089" y="1926"/>
                      <a:pt x="1099" y="1912"/>
                    </a:cubicBezTo>
                    <a:cubicBezTo>
                      <a:pt x="1097" y="1929"/>
                      <a:pt x="1095" y="1945"/>
                      <a:pt x="1093" y="1962"/>
                    </a:cubicBezTo>
                    <a:cubicBezTo>
                      <a:pt x="1060" y="2326"/>
                      <a:pt x="1106" y="2628"/>
                      <a:pt x="1196" y="2636"/>
                    </a:cubicBezTo>
                    <a:cubicBezTo>
                      <a:pt x="1287" y="2644"/>
                      <a:pt x="1387" y="2356"/>
                      <a:pt x="1421" y="1992"/>
                    </a:cubicBezTo>
                    <a:cubicBezTo>
                      <a:pt x="1422" y="1975"/>
                      <a:pt x="1424" y="1959"/>
                      <a:pt x="1425" y="1942"/>
                    </a:cubicBezTo>
                    <a:cubicBezTo>
                      <a:pt x="1432" y="1958"/>
                      <a:pt x="1438" y="1973"/>
                      <a:pt x="1445" y="1988"/>
                    </a:cubicBezTo>
                    <a:cubicBezTo>
                      <a:pt x="1598" y="2320"/>
                      <a:pt x="1789" y="2558"/>
                      <a:pt x="1871" y="2520"/>
                    </a:cubicBezTo>
                    <a:cubicBezTo>
                      <a:pt x="1954" y="2482"/>
                      <a:pt x="1897" y="2182"/>
                      <a:pt x="1744" y="1850"/>
                    </a:cubicBezTo>
                    <a:cubicBezTo>
                      <a:pt x="1737" y="1835"/>
                      <a:pt x="1730" y="1820"/>
                      <a:pt x="1723" y="1805"/>
                    </a:cubicBezTo>
                    <a:cubicBezTo>
                      <a:pt x="1736" y="1815"/>
                      <a:pt x="1749" y="1825"/>
                      <a:pt x="1763" y="1834"/>
                    </a:cubicBezTo>
                    <a:cubicBezTo>
                      <a:pt x="2061" y="2045"/>
                      <a:pt x="2346" y="2156"/>
                      <a:pt x="2398" y="2082"/>
                    </a:cubicBezTo>
                    <a:cubicBezTo>
                      <a:pt x="2451" y="2007"/>
                      <a:pt x="2252" y="1776"/>
                      <a:pt x="1953" y="1566"/>
                    </a:cubicBezTo>
                    <a:cubicBezTo>
                      <a:pt x="1939" y="1556"/>
                      <a:pt x="1926" y="1547"/>
                      <a:pt x="1912" y="1538"/>
                    </a:cubicBezTo>
                    <a:cubicBezTo>
                      <a:pt x="1928" y="1539"/>
                      <a:pt x="1945" y="1541"/>
                      <a:pt x="1962" y="1543"/>
                    </a:cubicBezTo>
                    <a:cubicBezTo>
                      <a:pt x="2326" y="1576"/>
                      <a:pt x="2627" y="1530"/>
                      <a:pt x="2636" y="14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8" name="Google Shape;1178;p32"/>
              <p:cNvSpPr/>
              <p:nvPr/>
            </p:nvSpPr>
            <p:spPr>
              <a:xfrm>
                <a:off x="7689600" y="2128320"/>
                <a:ext cx="199800" cy="199800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55" extrusionOk="0">
                    <a:moveTo>
                      <a:pt x="393" y="530"/>
                    </a:moveTo>
                    <a:lnTo>
                      <a:pt x="393" y="530"/>
                    </a:lnTo>
                    <a:cubicBezTo>
                      <a:pt x="253" y="594"/>
                      <a:pt x="89" y="533"/>
                      <a:pt x="25" y="394"/>
                    </a:cubicBezTo>
                    <a:cubicBezTo>
                      <a:pt x="-39" y="255"/>
                      <a:pt x="21" y="91"/>
                      <a:pt x="160" y="26"/>
                    </a:cubicBezTo>
                    <a:cubicBezTo>
                      <a:pt x="299" y="-38"/>
                      <a:pt x="464" y="23"/>
                      <a:pt x="529" y="162"/>
                    </a:cubicBezTo>
                    <a:cubicBezTo>
                      <a:pt x="593" y="301"/>
                      <a:pt x="532" y="466"/>
                      <a:pt x="393" y="5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79" name="Google Shape;1179;p32"/>
            <p:cNvSpPr/>
            <p:nvPr/>
          </p:nvSpPr>
          <p:spPr>
            <a:xfrm rot="9631604" flipH="1">
              <a:off x="455186" y="776204"/>
              <a:ext cx="387876" cy="878204"/>
            </a:xfrm>
            <a:custGeom>
              <a:avLst/>
              <a:gdLst/>
              <a:ahLst/>
              <a:cxnLst/>
              <a:rect l="l" t="t" r="r" b="b"/>
              <a:pathLst>
                <a:path w="4118" h="9324" extrusionOk="0">
                  <a:moveTo>
                    <a:pt x="4118" y="5690"/>
                  </a:moveTo>
                  <a:lnTo>
                    <a:pt x="4118" y="5690"/>
                  </a:lnTo>
                  <a:cubicBezTo>
                    <a:pt x="2555" y="6818"/>
                    <a:pt x="2417" y="7956"/>
                    <a:pt x="2443" y="8446"/>
                  </a:cubicBezTo>
                  <a:cubicBezTo>
                    <a:pt x="2334" y="8157"/>
                    <a:pt x="2219" y="7796"/>
                    <a:pt x="2125" y="7369"/>
                  </a:cubicBezTo>
                  <a:cubicBezTo>
                    <a:pt x="2039" y="6978"/>
                    <a:pt x="1965" y="6502"/>
                    <a:pt x="1936" y="5952"/>
                  </a:cubicBezTo>
                  <a:cubicBezTo>
                    <a:pt x="2166" y="5855"/>
                    <a:pt x="3355" y="5264"/>
                    <a:pt x="3645" y="3392"/>
                  </a:cubicBezTo>
                  <a:cubicBezTo>
                    <a:pt x="2345" y="4066"/>
                    <a:pt x="2011" y="5217"/>
                    <a:pt x="1926" y="5720"/>
                  </a:cubicBezTo>
                  <a:cubicBezTo>
                    <a:pt x="1902" y="4915"/>
                    <a:pt x="1974" y="3965"/>
                    <a:pt x="2233" y="2898"/>
                  </a:cubicBezTo>
                  <a:cubicBezTo>
                    <a:pt x="2484" y="2775"/>
                    <a:pt x="3704" y="2064"/>
                    <a:pt x="3266" y="0"/>
                  </a:cubicBezTo>
                  <a:cubicBezTo>
                    <a:pt x="2107" y="1149"/>
                    <a:pt x="2137" y="2444"/>
                    <a:pt x="2174" y="2814"/>
                  </a:cubicBezTo>
                  <a:cubicBezTo>
                    <a:pt x="2074" y="3215"/>
                    <a:pt x="2001" y="3601"/>
                    <a:pt x="1949" y="3969"/>
                  </a:cubicBezTo>
                  <a:cubicBezTo>
                    <a:pt x="1905" y="3467"/>
                    <a:pt x="1657" y="2642"/>
                    <a:pt x="656" y="1793"/>
                  </a:cubicBezTo>
                  <a:cubicBezTo>
                    <a:pt x="721" y="3262"/>
                    <a:pt x="1701" y="4250"/>
                    <a:pt x="1894" y="4431"/>
                  </a:cubicBezTo>
                  <a:cubicBezTo>
                    <a:pt x="1786" y="5547"/>
                    <a:pt x="1873" y="6479"/>
                    <a:pt x="2008" y="7181"/>
                  </a:cubicBezTo>
                  <a:cubicBezTo>
                    <a:pt x="1821" y="6615"/>
                    <a:pt x="1314" y="5545"/>
                    <a:pt x="0" y="4591"/>
                  </a:cubicBezTo>
                  <a:cubicBezTo>
                    <a:pt x="352" y="6890"/>
                    <a:pt x="1923" y="7517"/>
                    <a:pt x="2095" y="7580"/>
                  </a:cubicBezTo>
                  <a:cubicBezTo>
                    <a:pt x="2365" y="8680"/>
                    <a:pt x="2759" y="9300"/>
                    <a:pt x="2763" y="9306"/>
                  </a:cubicBezTo>
                  <a:cubicBezTo>
                    <a:pt x="2770" y="9318"/>
                    <a:pt x="2783" y="9324"/>
                    <a:pt x="2795" y="9324"/>
                  </a:cubicBezTo>
                  <a:cubicBezTo>
                    <a:pt x="2802" y="9324"/>
                    <a:pt x="2810" y="9322"/>
                    <a:pt x="2816" y="9318"/>
                  </a:cubicBezTo>
                  <a:cubicBezTo>
                    <a:pt x="2834" y="9307"/>
                    <a:pt x="2839" y="9283"/>
                    <a:pt x="2828" y="9265"/>
                  </a:cubicBezTo>
                  <a:cubicBezTo>
                    <a:pt x="2825" y="9262"/>
                    <a:pt x="2696" y="9059"/>
                    <a:pt x="2537" y="8682"/>
                  </a:cubicBezTo>
                  <a:cubicBezTo>
                    <a:pt x="2811" y="8604"/>
                    <a:pt x="3939" y="8138"/>
                    <a:pt x="4118" y="56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80" name="Google Shape;1180;p32"/>
            <p:cNvGrpSpPr/>
            <p:nvPr/>
          </p:nvGrpSpPr>
          <p:grpSpPr>
            <a:xfrm rot="9528556">
              <a:off x="166299" y="811456"/>
              <a:ext cx="508958" cy="508847"/>
              <a:chOff x="7193160" y="357120"/>
              <a:chExt cx="1192320" cy="1192320"/>
            </a:xfrm>
          </p:grpSpPr>
          <p:sp>
            <p:nvSpPr>
              <p:cNvPr id="1181" name="Google Shape;1181;p32"/>
              <p:cNvSpPr/>
              <p:nvPr/>
            </p:nvSpPr>
            <p:spPr>
              <a:xfrm>
                <a:off x="7209720" y="373320"/>
                <a:ext cx="1159560" cy="1159560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3221" extrusionOk="0">
                    <a:moveTo>
                      <a:pt x="3220" y="1335"/>
                    </a:moveTo>
                    <a:lnTo>
                      <a:pt x="3220" y="1335"/>
                    </a:lnTo>
                    <a:cubicBezTo>
                      <a:pt x="3201" y="1224"/>
                      <a:pt x="2825" y="1196"/>
                      <a:pt x="2380" y="1272"/>
                    </a:cubicBezTo>
                    <a:cubicBezTo>
                      <a:pt x="2360" y="1276"/>
                      <a:pt x="2339" y="1280"/>
                      <a:pt x="2320" y="1284"/>
                    </a:cubicBezTo>
                    <a:cubicBezTo>
                      <a:pt x="2336" y="1271"/>
                      <a:pt x="2352" y="1258"/>
                      <a:pt x="2367" y="1245"/>
                    </a:cubicBezTo>
                    <a:cubicBezTo>
                      <a:pt x="2715" y="956"/>
                      <a:pt x="2937" y="653"/>
                      <a:pt x="2865" y="566"/>
                    </a:cubicBezTo>
                    <a:cubicBezTo>
                      <a:pt x="2794" y="480"/>
                      <a:pt x="2455" y="644"/>
                      <a:pt x="2108" y="933"/>
                    </a:cubicBezTo>
                    <a:cubicBezTo>
                      <a:pt x="2092" y="946"/>
                      <a:pt x="2076" y="960"/>
                      <a:pt x="2061" y="972"/>
                    </a:cubicBezTo>
                    <a:cubicBezTo>
                      <a:pt x="2068" y="953"/>
                      <a:pt x="2076" y="934"/>
                      <a:pt x="2083" y="915"/>
                    </a:cubicBezTo>
                    <a:cubicBezTo>
                      <a:pt x="2239" y="492"/>
                      <a:pt x="2281" y="117"/>
                      <a:pt x="2175" y="79"/>
                    </a:cubicBezTo>
                    <a:cubicBezTo>
                      <a:pt x="2070" y="39"/>
                      <a:pt x="1858" y="351"/>
                      <a:pt x="1702" y="775"/>
                    </a:cubicBezTo>
                    <a:cubicBezTo>
                      <a:pt x="1695" y="794"/>
                      <a:pt x="1688" y="813"/>
                      <a:pt x="1681" y="833"/>
                    </a:cubicBezTo>
                    <a:cubicBezTo>
                      <a:pt x="1678" y="813"/>
                      <a:pt x="1675" y="792"/>
                      <a:pt x="1672" y="772"/>
                    </a:cubicBezTo>
                    <a:cubicBezTo>
                      <a:pt x="1595" y="327"/>
                      <a:pt x="1443" y="-18"/>
                      <a:pt x="1333" y="1"/>
                    </a:cubicBezTo>
                    <a:cubicBezTo>
                      <a:pt x="1223" y="20"/>
                      <a:pt x="1195" y="396"/>
                      <a:pt x="1271" y="841"/>
                    </a:cubicBezTo>
                    <a:cubicBezTo>
                      <a:pt x="1275" y="861"/>
                      <a:pt x="1279" y="881"/>
                      <a:pt x="1283" y="901"/>
                    </a:cubicBezTo>
                    <a:cubicBezTo>
                      <a:pt x="1270" y="885"/>
                      <a:pt x="1257" y="869"/>
                      <a:pt x="1244" y="853"/>
                    </a:cubicBezTo>
                    <a:cubicBezTo>
                      <a:pt x="955" y="507"/>
                      <a:pt x="651" y="283"/>
                      <a:pt x="565" y="355"/>
                    </a:cubicBezTo>
                    <a:cubicBezTo>
                      <a:pt x="479" y="427"/>
                      <a:pt x="643" y="766"/>
                      <a:pt x="932" y="1113"/>
                    </a:cubicBezTo>
                    <a:cubicBezTo>
                      <a:pt x="944" y="1129"/>
                      <a:pt x="958" y="1145"/>
                      <a:pt x="971" y="1160"/>
                    </a:cubicBezTo>
                    <a:cubicBezTo>
                      <a:pt x="952" y="1152"/>
                      <a:pt x="933" y="1145"/>
                      <a:pt x="914" y="1138"/>
                    </a:cubicBezTo>
                    <a:cubicBezTo>
                      <a:pt x="490" y="981"/>
                      <a:pt x="116" y="940"/>
                      <a:pt x="77" y="1045"/>
                    </a:cubicBezTo>
                    <a:cubicBezTo>
                      <a:pt x="38" y="1151"/>
                      <a:pt x="350" y="1363"/>
                      <a:pt x="773" y="1519"/>
                    </a:cubicBezTo>
                    <a:cubicBezTo>
                      <a:pt x="792" y="1526"/>
                      <a:pt x="812" y="1533"/>
                      <a:pt x="831" y="1539"/>
                    </a:cubicBezTo>
                    <a:cubicBezTo>
                      <a:pt x="811" y="1543"/>
                      <a:pt x="791" y="1545"/>
                      <a:pt x="770" y="1549"/>
                    </a:cubicBezTo>
                    <a:cubicBezTo>
                      <a:pt x="326" y="1626"/>
                      <a:pt x="-19" y="1777"/>
                      <a:pt x="0" y="1887"/>
                    </a:cubicBezTo>
                    <a:cubicBezTo>
                      <a:pt x="19" y="1998"/>
                      <a:pt x="394" y="2026"/>
                      <a:pt x="839" y="1950"/>
                    </a:cubicBezTo>
                    <a:cubicBezTo>
                      <a:pt x="860" y="1946"/>
                      <a:pt x="879" y="1942"/>
                      <a:pt x="900" y="1938"/>
                    </a:cubicBezTo>
                    <a:cubicBezTo>
                      <a:pt x="884" y="1951"/>
                      <a:pt x="868" y="1964"/>
                      <a:pt x="852" y="1977"/>
                    </a:cubicBezTo>
                    <a:cubicBezTo>
                      <a:pt x="505" y="2265"/>
                      <a:pt x="282" y="2569"/>
                      <a:pt x="354" y="2656"/>
                    </a:cubicBezTo>
                    <a:cubicBezTo>
                      <a:pt x="425" y="2742"/>
                      <a:pt x="764" y="2578"/>
                      <a:pt x="1112" y="2289"/>
                    </a:cubicBezTo>
                    <a:cubicBezTo>
                      <a:pt x="1128" y="2276"/>
                      <a:pt x="1143" y="2263"/>
                      <a:pt x="1159" y="2249"/>
                    </a:cubicBezTo>
                    <a:cubicBezTo>
                      <a:pt x="1151" y="2268"/>
                      <a:pt x="1143" y="2287"/>
                      <a:pt x="1136" y="2307"/>
                    </a:cubicBezTo>
                    <a:cubicBezTo>
                      <a:pt x="980" y="2730"/>
                      <a:pt x="939" y="3105"/>
                      <a:pt x="1044" y="3143"/>
                    </a:cubicBezTo>
                    <a:cubicBezTo>
                      <a:pt x="1150" y="3182"/>
                      <a:pt x="1362" y="2871"/>
                      <a:pt x="1517" y="2448"/>
                    </a:cubicBezTo>
                    <a:cubicBezTo>
                      <a:pt x="1525" y="2428"/>
                      <a:pt x="1531" y="2409"/>
                      <a:pt x="1538" y="2389"/>
                    </a:cubicBezTo>
                    <a:cubicBezTo>
                      <a:pt x="1541" y="2409"/>
                      <a:pt x="1544" y="2430"/>
                      <a:pt x="1548" y="2450"/>
                    </a:cubicBezTo>
                    <a:cubicBezTo>
                      <a:pt x="1624" y="2895"/>
                      <a:pt x="1776" y="3240"/>
                      <a:pt x="1886" y="3221"/>
                    </a:cubicBezTo>
                    <a:cubicBezTo>
                      <a:pt x="1997" y="3202"/>
                      <a:pt x="2024" y="2826"/>
                      <a:pt x="1948" y="2381"/>
                    </a:cubicBezTo>
                    <a:cubicBezTo>
                      <a:pt x="1945" y="2361"/>
                      <a:pt x="1941" y="2341"/>
                      <a:pt x="1937" y="2321"/>
                    </a:cubicBezTo>
                    <a:cubicBezTo>
                      <a:pt x="1950" y="2337"/>
                      <a:pt x="1963" y="2353"/>
                      <a:pt x="1976" y="2369"/>
                    </a:cubicBezTo>
                    <a:cubicBezTo>
                      <a:pt x="2264" y="2716"/>
                      <a:pt x="2568" y="2939"/>
                      <a:pt x="2654" y="2867"/>
                    </a:cubicBezTo>
                    <a:cubicBezTo>
                      <a:pt x="2740" y="2795"/>
                      <a:pt x="2577" y="2456"/>
                      <a:pt x="2288" y="2109"/>
                    </a:cubicBezTo>
                    <a:cubicBezTo>
                      <a:pt x="2275" y="2093"/>
                      <a:pt x="2262" y="2078"/>
                      <a:pt x="2248" y="2062"/>
                    </a:cubicBezTo>
                    <a:cubicBezTo>
                      <a:pt x="2267" y="2070"/>
                      <a:pt x="2286" y="2077"/>
                      <a:pt x="2306" y="2084"/>
                    </a:cubicBezTo>
                    <a:cubicBezTo>
                      <a:pt x="2729" y="2240"/>
                      <a:pt x="3104" y="2282"/>
                      <a:pt x="3142" y="2176"/>
                    </a:cubicBezTo>
                    <a:cubicBezTo>
                      <a:pt x="3181" y="2071"/>
                      <a:pt x="2869" y="1859"/>
                      <a:pt x="2447" y="1703"/>
                    </a:cubicBezTo>
                    <a:cubicBezTo>
                      <a:pt x="2427" y="1696"/>
                      <a:pt x="2407" y="1690"/>
                      <a:pt x="2388" y="1683"/>
                    </a:cubicBezTo>
                    <a:cubicBezTo>
                      <a:pt x="2408" y="1679"/>
                      <a:pt x="2429" y="1677"/>
                      <a:pt x="2449" y="1673"/>
                    </a:cubicBezTo>
                    <a:cubicBezTo>
                      <a:pt x="2893" y="1596"/>
                      <a:pt x="3239" y="1445"/>
                      <a:pt x="3220" y="133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2" name="Google Shape;1182;p32"/>
              <p:cNvSpPr/>
              <p:nvPr/>
            </p:nvSpPr>
            <p:spPr>
              <a:xfrm>
                <a:off x="7198920" y="362880"/>
                <a:ext cx="1180800" cy="1180800"/>
              </a:xfrm>
              <a:custGeom>
                <a:avLst/>
                <a:gdLst/>
                <a:ahLst/>
                <a:cxnLst/>
                <a:rect l="l" t="t" r="r" b="b"/>
                <a:pathLst>
                  <a:path w="3280" h="3280" extrusionOk="0">
                    <a:moveTo>
                      <a:pt x="3279" y="1359"/>
                    </a:moveTo>
                    <a:lnTo>
                      <a:pt x="3279" y="1359"/>
                    </a:lnTo>
                    <a:cubicBezTo>
                      <a:pt x="3254" y="1214"/>
                      <a:pt x="2853" y="1202"/>
                      <a:pt x="2454" y="1264"/>
                    </a:cubicBezTo>
                    <a:cubicBezTo>
                      <a:pt x="2760" y="1001"/>
                      <a:pt x="3012" y="690"/>
                      <a:pt x="2918" y="576"/>
                    </a:cubicBezTo>
                    <a:cubicBezTo>
                      <a:pt x="2873" y="522"/>
                      <a:pt x="2768" y="534"/>
                      <a:pt x="2607" y="611"/>
                    </a:cubicBezTo>
                    <a:cubicBezTo>
                      <a:pt x="2473" y="676"/>
                      <a:pt x="2315" y="781"/>
                      <a:pt x="2157" y="908"/>
                    </a:cubicBezTo>
                    <a:cubicBezTo>
                      <a:pt x="2292" y="527"/>
                      <a:pt x="2353" y="131"/>
                      <a:pt x="2215" y="80"/>
                    </a:cubicBezTo>
                    <a:cubicBezTo>
                      <a:pt x="2149" y="55"/>
                      <a:pt x="2064" y="118"/>
                      <a:pt x="1964" y="266"/>
                    </a:cubicBezTo>
                    <a:cubicBezTo>
                      <a:pt x="1879" y="389"/>
                      <a:pt x="1795" y="558"/>
                      <a:pt x="1722" y="747"/>
                    </a:cubicBezTo>
                    <a:cubicBezTo>
                      <a:pt x="1648" y="350"/>
                      <a:pt x="1503" y="-24"/>
                      <a:pt x="1358" y="1"/>
                    </a:cubicBezTo>
                    <a:cubicBezTo>
                      <a:pt x="1213" y="26"/>
                      <a:pt x="1202" y="427"/>
                      <a:pt x="1264" y="826"/>
                    </a:cubicBezTo>
                    <a:cubicBezTo>
                      <a:pt x="1001" y="519"/>
                      <a:pt x="689" y="267"/>
                      <a:pt x="576" y="361"/>
                    </a:cubicBezTo>
                    <a:cubicBezTo>
                      <a:pt x="464" y="455"/>
                      <a:pt x="654" y="809"/>
                      <a:pt x="908" y="1123"/>
                    </a:cubicBezTo>
                    <a:cubicBezTo>
                      <a:pt x="526" y="989"/>
                      <a:pt x="130" y="927"/>
                      <a:pt x="80" y="1064"/>
                    </a:cubicBezTo>
                    <a:cubicBezTo>
                      <a:pt x="29" y="1202"/>
                      <a:pt x="370" y="1412"/>
                      <a:pt x="747" y="1558"/>
                    </a:cubicBezTo>
                    <a:cubicBezTo>
                      <a:pt x="548" y="1595"/>
                      <a:pt x="366" y="1647"/>
                      <a:pt x="229" y="1707"/>
                    </a:cubicBezTo>
                    <a:cubicBezTo>
                      <a:pt x="66" y="1780"/>
                      <a:pt x="-11" y="1851"/>
                      <a:pt x="1" y="1922"/>
                    </a:cubicBezTo>
                    <a:cubicBezTo>
                      <a:pt x="16" y="2013"/>
                      <a:pt x="183" y="2052"/>
                      <a:pt x="404" y="2052"/>
                    </a:cubicBezTo>
                    <a:cubicBezTo>
                      <a:pt x="532" y="2052"/>
                      <a:pt x="680" y="2038"/>
                      <a:pt x="826" y="2015"/>
                    </a:cubicBezTo>
                    <a:cubicBezTo>
                      <a:pt x="519" y="2278"/>
                      <a:pt x="267" y="2590"/>
                      <a:pt x="361" y="2703"/>
                    </a:cubicBezTo>
                    <a:cubicBezTo>
                      <a:pt x="380" y="2726"/>
                      <a:pt x="409" y="2737"/>
                      <a:pt x="447" y="2737"/>
                    </a:cubicBezTo>
                    <a:cubicBezTo>
                      <a:pt x="502" y="2737"/>
                      <a:pt x="577" y="2714"/>
                      <a:pt x="672" y="2668"/>
                    </a:cubicBezTo>
                    <a:cubicBezTo>
                      <a:pt x="807" y="2603"/>
                      <a:pt x="965" y="2499"/>
                      <a:pt x="1122" y="2372"/>
                    </a:cubicBezTo>
                    <a:cubicBezTo>
                      <a:pt x="988" y="2753"/>
                      <a:pt x="926" y="3149"/>
                      <a:pt x="1064" y="3200"/>
                    </a:cubicBezTo>
                    <a:cubicBezTo>
                      <a:pt x="1073" y="3204"/>
                      <a:pt x="1083" y="3205"/>
                      <a:pt x="1093" y="3205"/>
                    </a:cubicBezTo>
                    <a:cubicBezTo>
                      <a:pt x="1230" y="3205"/>
                      <a:pt x="1422" y="2884"/>
                      <a:pt x="1558" y="2533"/>
                    </a:cubicBezTo>
                    <a:cubicBezTo>
                      <a:pt x="1595" y="2731"/>
                      <a:pt x="1647" y="2914"/>
                      <a:pt x="1707" y="3050"/>
                    </a:cubicBezTo>
                    <a:cubicBezTo>
                      <a:pt x="1775" y="3203"/>
                      <a:pt x="1841" y="3280"/>
                      <a:pt x="1907" y="3280"/>
                    </a:cubicBezTo>
                    <a:cubicBezTo>
                      <a:pt x="1912" y="3280"/>
                      <a:pt x="1916" y="3280"/>
                      <a:pt x="1921" y="3279"/>
                    </a:cubicBezTo>
                    <a:cubicBezTo>
                      <a:pt x="2066" y="3254"/>
                      <a:pt x="2078" y="2853"/>
                      <a:pt x="2015" y="2454"/>
                    </a:cubicBezTo>
                    <a:cubicBezTo>
                      <a:pt x="2146" y="2608"/>
                      <a:pt x="2283" y="2739"/>
                      <a:pt x="2403" y="2828"/>
                    </a:cubicBezTo>
                    <a:cubicBezTo>
                      <a:pt x="2505" y="2902"/>
                      <a:pt x="2584" y="2939"/>
                      <a:pt x="2641" y="2939"/>
                    </a:cubicBezTo>
                    <a:cubicBezTo>
                      <a:pt x="2666" y="2939"/>
                      <a:pt x="2687" y="2932"/>
                      <a:pt x="2703" y="2918"/>
                    </a:cubicBezTo>
                    <a:cubicBezTo>
                      <a:pt x="2758" y="2873"/>
                      <a:pt x="2746" y="2769"/>
                      <a:pt x="2668" y="2607"/>
                    </a:cubicBezTo>
                    <a:cubicBezTo>
                      <a:pt x="2603" y="2473"/>
                      <a:pt x="2498" y="2315"/>
                      <a:pt x="2372" y="2157"/>
                    </a:cubicBezTo>
                    <a:cubicBezTo>
                      <a:pt x="2602" y="2238"/>
                      <a:pt x="2838" y="2293"/>
                      <a:pt x="3000" y="2293"/>
                    </a:cubicBezTo>
                    <a:cubicBezTo>
                      <a:pt x="3106" y="2293"/>
                      <a:pt x="3180" y="2270"/>
                      <a:pt x="3200" y="2216"/>
                    </a:cubicBezTo>
                    <a:cubicBezTo>
                      <a:pt x="3251" y="2078"/>
                      <a:pt x="2909" y="1868"/>
                      <a:pt x="2533" y="1722"/>
                    </a:cubicBezTo>
                    <a:cubicBezTo>
                      <a:pt x="2930" y="1648"/>
                      <a:pt x="3304" y="1503"/>
                      <a:pt x="3279" y="1359"/>
                    </a:cubicBezTo>
                    <a:moveTo>
                      <a:pt x="2633" y="664"/>
                    </a:moveTo>
                    <a:lnTo>
                      <a:pt x="2633" y="664"/>
                    </a:lnTo>
                    <a:cubicBezTo>
                      <a:pt x="2729" y="618"/>
                      <a:pt x="2793" y="602"/>
                      <a:pt x="2832" y="602"/>
                    </a:cubicBezTo>
                    <a:cubicBezTo>
                      <a:pt x="2853" y="602"/>
                      <a:pt x="2867" y="607"/>
                      <a:pt x="2873" y="614"/>
                    </a:cubicBezTo>
                    <a:cubicBezTo>
                      <a:pt x="2919" y="670"/>
                      <a:pt x="2754" y="939"/>
                      <a:pt x="2378" y="1251"/>
                    </a:cubicBezTo>
                    <a:lnTo>
                      <a:pt x="2378" y="1251"/>
                    </a:lnTo>
                    <a:cubicBezTo>
                      <a:pt x="2364" y="1263"/>
                      <a:pt x="2351" y="1274"/>
                      <a:pt x="2337" y="1285"/>
                    </a:cubicBezTo>
                    <a:cubicBezTo>
                      <a:pt x="2194" y="1313"/>
                      <a:pt x="2056" y="1349"/>
                      <a:pt x="1939" y="1391"/>
                    </a:cubicBezTo>
                    <a:cubicBezTo>
                      <a:pt x="2002" y="1283"/>
                      <a:pt x="2063" y="1154"/>
                      <a:pt x="2116" y="1019"/>
                    </a:cubicBezTo>
                    <a:cubicBezTo>
                      <a:pt x="2129" y="1008"/>
                      <a:pt x="2142" y="996"/>
                      <a:pt x="2157" y="984"/>
                    </a:cubicBezTo>
                    <a:cubicBezTo>
                      <a:pt x="2323" y="846"/>
                      <a:pt x="2492" y="733"/>
                      <a:pt x="2633" y="664"/>
                    </a:cubicBezTo>
                    <a:moveTo>
                      <a:pt x="1567" y="1927"/>
                    </a:moveTo>
                    <a:lnTo>
                      <a:pt x="1567" y="1927"/>
                    </a:lnTo>
                    <a:cubicBezTo>
                      <a:pt x="1587" y="1900"/>
                      <a:pt x="1605" y="1873"/>
                      <a:pt x="1620" y="1847"/>
                    </a:cubicBezTo>
                    <a:cubicBezTo>
                      <a:pt x="1631" y="1875"/>
                      <a:pt x="1644" y="1905"/>
                      <a:pt x="1659" y="1936"/>
                    </a:cubicBezTo>
                    <a:cubicBezTo>
                      <a:pt x="1646" y="2039"/>
                      <a:pt x="1619" y="2159"/>
                      <a:pt x="1581" y="2285"/>
                    </a:cubicBezTo>
                    <a:cubicBezTo>
                      <a:pt x="1566" y="2154"/>
                      <a:pt x="1561" y="2031"/>
                      <a:pt x="1567" y="1927"/>
                    </a:cubicBezTo>
                    <a:moveTo>
                      <a:pt x="1713" y="1352"/>
                    </a:moveTo>
                    <a:lnTo>
                      <a:pt x="1713" y="1352"/>
                    </a:lnTo>
                    <a:cubicBezTo>
                      <a:pt x="1692" y="1380"/>
                      <a:pt x="1674" y="1407"/>
                      <a:pt x="1658" y="1433"/>
                    </a:cubicBezTo>
                    <a:cubicBezTo>
                      <a:pt x="1648" y="1404"/>
                      <a:pt x="1635" y="1374"/>
                      <a:pt x="1620" y="1343"/>
                    </a:cubicBezTo>
                    <a:cubicBezTo>
                      <a:pt x="1633" y="1248"/>
                      <a:pt x="1658" y="1129"/>
                      <a:pt x="1699" y="994"/>
                    </a:cubicBezTo>
                    <a:cubicBezTo>
                      <a:pt x="1713" y="1125"/>
                      <a:pt x="1718" y="1248"/>
                      <a:pt x="1713" y="1352"/>
                    </a:cubicBezTo>
                    <a:moveTo>
                      <a:pt x="1749" y="1556"/>
                    </a:moveTo>
                    <a:lnTo>
                      <a:pt x="1749" y="1556"/>
                    </a:lnTo>
                    <a:cubicBezTo>
                      <a:pt x="1746" y="1556"/>
                      <a:pt x="1743" y="1556"/>
                      <a:pt x="1740" y="1557"/>
                    </a:cubicBezTo>
                    <a:cubicBezTo>
                      <a:pt x="1741" y="1554"/>
                      <a:pt x="1743" y="1551"/>
                      <a:pt x="1743" y="1547"/>
                    </a:cubicBezTo>
                    <a:cubicBezTo>
                      <a:pt x="1753" y="1541"/>
                      <a:pt x="1763" y="1535"/>
                      <a:pt x="1774" y="1528"/>
                    </a:cubicBezTo>
                    <a:cubicBezTo>
                      <a:pt x="1766" y="1539"/>
                      <a:pt x="1757" y="1548"/>
                      <a:pt x="1749" y="1556"/>
                    </a:cubicBezTo>
                    <a:moveTo>
                      <a:pt x="1556" y="1532"/>
                    </a:moveTo>
                    <a:lnTo>
                      <a:pt x="1556" y="1532"/>
                    </a:lnTo>
                    <a:cubicBezTo>
                      <a:pt x="1556" y="1535"/>
                      <a:pt x="1556" y="1537"/>
                      <a:pt x="1557" y="1540"/>
                    </a:cubicBezTo>
                    <a:cubicBezTo>
                      <a:pt x="1553" y="1539"/>
                      <a:pt x="1550" y="1537"/>
                      <a:pt x="1547" y="1536"/>
                    </a:cubicBezTo>
                    <a:cubicBezTo>
                      <a:pt x="1541" y="1527"/>
                      <a:pt x="1536" y="1518"/>
                      <a:pt x="1529" y="1508"/>
                    </a:cubicBezTo>
                    <a:cubicBezTo>
                      <a:pt x="1540" y="1517"/>
                      <a:pt x="1548" y="1525"/>
                      <a:pt x="1556" y="1532"/>
                    </a:cubicBezTo>
                    <a:moveTo>
                      <a:pt x="1517" y="1595"/>
                    </a:moveTo>
                    <a:lnTo>
                      <a:pt x="1517" y="1595"/>
                    </a:lnTo>
                    <a:cubicBezTo>
                      <a:pt x="1514" y="1595"/>
                      <a:pt x="1512" y="1596"/>
                      <a:pt x="1509" y="1596"/>
                    </a:cubicBezTo>
                    <a:cubicBezTo>
                      <a:pt x="1500" y="1592"/>
                      <a:pt x="1490" y="1587"/>
                      <a:pt x="1480" y="1581"/>
                    </a:cubicBezTo>
                    <a:cubicBezTo>
                      <a:pt x="1492" y="1583"/>
                      <a:pt x="1503" y="1586"/>
                      <a:pt x="1513" y="1588"/>
                    </a:cubicBezTo>
                    <a:cubicBezTo>
                      <a:pt x="1514" y="1590"/>
                      <a:pt x="1516" y="1593"/>
                      <a:pt x="1517" y="1595"/>
                    </a:cubicBezTo>
                    <a:moveTo>
                      <a:pt x="1511" y="1662"/>
                    </a:moveTo>
                    <a:lnTo>
                      <a:pt x="1511" y="1662"/>
                    </a:lnTo>
                    <a:cubicBezTo>
                      <a:pt x="1509" y="1664"/>
                      <a:pt x="1507" y="1666"/>
                      <a:pt x="1504" y="1668"/>
                    </a:cubicBezTo>
                    <a:cubicBezTo>
                      <a:pt x="1494" y="1668"/>
                      <a:pt x="1484" y="1669"/>
                      <a:pt x="1472" y="1669"/>
                    </a:cubicBezTo>
                    <a:cubicBezTo>
                      <a:pt x="1483" y="1665"/>
                      <a:pt x="1493" y="1662"/>
                      <a:pt x="1503" y="1659"/>
                    </a:cubicBezTo>
                    <a:cubicBezTo>
                      <a:pt x="1505" y="1660"/>
                      <a:pt x="1508" y="1661"/>
                      <a:pt x="1511" y="1662"/>
                    </a:cubicBezTo>
                    <a:moveTo>
                      <a:pt x="1531" y="1725"/>
                    </a:moveTo>
                    <a:lnTo>
                      <a:pt x="1531" y="1725"/>
                    </a:lnTo>
                    <a:cubicBezTo>
                      <a:pt x="1533" y="1724"/>
                      <a:pt x="1536" y="1724"/>
                      <a:pt x="1539" y="1724"/>
                    </a:cubicBezTo>
                    <a:cubicBezTo>
                      <a:pt x="1538" y="1726"/>
                      <a:pt x="1537" y="1729"/>
                      <a:pt x="1536" y="1732"/>
                    </a:cubicBezTo>
                    <a:cubicBezTo>
                      <a:pt x="1528" y="1738"/>
                      <a:pt x="1519" y="1743"/>
                      <a:pt x="1509" y="1749"/>
                    </a:cubicBezTo>
                    <a:cubicBezTo>
                      <a:pt x="1517" y="1740"/>
                      <a:pt x="1524" y="1732"/>
                      <a:pt x="1531" y="1725"/>
                    </a:cubicBezTo>
                    <a:moveTo>
                      <a:pt x="1760" y="1470"/>
                    </a:moveTo>
                    <a:lnTo>
                      <a:pt x="1760" y="1470"/>
                    </a:lnTo>
                    <a:cubicBezTo>
                      <a:pt x="1764" y="1443"/>
                      <a:pt x="1768" y="1414"/>
                      <a:pt x="1770" y="1382"/>
                    </a:cubicBezTo>
                    <a:cubicBezTo>
                      <a:pt x="1770" y="1379"/>
                      <a:pt x="1771" y="1377"/>
                      <a:pt x="1771" y="1374"/>
                    </a:cubicBezTo>
                    <a:cubicBezTo>
                      <a:pt x="1829" y="1297"/>
                      <a:pt x="1911" y="1207"/>
                      <a:pt x="2015" y="1110"/>
                    </a:cubicBezTo>
                    <a:cubicBezTo>
                      <a:pt x="1958" y="1240"/>
                      <a:pt x="1901" y="1346"/>
                      <a:pt x="1847" y="1427"/>
                    </a:cubicBezTo>
                    <a:cubicBezTo>
                      <a:pt x="1816" y="1441"/>
                      <a:pt x="1786" y="1455"/>
                      <a:pt x="1760" y="1470"/>
                    </a:cubicBezTo>
                    <a:moveTo>
                      <a:pt x="1692" y="1513"/>
                    </a:moveTo>
                    <a:lnTo>
                      <a:pt x="1692" y="1513"/>
                    </a:lnTo>
                    <a:cubicBezTo>
                      <a:pt x="1689" y="1514"/>
                      <a:pt x="1687" y="1516"/>
                      <a:pt x="1684" y="1518"/>
                    </a:cubicBezTo>
                    <a:cubicBezTo>
                      <a:pt x="1684" y="1515"/>
                      <a:pt x="1683" y="1512"/>
                      <a:pt x="1683" y="1508"/>
                    </a:cubicBezTo>
                    <a:cubicBezTo>
                      <a:pt x="1688" y="1499"/>
                      <a:pt x="1693" y="1489"/>
                      <a:pt x="1699" y="1479"/>
                    </a:cubicBezTo>
                    <a:cubicBezTo>
                      <a:pt x="1697" y="1491"/>
                      <a:pt x="1694" y="1502"/>
                      <a:pt x="1692" y="1513"/>
                    </a:cubicBezTo>
                    <a:moveTo>
                      <a:pt x="1621" y="1503"/>
                    </a:moveTo>
                    <a:lnTo>
                      <a:pt x="1621" y="1503"/>
                    </a:lnTo>
                    <a:cubicBezTo>
                      <a:pt x="1620" y="1506"/>
                      <a:pt x="1619" y="1509"/>
                      <a:pt x="1618" y="1512"/>
                    </a:cubicBezTo>
                    <a:cubicBezTo>
                      <a:pt x="1615" y="1509"/>
                      <a:pt x="1614" y="1507"/>
                      <a:pt x="1611" y="1504"/>
                    </a:cubicBezTo>
                    <a:cubicBezTo>
                      <a:pt x="1610" y="1493"/>
                      <a:pt x="1610" y="1481"/>
                      <a:pt x="1610" y="1468"/>
                    </a:cubicBezTo>
                    <a:cubicBezTo>
                      <a:pt x="1615" y="1481"/>
                      <a:pt x="1618" y="1492"/>
                      <a:pt x="1621" y="1503"/>
                    </a:cubicBezTo>
                    <a:moveTo>
                      <a:pt x="1552" y="1451"/>
                    </a:moveTo>
                    <a:lnTo>
                      <a:pt x="1552" y="1451"/>
                    </a:lnTo>
                    <a:cubicBezTo>
                      <a:pt x="1531" y="1434"/>
                      <a:pt x="1508" y="1416"/>
                      <a:pt x="1481" y="1398"/>
                    </a:cubicBezTo>
                    <a:cubicBezTo>
                      <a:pt x="1479" y="1397"/>
                      <a:pt x="1477" y="1395"/>
                      <a:pt x="1475" y="1394"/>
                    </a:cubicBezTo>
                    <a:cubicBezTo>
                      <a:pt x="1438" y="1304"/>
                      <a:pt x="1400" y="1189"/>
                      <a:pt x="1368" y="1050"/>
                    </a:cubicBezTo>
                    <a:cubicBezTo>
                      <a:pt x="1452" y="1165"/>
                      <a:pt x="1516" y="1267"/>
                      <a:pt x="1559" y="1353"/>
                    </a:cubicBezTo>
                    <a:cubicBezTo>
                      <a:pt x="1555" y="1388"/>
                      <a:pt x="1553" y="1421"/>
                      <a:pt x="1552" y="1451"/>
                    </a:cubicBezTo>
                    <a:moveTo>
                      <a:pt x="1469" y="1519"/>
                    </a:moveTo>
                    <a:lnTo>
                      <a:pt x="1469" y="1519"/>
                    </a:lnTo>
                    <a:cubicBezTo>
                      <a:pt x="1442" y="1516"/>
                      <a:pt x="1414" y="1512"/>
                      <a:pt x="1381" y="1509"/>
                    </a:cubicBezTo>
                    <a:cubicBezTo>
                      <a:pt x="1379" y="1509"/>
                      <a:pt x="1376" y="1509"/>
                      <a:pt x="1374" y="1509"/>
                    </a:cubicBezTo>
                    <a:cubicBezTo>
                      <a:pt x="1291" y="1446"/>
                      <a:pt x="1201" y="1362"/>
                      <a:pt x="1110" y="1266"/>
                    </a:cubicBezTo>
                    <a:cubicBezTo>
                      <a:pt x="1232" y="1319"/>
                      <a:pt x="1340" y="1376"/>
                      <a:pt x="1427" y="1433"/>
                    </a:cubicBezTo>
                    <a:cubicBezTo>
                      <a:pt x="1441" y="1465"/>
                      <a:pt x="1455" y="1494"/>
                      <a:pt x="1469" y="1519"/>
                    </a:cubicBezTo>
                    <a:moveTo>
                      <a:pt x="1359" y="1572"/>
                    </a:moveTo>
                    <a:lnTo>
                      <a:pt x="1359" y="1572"/>
                    </a:lnTo>
                    <a:cubicBezTo>
                      <a:pt x="1385" y="1591"/>
                      <a:pt x="1409" y="1607"/>
                      <a:pt x="1432" y="1621"/>
                    </a:cubicBezTo>
                    <a:cubicBezTo>
                      <a:pt x="1407" y="1631"/>
                      <a:pt x="1380" y="1642"/>
                      <a:pt x="1351" y="1656"/>
                    </a:cubicBezTo>
                    <a:cubicBezTo>
                      <a:pt x="1349" y="1657"/>
                      <a:pt x="1347" y="1659"/>
                      <a:pt x="1344" y="1660"/>
                    </a:cubicBezTo>
                    <a:cubicBezTo>
                      <a:pt x="1241" y="1646"/>
                      <a:pt x="1121" y="1619"/>
                      <a:pt x="995" y="1581"/>
                    </a:cubicBezTo>
                    <a:cubicBezTo>
                      <a:pt x="1090" y="1571"/>
                      <a:pt x="1181" y="1564"/>
                      <a:pt x="1263" y="1564"/>
                    </a:cubicBezTo>
                    <a:cubicBezTo>
                      <a:pt x="1294" y="1564"/>
                      <a:pt x="1324" y="1565"/>
                      <a:pt x="1353" y="1567"/>
                    </a:cubicBezTo>
                    <a:cubicBezTo>
                      <a:pt x="1355" y="1568"/>
                      <a:pt x="1357" y="1570"/>
                      <a:pt x="1359" y="1572"/>
                    </a:cubicBezTo>
                    <a:moveTo>
                      <a:pt x="1362" y="1721"/>
                    </a:moveTo>
                    <a:lnTo>
                      <a:pt x="1362" y="1721"/>
                    </a:lnTo>
                    <a:cubicBezTo>
                      <a:pt x="1394" y="1725"/>
                      <a:pt x="1424" y="1726"/>
                      <a:pt x="1450" y="1727"/>
                    </a:cubicBezTo>
                    <a:cubicBezTo>
                      <a:pt x="1434" y="1748"/>
                      <a:pt x="1416" y="1771"/>
                      <a:pt x="1398" y="1798"/>
                    </a:cubicBezTo>
                    <a:cubicBezTo>
                      <a:pt x="1397" y="1800"/>
                      <a:pt x="1395" y="1803"/>
                      <a:pt x="1394" y="1804"/>
                    </a:cubicBezTo>
                    <a:cubicBezTo>
                      <a:pt x="1297" y="1845"/>
                      <a:pt x="1180" y="1881"/>
                      <a:pt x="1051" y="1911"/>
                    </a:cubicBezTo>
                    <a:cubicBezTo>
                      <a:pt x="1158" y="1833"/>
                      <a:pt x="1261" y="1767"/>
                      <a:pt x="1355" y="1720"/>
                    </a:cubicBezTo>
                    <a:cubicBezTo>
                      <a:pt x="1357" y="1721"/>
                      <a:pt x="1360" y="1721"/>
                      <a:pt x="1362" y="1721"/>
                    </a:cubicBezTo>
                    <a:moveTo>
                      <a:pt x="1440" y="1849"/>
                    </a:moveTo>
                    <a:lnTo>
                      <a:pt x="1440" y="1849"/>
                    </a:lnTo>
                    <a:cubicBezTo>
                      <a:pt x="1470" y="1836"/>
                      <a:pt x="1496" y="1823"/>
                      <a:pt x="1519" y="1810"/>
                    </a:cubicBezTo>
                    <a:cubicBezTo>
                      <a:pt x="1516" y="1837"/>
                      <a:pt x="1512" y="1865"/>
                      <a:pt x="1509" y="1898"/>
                    </a:cubicBezTo>
                    <a:cubicBezTo>
                      <a:pt x="1509" y="1900"/>
                      <a:pt x="1509" y="1903"/>
                      <a:pt x="1509" y="1906"/>
                    </a:cubicBezTo>
                    <a:cubicBezTo>
                      <a:pt x="1450" y="1984"/>
                      <a:pt x="1368" y="2073"/>
                      <a:pt x="1265" y="2170"/>
                    </a:cubicBezTo>
                    <a:cubicBezTo>
                      <a:pt x="1319" y="2048"/>
                      <a:pt x="1376" y="1939"/>
                      <a:pt x="1433" y="1852"/>
                    </a:cubicBezTo>
                    <a:cubicBezTo>
                      <a:pt x="1435" y="1851"/>
                      <a:pt x="1438" y="1850"/>
                      <a:pt x="1440" y="1849"/>
                    </a:cubicBezTo>
                    <a:moveTo>
                      <a:pt x="1588" y="1768"/>
                    </a:moveTo>
                    <a:lnTo>
                      <a:pt x="1588" y="1768"/>
                    </a:lnTo>
                    <a:cubicBezTo>
                      <a:pt x="1590" y="1766"/>
                      <a:pt x="1592" y="1764"/>
                      <a:pt x="1595" y="1762"/>
                    </a:cubicBezTo>
                    <a:cubicBezTo>
                      <a:pt x="1596" y="1764"/>
                      <a:pt x="1596" y="1767"/>
                      <a:pt x="1596" y="1770"/>
                    </a:cubicBezTo>
                    <a:cubicBezTo>
                      <a:pt x="1592" y="1779"/>
                      <a:pt x="1587" y="1789"/>
                      <a:pt x="1581" y="1799"/>
                    </a:cubicBezTo>
                    <a:cubicBezTo>
                      <a:pt x="1583" y="1788"/>
                      <a:pt x="1585" y="1778"/>
                      <a:pt x="1588" y="1768"/>
                    </a:cubicBezTo>
                    <a:moveTo>
                      <a:pt x="1658" y="1777"/>
                    </a:moveTo>
                    <a:lnTo>
                      <a:pt x="1658" y="1777"/>
                    </a:lnTo>
                    <a:cubicBezTo>
                      <a:pt x="1659" y="1775"/>
                      <a:pt x="1660" y="1771"/>
                      <a:pt x="1662" y="1768"/>
                    </a:cubicBezTo>
                    <a:cubicBezTo>
                      <a:pt x="1664" y="1771"/>
                      <a:pt x="1665" y="1772"/>
                      <a:pt x="1667" y="1775"/>
                    </a:cubicBezTo>
                    <a:cubicBezTo>
                      <a:pt x="1668" y="1785"/>
                      <a:pt x="1669" y="1797"/>
                      <a:pt x="1669" y="1809"/>
                    </a:cubicBezTo>
                    <a:cubicBezTo>
                      <a:pt x="1664" y="1798"/>
                      <a:pt x="1661" y="1787"/>
                      <a:pt x="1658" y="1777"/>
                    </a:cubicBezTo>
                    <a:moveTo>
                      <a:pt x="1721" y="1918"/>
                    </a:moveTo>
                    <a:lnTo>
                      <a:pt x="1721" y="1918"/>
                    </a:lnTo>
                    <a:cubicBezTo>
                      <a:pt x="1725" y="1886"/>
                      <a:pt x="1726" y="1856"/>
                      <a:pt x="1727" y="1830"/>
                    </a:cubicBezTo>
                    <a:cubicBezTo>
                      <a:pt x="1750" y="1849"/>
                      <a:pt x="1776" y="1868"/>
                      <a:pt x="1805" y="1887"/>
                    </a:cubicBezTo>
                    <a:cubicBezTo>
                      <a:pt x="1842" y="1976"/>
                      <a:pt x="1879" y="2092"/>
                      <a:pt x="1911" y="2230"/>
                    </a:cubicBezTo>
                    <a:cubicBezTo>
                      <a:pt x="1827" y="2115"/>
                      <a:pt x="1764" y="2012"/>
                      <a:pt x="1720" y="1926"/>
                    </a:cubicBezTo>
                    <a:cubicBezTo>
                      <a:pt x="1720" y="1923"/>
                      <a:pt x="1721" y="1920"/>
                      <a:pt x="1721" y="1918"/>
                    </a:cubicBezTo>
                    <a:moveTo>
                      <a:pt x="1725" y="1750"/>
                    </a:moveTo>
                    <a:lnTo>
                      <a:pt x="1725" y="1750"/>
                    </a:lnTo>
                    <a:cubicBezTo>
                      <a:pt x="1724" y="1747"/>
                      <a:pt x="1723" y="1744"/>
                      <a:pt x="1723" y="1740"/>
                    </a:cubicBezTo>
                    <a:cubicBezTo>
                      <a:pt x="1726" y="1741"/>
                      <a:pt x="1729" y="1742"/>
                      <a:pt x="1732" y="1743"/>
                    </a:cubicBezTo>
                    <a:cubicBezTo>
                      <a:pt x="1738" y="1753"/>
                      <a:pt x="1744" y="1763"/>
                      <a:pt x="1750" y="1773"/>
                    </a:cubicBezTo>
                    <a:cubicBezTo>
                      <a:pt x="1741" y="1766"/>
                      <a:pt x="1732" y="1758"/>
                      <a:pt x="1725" y="1750"/>
                    </a:cubicBezTo>
                    <a:moveTo>
                      <a:pt x="1811" y="1761"/>
                    </a:moveTo>
                    <a:lnTo>
                      <a:pt x="1811" y="1761"/>
                    </a:lnTo>
                    <a:cubicBezTo>
                      <a:pt x="1840" y="1766"/>
                      <a:pt x="1872" y="1769"/>
                      <a:pt x="1906" y="1771"/>
                    </a:cubicBezTo>
                    <a:cubicBezTo>
                      <a:pt x="1989" y="1835"/>
                      <a:pt x="2079" y="1918"/>
                      <a:pt x="2170" y="2015"/>
                    </a:cubicBezTo>
                    <a:cubicBezTo>
                      <a:pt x="2040" y="1958"/>
                      <a:pt x="1934" y="1901"/>
                      <a:pt x="1853" y="1848"/>
                    </a:cubicBezTo>
                    <a:cubicBezTo>
                      <a:pt x="1840" y="1817"/>
                      <a:pt x="1826" y="1787"/>
                      <a:pt x="1811" y="1761"/>
                    </a:cubicBezTo>
                    <a:moveTo>
                      <a:pt x="1768" y="1693"/>
                    </a:moveTo>
                    <a:lnTo>
                      <a:pt x="1768" y="1693"/>
                    </a:lnTo>
                    <a:cubicBezTo>
                      <a:pt x="1766" y="1690"/>
                      <a:pt x="1764" y="1688"/>
                      <a:pt x="1762" y="1685"/>
                    </a:cubicBezTo>
                    <a:cubicBezTo>
                      <a:pt x="1765" y="1684"/>
                      <a:pt x="1767" y="1684"/>
                      <a:pt x="1770" y="1683"/>
                    </a:cubicBezTo>
                    <a:cubicBezTo>
                      <a:pt x="1780" y="1688"/>
                      <a:pt x="1790" y="1694"/>
                      <a:pt x="1800" y="1700"/>
                    </a:cubicBezTo>
                    <a:cubicBezTo>
                      <a:pt x="1789" y="1698"/>
                      <a:pt x="1778" y="1696"/>
                      <a:pt x="1768" y="1693"/>
                    </a:cubicBezTo>
                    <a:moveTo>
                      <a:pt x="1920" y="1708"/>
                    </a:moveTo>
                    <a:lnTo>
                      <a:pt x="1920" y="1708"/>
                    </a:lnTo>
                    <a:cubicBezTo>
                      <a:pt x="1895" y="1689"/>
                      <a:pt x="1870" y="1674"/>
                      <a:pt x="1847" y="1659"/>
                    </a:cubicBezTo>
                    <a:cubicBezTo>
                      <a:pt x="1875" y="1648"/>
                      <a:pt x="1905" y="1636"/>
                      <a:pt x="1937" y="1620"/>
                    </a:cubicBezTo>
                    <a:cubicBezTo>
                      <a:pt x="2032" y="1633"/>
                      <a:pt x="2151" y="1659"/>
                      <a:pt x="2286" y="1699"/>
                    </a:cubicBezTo>
                    <a:cubicBezTo>
                      <a:pt x="2145" y="1715"/>
                      <a:pt x="2024" y="1719"/>
                      <a:pt x="1927" y="1713"/>
                    </a:cubicBezTo>
                    <a:cubicBezTo>
                      <a:pt x="1925" y="1712"/>
                      <a:pt x="1923" y="1710"/>
                      <a:pt x="1920" y="1708"/>
                    </a:cubicBezTo>
                    <a:moveTo>
                      <a:pt x="1778" y="1622"/>
                    </a:moveTo>
                    <a:lnTo>
                      <a:pt x="1778" y="1622"/>
                    </a:lnTo>
                    <a:cubicBezTo>
                      <a:pt x="1775" y="1620"/>
                      <a:pt x="1771" y="1619"/>
                      <a:pt x="1768" y="1618"/>
                    </a:cubicBezTo>
                    <a:cubicBezTo>
                      <a:pt x="1771" y="1615"/>
                      <a:pt x="1773" y="1614"/>
                      <a:pt x="1776" y="1611"/>
                    </a:cubicBezTo>
                    <a:cubicBezTo>
                      <a:pt x="1785" y="1611"/>
                      <a:pt x="1795" y="1610"/>
                      <a:pt x="1806" y="1610"/>
                    </a:cubicBezTo>
                    <a:cubicBezTo>
                      <a:pt x="1808" y="1610"/>
                      <a:pt x="1809" y="1611"/>
                      <a:pt x="1811" y="1611"/>
                    </a:cubicBezTo>
                    <a:cubicBezTo>
                      <a:pt x="1799" y="1615"/>
                      <a:pt x="1788" y="1618"/>
                      <a:pt x="1778" y="1622"/>
                    </a:cubicBezTo>
                    <a:moveTo>
                      <a:pt x="1829" y="1553"/>
                    </a:moveTo>
                    <a:lnTo>
                      <a:pt x="1829" y="1553"/>
                    </a:lnTo>
                    <a:cubicBezTo>
                      <a:pt x="1848" y="1530"/>
                      <a:pt x="1867" y="1503"/>
                      <a:pt x="1887" y="1475"/>
                    </a:cubicBezTo>
                    <a:cubicBezTo>
                      <a:pt x="1976" y="1438"/>
                      <a:pt x="2091" y="1400"/>
                      <a:pt x="2229" y="1368"/>
                    </a:cubicBezTo>
                    <a:cubicBezTo>
                      <a:pt x="2115" y="1452"/>
                      <a:pt x="2012" y="1516"/>
                      <a:pt x="1926" y="1559"/>
                    </a:cubicBezTo>
                    <a:cubicBezTo>
                      <a:pt x="1892" y="1555"/>
                      <a:pt x="1859" y="1554"/>
                      <a:pt x="1829" y="1553"/>
                    </a:cubicBezTo>
                    <a:moveTo>
                      <a:pt x="2012" y="299"/>
                    </a:moveTo>
                    <a:lnTo>
                      <a:pt x="2012" y="299"/>
                    </a:lnTo>
                    <a:cubicBezTo>
                      <a:pt x="2096" y="176"/>
                      <a:pt x="2156" y="133"/>
                      <a:pt x="2186" y="133"/>
                    </a:cubicBezTo>
                    <a:cubicBezTo>
                      <a:pt x="2189" y="133"/>
                      <a:pt x="2192" y="134"/>
                      <a:pt x="2195" y="135"/>
                    </a:cubicBezTo>
                    <a:cubicBezTo>
                      <a:pt x="2263" y="160"/>
                      <a:pt x="2254" y="476"/>
                      <a:pt x="2085" y="934"/>
                    </a:cubicBezTo>
                    <a:cubicBezTo>
                      <a:pt x="2079" y="951"/>
                      <a:pt x="2072" y="967"/>
                      <a:pt x="2066" y="984"/>
                    </a:cubicBezTo>
                    <a:cubicBezTo>
                      <a:pt x="1956" y="1079"/>
                      <a:pt x="1855" y="1180"/>
                      <a:pt x="1774" y="1276"/>
                    </a:cubicBezTo>
                    <a:cubicBezTo>
                      <a:pt x="1775" y="1153"/>
                      <a:pt x="1764" y="1012"/>
                      <a:pt x="1741" y="865"/>
                    </a:cubicBezTo>
                    <a:cubicBezTo>
                      <a:pt x="1748" y="848"/>
                      <a:pt x="1753" y="831"/>
                      <a:pt x="1759" y="814"/>
                    </a:cubicBezTo>
                    <a:cubicBezTo>
                      <a:pt x="1834" y="611"/>
                      <a:pt x="1924" y="428"/>
                      <a:pt x="2012" y="299"/>
                    </a:cubicBezTo>
                    <a:moveTo>
                      <a:pt x="1368" y="59"/>
                    </a:moveTo>
                    <a:lnTo>
                      <a:pt x="1368" y="59"/>
                    </a:lnTo>
                    <a:cubicBezTo>
                      <a:pt x="1370" y="59"/>
                      <a:pt x="1371" y="59"/>
                      <a:pt x="1373" y="59"/>
                    </a:cubicBezTo>
                    <a:cubicBezTo>
                      <a:pt x="1446" y="59"/>
                      <a:pt x="1592" y="335"/>
                      <a:pt x="1673" y="806"/>
                    </a:cubicBezTo>
                    <a:cubicBezTo>
                      <a:pt x="1675" y="824"/>
                      <a:pt x="1678" y="841"/>
                      <a:pt x="1681" y="858"/>
                    </a:cubicBezTo>
                    <a:cubicBezTo>
                      <a:pt x="1633" y="996"/>
                      <a:pt x="1596" y="1134"/>
                      <a:pt x="1574" y="1257"/>
                    </a:cubicBezTo>
                    <a:cubicBezTo>
                      <a:pt x="1512" y="1149"/>
                      <a:pt x="1431" y="1031"/>
                      <a:pt x="1340" y="917"/>
                    </a:cubicBezTo>
                    <a:cubicBezTo>
                      <a:pt x="1337" y="900"/>
                      <a:pt x="1333" y="883"/>
                      <a:pt x="1330" y="865"/>
                    </a:cubicBezTo>
                    <a:cubicBezTo>
                      <a:pt x="1248" y="384"/>
                      <a:pt x="1297" y="71"/>
                      <a:pt x="1368" y="59"/>
                    </a:cubicBezTo>
                    <a:moveTo>
                      <a:pt x="614" y="407"/>
                    </a:moveTo>
                    <a:lnTo>
                      <a:pt x="614" y="407"/>
                    </a:lnTo>
                    <a:cubicBezTo>
                      <a:pt x="620" y="401"/>
                      <a:pt x="628" y="399"/>
                      <a:pt x="640" y="399"/>
                    </a:cubicBezTo>
                    <a:cubicBezTo>
                      <a:pt x="729" y="399"/>
                      <a:pt x="973" y="567"/>
                      <a:pt x="1251" y="901"/>
                    </a:cubicBezTo>
                    <a:cubicBezTo>
                      <a:pt x="1263" y="915"/>
                      <a:pt x="1273" y="929"/>
                      <a:pt x="1284" y="943"/>
                    </a:cubicBezTo>
                    <a:cubicBezTo>
                      <a:pt x="1313" y="1085"/>
                      <a:pt x="1349" y="1224"/>
                      <a:pt x="1392" y="1342"/>
                    </a:cubicBezTo>
                    <a:cubicBezTo>
                      <a:pt x="1286" y="1279"/>
                      <a:pt x="1158" y="1218"/>
                      <a:pt x="1019" y="1164"/>
                    </a:cubicBezTo>
                    <a:cubicBezTo>
                      <a:pt x="1007" y="1151"/>
                      <a:pt x="996" y="1137"/>
                      <a:pt x="984" y="1123"/>
                    </a:cubicBezTo>
                    <a:cubicBezTo>
                      <a:pt x="672" y="748"/>
                      <a:pt x="558" y="453"/>
                      <a:pt x="614" y="407"/>
                    </a:cubicBezTo>
                    <a:moveTo>
                      <a:pt x="135" y="1085"/>
                    </a:moveTo>
                    <a:lnTo>
                      <a:pt x="135" y="1085"/>
                    </a:lnTo>
                    <a:cubicBezTo>
                      <a:pt x="144" y="1060"/>
                      <a:pt x="193" y="1045"/>
                      <a:pt x="274" y="1045"/>
                    </a:cubicBezTo>
                    <a:cubicBezTo>
                      <a:pt x="412" y="1045"/>
                      <a:pt x="645" y="1088"/>
                      <a:pt x="933" y="1194"/>
                    </a:cubicBezTo>
                    <a:cubicBezTo>
                      <a:pt x="950" y="1200"/>
                      <a:pt x="967" y="1207"/>
                      <a:pt x="984" y="1214"/>
                    </a:cubicBezTo>
                    <a:cubicBezTo>
                      <a:pt x="1082" y="1327"/>
                      <a:pt x="1182" y="1426"/>
                      <a:pt x="1276" y="1505"/>
                    </a:cubicBezTo>
                    <a:cubicBezTo>
                      <a:pt x="1153" y="1505"/>
                      <a:pt x="1011" y="1516"/>
                      <a:pt x="864" y="1538"/>
                    </a:cubicBezTo>
                    <a:cubicBezTo>
                      <a:pt x="847" y="1532"/>
                      <a:pt x="830" y="1526"/>
                      <a:pt x="813" y="1520"/>
                    </a:cubicBezTo>
                    <a:cubicBezTo>
                      <a:pt x="356" y="1351"/>
                      <a:pt x="110" y="1153"/>
                      <a:pt x="135" y="1085"/>
                    </a:cubicBezTo>
                    <a:moveTo>
                      <a:pt x="59" y="1911"/>
                    </a:moveTo>
                    <a:lnTo>
                      <a:pt x="59" y="1911"/>
                    </a:lnTo>
                    <a:cubicBezTo>
                      <a:pt x="54" y="1884"/>
                      <a:pt x="102" y="1828"/>
                      <a:pt x="253" y="1762"/>
                    </a:cubicBezTo>
                    <a:cubicBezTo>
                      <a:pt x="396" y="1698"/>
                      <a:pt x="593" y="1644"/>
                      <a:pt x="805" y="1607"/>
                    </a:cubicBezTo>
                    <a:cubicBezTo>
                      <a:pt x="824" y="1604"/>
                      <a:pt x="841" y="1602"/>
                      <a:pt x="859" y="1599"/>
                    </a:cubicBezTo>
                    <a:cubicBezTo>
                      <a:pt x="1000" y="1648"/>
                      <a:pt x="1136" y="1684"/>
                      <a:pt x="1258" y="1706"/>
                    </a:cubicBezTo>
                    <a:cubicBezTo>
                      <a:pt x="1151" y="1766"/>
                      <a:pt x="1034" y="1846"/>
                      <a:pt x="917" y="1939"/>
                    </a:cubicBezTo>
                    <a:cubicBezTo>
                      <a:pt x="899" y="1943"/>
                      <a:pt x="882" y="1946"/>
                      <a:pt x="864" y="1949"/>
                    </a:cubicBezTo>
                    <a:cubicBezTo>
                      <a:pt x="383" y="2032"/>
                      <a:pt x="71" y="1983"/>
                      <a:pt x="59" y="1911"/>
                    </a:cubicBezTo>
                    <a:moveTo>
                      <a:pt x="646" y="2616"/>
                    </a:moveTo>
                    <a:lnTo>
                      <a:pt x="646" y="2616"/>
                    </a:lnTo>
                    <a:cubicBezTo>
                      <a:pt x="498" y="2687"/>
                      <a:pt x="424" y="2687"/>
                      <a:pt x="406" y="2665"/>
                    </a:cubicBezTo>
                    <a:cubicBezTo>
                      <a:pt x="360" y="2610"/>
                      <a:pt x="526" y="2341"/>
                      <a:pt x="900" y="2029"/>
                    </a:cubicBezTo>
                    <a:cubicBezTo>
                      <a:pt x="914" y="2017"/>
                      <a:pt x="928" y="2006"/>
                      <a:pt x="942" y="1995"/>
                    </a:cubicBezTo>
                    <a:cubicBezTo>
                      <a:pt x="1089" y="1966"/>
                      <a:pt x="1226" y="1930"/>
                      <a:pt x="1342" y="1888"/>
                    </a:cubicBezTo>
                    <a:cubicBezTo>
                      <a:pt x="1279" y="1994"/>
                      <a:pt x="1218" y="2122"/>
                      <a:pt x="1163" y="2261"/>
                    </a:cubicBezTo>
                    <a:cubicBezTo>
                      <a:pt x="1150" y="2272"/>
                      <a:pt x="1136" y="2284"/>
                      <a:pt x="1122" y="2295"/>
                    </a:cubicBezTo>
                    <a:cubicBezTo>
                      <a:pt x="956" y="2434"/>
                      <a:pt x="788" y="2547"/>
                      <a:pt x="646" y="2616"/>
                    </a:cubicBezTo>
                    <a:moveTo>
                      <a:pt x="1084" y="3145"/>
                    </a:moveTo>
                    <a:lnTo>
                      <a:pt x="1084" y="3145"/>
                    </a:lnTo>
                    <a:cubicBezTo>
                      <a:pt x="1016" y="3120"/>
                      <a:pt x="1025" y="2804"/>
                      <a:pt x="1194" y="2346"/>
                    </a:cubicBezTo>
                    <a:cubicBezTo>
                      <a:pt x="1200" y="2329"/>
                      <a:pt x="1207" y="2313"/>
                      <a:pt x="1213" y="2296"/>
                    </a:cubicBezTo>
                    <a:cubicBezTo>
                      <a:pt x="1328" y="2196"/>
                      <a:pt x="1428" y="2096"/>
                      <a:pt x="1505" y="2004"/>
                    </a:cubicBezTo>
                    <a:cubicBezTo>
                      <a:pt x="1505" y="2127"/>
                      <a:pt x="1516" y="2268"/>
                      <a:pt x="1538" y="2415"/>
                    </a:cubicBezTo>
                    <a:cubicBezTo>
                      <a:pt x="1532" y="2432"/>
                      <a:pt x="1526" y="2450"/>
                      <a:pt x="1520" y="2466"/>
                    </a:cubicBezTo>
                    <a:cubicBezTo>
                      <a:pt x="1351" y="2924"/>
                      <a:pt x="1152" y="3169"/>
                      <a:pt x="1084" y="3145"/>
                    </a:cubicBezTo>
                    <a:moveTo>
                      <a:pt x="1911" y="3221"/>
                    </a:moveTo>
                    <a:lnTo>
                      <a:pt x="1911" y="3221"/>
                    </a:lnTo>
                    <a:cubicBezTo>
                      <a:pt x="1884" y="3226"/>
                      <a:pt x="1828" y="3177"/>
                      <a:pt x="1761" y="3027"/>
                    </a:cubicBezTo>
                    <a:cubicBezTo>
                      <a:pt x="1698" y="2883"/>
                      <a:pt x="1643" y="2687"/>
                      <a:pt x="1607" y="2474"/>
                    </a:cubicBezTo>
                    <a:cubicBezTo>
                      <a:pt x="1604" y="2456"/>
                      <a:pt x="1601" y="2439"/>
                      <a:pt x="1599" y="2421"/>
                    </a:cubicBezTo>
                    <a:cubicBezTo>
                      <a:pt x="1647" y="2280"/>
                      <a:pt x="1684" y="2144"/>
                      <a:pt x="1705" y="2022"/>
                    </a:cubicBezTo>
                    <a:cubicBezTo>
                      <a:pt x="1767" y="2131"/>
                      <a:pt x="1849" y="2249"/>
                      <a:pt x="1939" y="2363"/>
                    </a:cubicBezTo>
                    <a:cubicBezTo>
                      <a:pt x="1943" y="2380"/>
                      <a:pt x="1946" y="2397"/>
                      <a:pt x="1949" y="2415"/>
                    </a:cubicBezTo>
                    <a:cubicBezTo>
                      <a:pt x="2032" y="2896"/>
                      <a:pt x="1983" y="3209"/>
                      <a:pt x="1911" y="3221"/>
                    </a:cubicBezTo>
                    <a:moveTo>
                      <a:pt x="2665" y="2874"/>
                    </a:moveTo>
                    <a:lnTo>
                      <a:pt x="2665" y="2874"/>
                    </a:lnTo>
                    <a:cubicBezTo>
                      <a:pt x="2644" y="2891"/>
                      <a:pt x="2571" y="2878"/>
                      <a:pt x="2438" y="2780"/>
                    </a:cubicBezTo>
                    <a:cubicBezTo>
                      <a:pt x="2312" y="2687"/>
                      <a:pt x="2166" y="2545"/>
                      <a:pt x="2029" y="2379"/>
                    </a:cubicBezTo>
                    <a:cubicBezTo>
                      <a:pt x="2017" y="2365"/>
                      <a:pt x="2006" y="2351"/>
                      <a:pt x="1995" y="2338"/>
                    </a:cubicBezTo>
                    <a:cubicBezTo>
                      <a:pt x="1967" y="2195"/>
                      <a:pt x="1931" y="2057"/>
                      <a:pt x="1889" y="1939"/>
                    </a:cubicBezTo>
                    <a:cubicBezTo>
                      <a:pt x="1997" y="2002"/>
                      <a:pt x="2126" y="2063"/>
                      <a:pt x="2261" y="2116"/>
                    </a:cubicBezTo>
                    <a:cubicBezTo>
                      <a:pt x="2272" y="2129"/>
                      <a:pt x="2284" y="2143"/>
                      <a:pt x="2295" y="2157"/>
                    </a:cubicBezTo>
                    <a:cubicBezTo>
                      <a:pt x="2433" y="2323"/>
                      <a:pt x="2547" y="2492"/>
                      <a:pt x="2615" y="2633"/>
                    </a:cubicBezTo>
                    <a:cubicBezTo>
                      <a:pt x="2687" y="2782"/>
                      <a:pt x="2687" y="2855"/>
                      <a:pt x="2665" y="2874"/>
                    </a:cubicBezTo>
                    <a:moveTo>
                      <a:pt x="3144" y="2195"/>
                    </a:moveTo>
                    <a:lnTo>
                      <a:pt x="3144" y="2195"/>
                    </a:lnTo>
                    <a:cubicBezTo>
                      <a:pt x="3120" y="2263"/>
                      <a:pt x="2803" y="2255"/>
                      <a:pt x="2346" y="2086"/>
                    </a:cubicBezTo>
                    <a:cubicBezTo>
                      <a:pt x="2329" y="2079"/>
                      <a:pt x="2312" y="2073"/>
                      <a:pt x="2295" y="2066"/>
                    </a:cubicBezTo>
                    <a:cubicBezTo>
                      <a:pt x="2198" y="1953"/>
                      <a:pt x="2098" y="1854"/>
                      <a:pt x="2004" y="1775"/>
                    </a:cubicBezTo>
                    <a:cubicBezTo>
                      <a:pt x="2007" y="1775"/>
                      <a:pt x="2010" y="1775"/>
                      <a:pt x="2013" y="1775"/>
                    </a:cubicBezTo>
                    <a:cubicBezTo>
                      <a:pt x="2136" y="1775"/>
                      <a:pt x="2275" y="1762"/>
                      <a:pt x="2414" y="1742"/>
                    </a:cubicBezTo>
                    <a:cubicBezTo>
                      <a:pt x="2431" y="1748"/>
                      <a:pt x="2448" y="1753"/>
                      <a:pt x="2466" y="1760"/>
                    </a:cubicBezTo>
                    <a:lnTo>
                      <a:pt x="2466" y="1760"/>
                    </a:lnTo>
                    <a:cubicBezTo>
                      <a:pt x="2923" y="1929"/>
                      <a:pt x="3170" y="2127"/>
                      <a:pt x="3144" y="2195"/>
                    </a:cubicBezTo>
                    <a:moveTo>
                      <a:pt x="2474" y="1673"/>
                    </a:moveTo>
                    <a:lnTo>
                      <a:pt x="2474" y="1673"/>
                    </a:lnTo>
                    <a:cubicBezTo>
                      <a:pt x="2456" y="1676"/>
                      <a:pt x="2438" y="1679"/>
                      <a:pt x="2421" y="1681"/>
                    </a:cubicBezTo>
                    <a:cubicBezTo>
                      <a:pt x="2284" y="1634"/>
                      <a:pt x="2146" y="1596"/>
                      <a:pt x="2023" y="1574"/>
                    </a:cubicBezTo>
                    <a:cubicBezTo>
                      <a:pt x="2131" y="1512"/>
                      <a:pt x="2249" y="1431"/>
                      <a:pt x="2363" y="1340"/>
                    </a:cubicBezTo>
                    <a:cubicBezTo>
                      <a:pt x="2380" y="1337"/>
                      <a:pt x="2397" y="1334"/>
                      <a:pt x="2415" y="1331"/>
                    </a:cubicBezTo>
                    <a:cubicBezTo>
                      <a:pt x="2594" y="1300"/>
                      <a:pt x="2748" y="1287"/>
                      <a:pt x="2873" y="1287"/>
                    </a:cubicBezTo>
                    <a:cubicBezTo>
                      <a:pt x="3087" y="1287"/>
                      <a:pt x="3213" y="1323"/>
                      <a:pt x="3221" y="1369"/>
                    </a:cubicBezTo>
                    <a:cubicBezTo>
                      <a:pt x="3233" y="1440"/>
                      <a:pt x="2955" y="1590"/>
                      <a:pt x="2474" y="16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3" name="Google Shape;1183;p32"/>
              <p:cNvSpPr/>
              <p:nvPr/>
            </p:nvSpPr>
            <p:spPr>
              <a:xfrm>
                <a:off x="7203600" y="417240"/>
                <a:ext cx="1171440" cy="1072080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978" extrusionOk="0">
                    <a:moveTo>
                      <a:pt x="2458" y="1362"/>
                    </a:moveTo>
                    <a:lnTo>
                      <a:pt x="2458" y="1362"/>
                    </a:lnTo>
                    <a:cubicBezTo>
                      <a:pt x="2241" y="1342"/>
                      <a:pt x="2043" y="1345"/>
                      <a:pt x="1894" y="1366"/>
                    </a:cubicBezTo>
                    <a:cubicBezTo>
                      <a:pt x="2007" y="1266"/>
                      <a:pt x="2138" y="1117"/>
                      <a:pt x="2264" y="939"/>
                    </a:cubicBezTo>
                    <a:cubicBezTo>
                      <a:pt x="2524" y="571"/>
                      <a:pt x="2661" y="220"/>
                      <a:pt x="2570" y="155"/>
                    </a:cubicBezTo>
                    <a:cubicBezTo>
                      <a:pt x="2478" y="90"/>
                      <a:pt x="2193" y="336"/>
                      <a:pt x="1933" y="705"/>
                    </a:cubicBezTo>
                    <a:cubicBezTo>
                      <a:pt x="1806" y="883"/>
                      <a:pt x="1710" y="1056"/>
                      <a:pt x="1653" y="1196"/>
                    </a:cubicBezTo>
                    <a:cubicBezTo>
                      <a:pt x="1624" y="1048"/>
                      <a:pt x="1560" y="860"/>
                      <a:pt x="1469" y="662"/>
                    </a:cubicBezTo>
                    <a:cubicBezTo>
                      <a:pt x="1280" y="253"/>
                      <a:pt x="1044" y="-42"/>
                      <a:pt x="943" y="5"/>
                    </a:cubicBezTo>
                    <a:cubicBezTo>
                      <a:pt x="841" y="53"/>
                      <a:pt x="912" y="423"/>
                      <a:pt x="1100" y="832"/>
                    </a:cubicBezTo>
                    <a:cubicBezTo>
                      <a:pt x="1191" y="1030"/>
                      <a:pt x="1293" y="1201"/>
                      <a:pt x="1386" y="1319"/>
                    </a:cubicBezTo>
                    <a:cubicBezTo>
                      <a:pt x="1243" y="1271"/>
                      <a:pt x="1049" y="1232"/>
                      <a:pt x="832" y="1212"/>
                    </a:cubicBezTo>
                    <a:cubicBezTo>
                      <a:pt x="383" y="1171"/>
                      <a:pt x="10" y="1228"/>
                      <a:pt x="0" y="1339"/>
                    </a:cubicBezTo>
                    <a:cubicBezTo>
                      <a:pt x="-10" y="1451"/>
                      <a:pt x="346" y="1575"/>
                      <a:pt x="795" y="1616"/>
                    </a:cubicBezTo>
                    <a:cubicBezTo>
                      <a:pt x="1012" y="1636"/>
                      <a:pt x="1210" y="1633"/>
                      <a:pt x="1360" y="1612"/>
                    </a:cubicBezTo>
                    <a:cubicBezTo>
                      <a:pt x="1247" y="1712"/>
                      <a:pt x="1115" y="1861"/>
                      <a:pt x="989" y="2039"/>
                    </a:cubicBezTo>
                    <a:cubicBezTo>
                      <a:pt x="729" y="2407"/>
                      <a:pt x="593" y="2758"/>
                      <a:pt x="684" y="2823"/>
                    </a:cubicBezTo>
                    <a:cubicBezTo>
                      <a:pt x="775" y="2888"/>
                      <a:pt x="1061" y="2642"/>
                      <a:pt x="1321" y="2273"/>
                    </a:cubicBezTo>
                    <a:cubicBezTo>
                      <a:pt x="1447" y="2095"/>
                      <a:pt x="1543" y="1922"/>
                      <a:pt x="1599" y="1782"/>
                    </a:cubicBezTo>
                    <a:cubicBezTo>
                      <a:pt x="1630" y="1930"/>
                      <a:pt x="1693" y="2118"/>
                      <a:pt x="1784" y="2315"/>
                    </a:cubicBezTo>
                    <a:cubicBezTo>
                      <a:pt x="1973" y="2725"/>
                      <a:pt x="2209" y="3020"/>
                      <a:pt x="2310" y="2973"/>
                    </a:cubicBezTo>
                    <a:cubicBezTo>
                      <a:pt x="2412" y="2925"/>
                      <a:pt x="2342" y="2555"/>
                      <a:pt x="2153" y="2146"/>
                    </a:cubicBezTo>
                    <a:cubicBezTo>
                      <a:pt x="2062" y="1948"/>
                      <a:pt x="1959" y="1777"/>
                      <a:pt x="1867" y="1659"/>
                    </a:cubicBezTo>
                    <a:cubicBezTo>
                      <a:pt x="2010" y="1707"/>
                      <a:pt x="2205" y="1746"/>
                      <a:pt x="2421" y="1766"/>
                    </a:cubicBezTo>
                    <a:cubicBezTo>
                      <a:pt x="2871" y="1807"/>
                      <a:pt x="3243" y="1750"/>
                      <a:pt x="3254" y="1639"/>
                    </a:cubicBezTo>
                    <a:cubicBezTo>
                      <a:pt x="3264" y="1527"/>
                      <a:pt x="2908" y="1403"/>
                      <a:pt x="2458" y="13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4" name="Google Shape;1184;p32"/>
              <p:cNvSpPr/>
              <p:nvPr/>
            </p:nvSpPr>
            <p:spPr>
              <a:xfrm>
                <a:off x="7193160" y="406800"/>
                <a:ext cx="1192320" cy="1092960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3036" extrusionOk="0">
                    <a:moveTo>
                      <a:pt x="3067" y="1475"/>
                    </a:moveTo>
                    <a:lnTo>
                      <a:pt x="3067" y="1475"/>
                    </a:lnTo>
                    <a:cubicBezTo>
                      <a:pt x="2915" y="1422"/>
                      <a:pt x="2710" y="1381"/>
                      <a:pt x="2490" y="1361"/>
                    </a:cubicBezTo>
                    <a:cubicBezTo>
                      <a:pt x="2323" y="1346"/>
                      <a:pt x="2153" y="1343"/>
                      <a:pt x="2009" y="1355"/>
                    </a:cubicBezTo>
                    <a:cubicBezTo>
                      <a:pt x="2112" y="1253"/>
                      <a:pt x="2219" y="1123"/>
                      <a:pt x="2317" y="985"/>
                    </a:cubicBezTo>
                    <a:cubicBezTo>
                      <a:pt x="2560" y="642"/>
                      <a:pt x="2740" y="248"/>
                      <a:pt x="2615" y="160"/>
                    </a:cubicBezTo>
                    <a:cubicBezTo>
                      <a:pt x="2491" y="72"/>
                      <a:pt x="2180" y="373"/>
                      <a:pt x="1937" y="717"/>
                    </a:cubicBezTo>
                    <a:cubicBezTo>
                      <a:pt x="1840" y="855"/>
                      <a:pt x="1753" y="1000"/>
                      <a:pt x="1691" y="1131"/>
                    </a:cubicBezTo>
                    <a:cubicBezTo>
                      <a:pt x="1654" y="991"/>
                      <a:pt x="1595" y="832"/>
                      <a:pt x="1525" y="679"/>
                    </a:cubicBezTo>
                    <a:cubicBezTo>
                      <a:pt x="1433" y="479"/>
                      <a:pt x="1326" y="299"/>
                      <a:pt x="1225" y="173"/>
                    </a:cubicBezTo>
                    <a:cubicBezTo>
                      <a:pt x="1113" y="33"/>
                      <a:pt x="1024" y="-22"/>
                      <a:pt x="960" y="8"/>
                    </a:cubicBezTo>
                    <a:cubicBezTo>
                      <a:pt x="895" y="37"/>
                      <a:pt x="879" y="142"/>
                      <a:pt x="912" y="318"/>
                    </a:cubicBezTo>
                    <a:cubicBezTo>
                      <a:pt x="943" y="476"/>
                      <a:pt x="1010" y="674"/>
                      <a:pt x="1103" y="874"/>
                    </a:cubicBezTo>
                    <a:cubicBezTo>
                      <a:pt x="1176" y="1032"/>
                      <a:pt x="1258" y="1178"/>
                      <a:pt x="1339" y="1294"/>
                    </a:cubicBezTo>
                    <a:cubicBezTo>
                      <a:pt x="1202" y="1256"/>
                      <a:pt x="1038" y="1228"/>
                      <a:pt x="864" y="1211"/>
                    </a:cubicBezTo>
                    <a:cubicBezTo>
                      <a:pt x="445" y="1173"/>
                      <a:pt x="14" y="1214"/>
                      <a:pt x="0" y="1366"/>
                    </a:cubicBezTo>
                    <a:cubicBezTo>
                      <a:pt x="-7" y="1437"/>
                      <a:pt x="75" y="1502"/>
                      <a:pt x="244" y="1561"/>
                    </a:cubicBezTo>
                    <a:cubicBezTo>
                      <a:pt x="397" y="1614"/>
                      <a:pt x="601" y="1655"/>
                      <a:pt x="821" y="1675"/>
                    </a:cubicBezTo>
                    <a:cubicBezTo>
                      <a:pt x="920" y="1684"/>
                      <a:pt x="1017" y="1688"/>
                      <a:pt x="1108" y="1688"/>
                    </a:cubicBezTo>
                    <a:cubicBezTo>
                      <a:pt x="1177" y="1688"/>
                      <a:pt x="1242" y="1686"/>
                      <a:pt x="1304" y="1680"/>
                    </a:cubicBezTo>
                    <a:cubicBezTo>
                      <a:pt x="1202" y="1780"/>
                      <a:pt x="1095" y="1908"/>
                      <a:pt x="994" y="2051"/>
                    </a:cubicBezTo>
                    <a:cubicBezTo>
                      <a:pt x="752" y="2394"/>
                      <a:pt x="571" y="2788"/>
                      <a:pt x="696" y="2876"/>
                    </a:cubicBezTo>
                    <a:cubicBezTo>
                      <a:pt x="711" y="2887"/>
                      <a:pt x="728" y="2892"/>
                      <a:pt x="748" y="2892"/>
                    </a:cubicBezTo>
                    <a:cubicBezTo>
                      <a:pt x="894" y="2892"/>
                      <a:pt x="1160" y="2621"/>
                      <a:pt x="1374" y="2319"/>
                    </a:cubicBezTo>
                    <a:cubicBezTo>
                      <a:pt x="1475" y="2176"/>
                      <a:pt x="1560" y="2033"/>
                      <a:pt x="1620" y="1904"/>
                    </a:cubicBezTo>
                    <a:cubicBezTo>
                      <a:pt x="1657" y="2045"/>
                      <a:pt x="1716" y="2204"/>
                      <a:pt x="1787" y="2357"/>
                    </a:cubicBezTo>
                    <a:cubicBezTo>
                      <a:pt x="1949" y="2708"/>
                      <a:pt x="2174" y="3036"/>
                      <a:pt x="2317" y="3036"/>
                    </a:cubicBezTo>
                    <a:cubicBezTo>
                      <a:pt x="2329" y="3036"/>
                      <a:pt x="2341" y="3034"/>
                      <a:pt x="2352" y="3028"/>
                    </a:cubicBezTo>
                    <a:cubicBezTo>
                      <a:pt x="2416" y="2999"/>
                      <a:pt x="2432" y="2894"/>
                      <a:pt x="2399" y="2718"/>
                    </a:cubicBezTo>
                    <a:cubicBezTo>
                      <a:pt x="2369" y="2560"/>
                      <a:pt x="2301" y="2362"/>
                      <a:pt x="2209" y="2162"/>
                    </a:cubicBezTo>
                    <a:lnTo>
                      <a:pt x="2209" y="2162"/>
                    </a:lnTo>
                    <a:cubicBezTo>
                      <a:pt x="2136" y="2004"/>
                      <a:pt x="2054" y="1858"/>
                      <a:pt x="1973" y="1742"/>
                    </a:cubicBezTo>
                    <a:cubicBezTo>
                      <a:pt x="2112" y="1780"/>
                      <a:pt x="2280" y="1809"/>
                      <a:pt x="2448" y="1824"/>
                    </a:cubicBezTo>
                    <a:cubicBezTo>
                      <a:pt x="2545" y="1833"/>
                      <a:pt x="2643" y="1838"/>
                      <a:pt x="2736" y="1838"/>
                    </a:cubicBezTo>
                    <a:cubicBezTo>
                      <a:pt x="3044" y="1838"/>
                      <a:pt x="3301" y="1787"/>
                      <a:pt x="3312" y="1670"/>
                    </a:cubicBezTo>
                    <a:cubicBezTo>
                      <a:pt x="3318" y="1599"/>
                      <a:pt x="3236" y="1534"/>
                      <a:pt x="3067" y="1475"/>
                    </a:cubicBezTo>
                    <a:moveTo>
                      <a:pt x="1985" y="751"/>
                    </a:moveTo>
                    <a:lnTo>
                      <a:pt x="1985" y="751"/>
                    </a:lnTo>
                    <a:cubicBezTo>
                      <a:pt x="2241" y="389"/>
                      <a:pt x="2475" y="202"/>
                      <a:pt x="2560" y="202"/>
                    </a:cubicBezTo>
                    <a:cubicBezTo>
                      <a:pt x="2569" y="202"/>
                      <a:pt x="2576" y="204"/>
                      <a:pt x="2582" y="208"/>
                    </a:cubicBezTo>
                    <a:cubicBezTo>
                      <a:pt x="2641" y="250"/>
                      <a:pt x="2550" y="553"/>
                      <a:pt x="2269" y="951"/>
                    </a:cubicBezTo>
                    <a:cubicBezTo>
                      <a:pt x="2138" y="1136"/>
                      <a:pt x="2014" y="1274"/>
                      <a:pt x="1912" y="1366"/>
                    </a:cubicBezTo>
                    <a:cubicBezTo>
                      <a:pt x="1840" y="1377"/>
                      <a:pt x="1778" y="1392"/>
                      <a:pt x="1731" y="1411"/>
                    </a:cubicBezTo>
                    <a:cubicBezTo>
                      <a:pt x="1733" y="1360"/>
                      <a:pt x="1727" y="1297"/>
                      <a:pt x="1713" y="1226"/>
                    </a:cubicBezTo>
                    <a:cubicBezTo>
                      <a:pt x="1766" y="1099"/>
                      <a:pt x="1855" y="935"/>
                      <a:pt x="1985" y="751"/>
                    </a:cubicBezTo>
                    <a:moveTo>
                      <a:pt x="1642" y="1591"/>
                    </a:moveTo>
                    <a:lnTo>
                      <a:pt x="1642" y="1591"/>
                    </a:lnTo>
                    <a:cubicBezTo>
                      <a:pt x="1645" y="1589"/>
                      <a:pt x="1647" y="1586"/>
                      <a:pt x="1649" y="1584"/>
                    </a:cubicBezTo>
                    <a:cubicBezTo>
                      <a:pt x="1651" y="1586"/>
                      <a:pt x="1653" y="1588"/>
                      <a:pt x="1654" y="1590"/>
                    </a:cubicBezTo>
                    <a:cubicBezTo>
                      <a:pt x="1655" y="1613"/>
                      <a:pt x="1651" y="1646"/>
                      <a:pt x="1640" y="1689"/>
                    </a:cubicBezTo>
                    <a:cubicBezTo>
                      <a:pt x="1636" y="1648"/>
                      <a:pt x="1637" y="1615"/>
                      <a:pt x="1642" y="1591"/>
                    </a:cubicBezTo>
                    <a:moveTo>
                      <a:pt x="1601" y="1473"/>
                    </a:moveTo>
                    <a:lnTo>
                      <a:pt x="1601" y="1473"/>
                    </a:lnTo>
                    <a:cubicBezTo>
                      <a:pt x="1602" y="1475"/>
                      <a:pt x="1602" y="1478"/>
                      <a:pt x="1603" y="1480"/>
                    </a:cubicBezTo>
                    <a:cubicBezTo>
                      <a:pt x="1599" y="1480"/>
                      <a:pt x="1597" y="1480"/>
                      <a:pt x="1594" y="1481"/>
                    </a:cubicBezTo>
                    <a:cubicBezTo>
                      <a:pt x="1573" y="1470"/>
                      <a:pt x="1547" y="1450"/>
                      <a:pt x="1517" y="1420"/>
                    </a:cubicBezTo>
                    <a:cubicBezTo>
                      <a:pt x="1556" y="1439"/>
                      <a:pt x="1584" y="1457"/>
                      <a:pt x="1601" y="1473"/>
                    </a:cubicBezTo>
                    <a:moveTo>
                      <a:pt x="1669" y="1446"/>
                    </a:moveTo>
                    <a:lnTo>
                      <a:pt x="1669" y="1446"/>
                    </a:lnTo>
                    <a:cubicBezTo>
                      <a:pt x="1667" y="1449"/>
                      <a:pt x="1664" y="1450"/>
                      <a:pt x="1662" y="1452"/>
                    </a:cubicBezTo>
                    <a:cubicBezTo>
                      <a:pt x="1659" y="1450"/>
                      <a:pt x="1658" y="1447"/>
                      <a:pt x="1655" y="1444"/>
                    </a:cubicBezTo>
                    <a:cubicBezTo>
                      <a:pt x="1655" y="1419"/>
                      <a:pt x="1660" y="1385"/>
                      <a:pt x="1672" y="1345"/>
                    </a:cubicBezTo>
                    <a:cubicBezTo>
                      <a:pt x="1675" y="1387"/>
                      <a:pt x="1674" y="1422"/>
                      <a:pt x="1669" y="1446"/>
                    </a:cubicBezTo>
                    <a:moveTo>
                      <a:pt x="1597" y="1546"/>
                    </a:moveTo>
                    <a:lnTo>
                      <a:pt x="1597" y="1546"/>
                    </a:lnTo>
                    <a:cubicBezTo>
                      <a:pt x="1595" y="1548"/>
                      <a:pt x="1595" y="1551"/>
                      <a:pt x="1594" y="1553"/>
                    </a:cubicBezTo>
                    <a:cubicBezTo>
                      <a:pt x="1574" y="1565"/>
                      <a:pt x="1544" y="1577"/>
                      <a:pt x="1502" y="1589"/>
                    </a:cubicBezTo>
                    <a:cubicBezTo>
                      <a:pt x="1537" y="1565"/>
                      <a:pt x="1566" y="1551"/>
                      <a:pt x="1588" y="1543"/>
                    </a:cubicBezTo>
                    <a:cubicBezTo>
                      <a:pt x="1590" y="1544"/>
                      <a:pt x="1594" y="1545"/>
                      <a:pt x="1597" y="1546"/>
                    </a:cubicBezTo>
                    <a:moveTo>
                      <a:pt x="1712" y="1566"/>
                    </a:moveTo>
                    <a:lnTo>
                      <a:pt x="1712" y="1566"/>
                    </a:lnTo>
                    <a:cubicBezTo>
                      <a:pt x="1712" y="1562"/>
                      <a:pt x="1710" y="1559"/>
                      <a:pt x="1709" y="1556"/>
                    </a:cubicBezTo>
                    <a:cubicBezTo>
                      <a:pt x="1712" y="1555"/>
                      <a:pt x="1714" y="1555"/>
                      <a:pt x="1717" y="1554"/>
                    </a:cubicBezTo>
                    <a:cubicBezTo>
                      <a:pt x="1738" y="1566"/>
                      <a:pt x="1764" y="1586"/>
                      <a:pt x="1796" y="1617"/>
                    </a:cubicBezTo>
                    <a:cubicBezTo>
                      <a:pt x="1759" y="1600"/>
                      <a:pt x="1731" y="1582"/>
                      <a:pt x="1712" y="1566"/>
                    </a:cubicBezTo>
                    <a:moveTo>
                      <a:pt x="1715" y="1491"/>
                    </a:moveTo>
                    <a:lnTo>
                      <a:pt x="1715" y="1491"/>
                    </a:lnTo>
                    <a:cubicBezTo>
                      <a:pt x="1716" y="1488"/>
                      <a:pt x="1717" y="1485"/>
                      <a:pt x="1718" y="1482"/>
                    </a:cubicBezTo>
                    <a:cubicBezTo>
                      <a:pt x="1739" y="1469"/>
                      <a:pt x="1772" y="1456"/>
                      <a:pt x="1814" y="1445"/>
                    </a:cubicBezTo>
                    <a:cubicBezTo>
                      <a:pt x="1779" y="1469"/>
                      <a:pt x="1750" y="1485"/>
                      <a:pt x="1725" y="1493"/>
                    </a:cubicBezTo>
                    <a:cubicBezTo>
                      <a:pt x="1722" y="1492"/>
                      <a:pt x="1718" y="1492"/>
                      <a:pt x="1715" y="1491"/>
                    </a:cubicBezTo>
                    <a:moveTo>
                      <a:pt x="1156" y="849"/>
                    </a:moveTo>
                    <a:lnTo>
                      <a:pt x="1156" y="849"/>
                    </a:lnTo>
                    <a:cubicBezTo>
                      <a:pt x="1066" y="653"/>
                      <a:pt x="1000" y="460"/>
                      <a:pt x="970" y="306"/>
                    </a:cubicBezTo>
                    <a:cubicBezTo>
                      <a:pt x="939" y="144"/>
                      <a:pt x="958" y="73"/>
                      <a:pt x="984" y="61"/>
                    </a:cubicBezTo>
                    <a:cubicBezTo>
                      <a:pt x="987" y="60"/>
                      <a:pt x="991" y="59"/>
                      <a:pt x="995" y="59"/>
                    </a:cubicBezTo>
                    <a:cubicBezTo>
                      <a:pt x="1027" y="59"/>
                      <a:pt x="1089" y="97"/>
                      <a:pt x="1179" y="210"/>
                    </a:cubicBezTo>
                    <a:cubicBezTo>
                      <a:pt x="1277" y="332"/>
                      <a:pt x="1381" y="508"/>
                      <a:pt x="1471" y="703"/>
                    </a:cubicBezTo>
                    <a:cubicBezTo>
                      <a:pt x="1566" y="909"/>
                      <a:pt x="1623" y="1086"/>
                      <a:pt x="1652" y="1221"/>
                    </a:cubicBezTo>
                    <a:cubicBezTo>
                      <a:pt x="1625" y="1288"/>
                      <a:pt x="1608" y="1349"/>
                      <a:pt x="1602" y="1400"/>
                    </a:cubicBezTo>
                    <a:cubicBezTo>
                      <a:pt x="1562" y="1374"/>
                      <a:pt x="1509" y="1349"/>
                      <a:pt x="1440" y="1325"/>
                    </a:cubicBezTo>
                    <a:cubicBezTo>
                      <a:pt x="1438" y="1325"/>
                      <a:pt x="1436" y="1323"/>
                      <a:pt x="1433" y="1323"/>
                    </a:cubicBezTo>
                    <a:cubicBezTo>
                      <a:pt x="1340" y="1202"/>
                      <a:pt x="1242" y="1035"/>
                      <a:pt x="1156" y="849"/>
                    </a:cubicBezTo>
                    <a:moveTo>
                      <a:pt x="827" y="1616"/>
                    </a:moveTo>
                    <a:lnTo>
                      <a:pt x="827" y="1616"/>
                    </a:lnTo>
                    <a:cubicBezTo>
                      <a:pt x="611" y="1597"/>
                      <a:pt x="412" y="1557"/>
                      <a:pt x="264" y="1506"/>
                    </a:cubicBezTo>
                    <a:cubicBezTo>
                      <a:pt x="108" y="1451"/>
                      <a:pt x="56" y="1399"/>
                      <a:pt x="59" y="1371"/>
                    </a:cubicBezTo>
                    <a:cubicBezTo>
                      <a:pt x="64" y="1314"/>
                      <a:pt x="256" y="1257"/>
                      <a:pt x="574" y="1257"/>
                    </a:cubicBezTo>
                    <a:cubicBezTo>
                      <a:pt x="660" y="1257"/>
                      <a:pt x="755" y="1261"/>
                      <a:pt x="858" y="1270"/>
                    </a:cubicBezTo>
                    <a:cubicBezTo>
                      <a:pt x="1062" y="1289"/>
                      <a:pt x="1252" y="1326"/>
                      <a:pt x="1397" y="1373"/>
                    </a:cubicBezTo>
                    <a:cubicBezTo>
                      <a:pt x="1399" y="1375"/>
                      <a:pt x="1401" y="1377"/>
                      <a:pt x="1402" y="1380"/>
                    </a:cubicBezTo>
                    <a:cubicBezTo>
                      <a:pt x="1447" y="1435"/>
                      <a:pt x="1488" y="1477"/>
                      <a:pt x="1525" y="1506"/>
                    </a:cubicBezTo>
                    <a:cubicBezTo>
                      <a:pt x="1483" y="1528"/>
                      <a:pt x="1435" y="1561"/>
                      <a:pt x="1381" y="1608"/>
                    </a:cubicBezTo>
                    <a:cubicBezTo>
                      <a:pt x="1379" y="1610"/>
                      <a:pt x="1377" y="1612"/>
                      <a:pt x="1376" y="1613"/>
                    </a:cubicBezTo>
                    <a:cubicBezTo>
                      <a:pt x="1224" y="1634"/>
                      <a:pt x="1031" y="1635"/>
                      <a:pt x="827" y="1616"/>
                    </a:cubicBezTo>
                    <a:moveTo>
                      <a:pt x="1326" y="2285"/>
                    </a:moveTo>
                    <a:lnTo>
                      <a:pt x="1326" y="2285"/>
                    </a:lnTo>
                    <a:cubicBezTo>
                      <a:pt x="1044" y="2684"/>
                      <a:pt x="789" y="2870"/>
                      <a:pt x="730" y="2828"/>
                    </a:cubicBezTo>
                    <a:cubicBezTo>
                      <a:pt x="671" y="2786"/>
                      <a:pt x="761" y="2483"/>
                      <a:pt x="1043" y="2085"/>
                    </a:cubicBezTo>
                    <a:cubicBezTo>
                      <a:pt x="1161" y="1917"/>
                      <a:pt x="1288" y="1771"/>
                      <a:pt x="1401" y="1669"/>
                    </a:cubicBezTo>
                    <a:cubicBezTo>
                      <a:pt x="1404" y="1669"/>
                      <a:pt x="1406" y="1669"/>
                      <a:pt x="1409" y="1668"/>
                    </a:cubicBezTo>
                    <a:cubicBezTo>
                      <a:pt x="1480" y="1657"/>
                      <a:pt x="1537" y="1642"/>
                      <a:pt x="1581" y="1625"/>
                    </a:cubicBezTo>
                    <a:cubicBezTo>
                      <a:pt x="1578" y="1676"/>
                      <a:pt x="1584" y="1738"/>
                      <a:pt x="1598" y="1809"/>
                    </a:cubicBezTo>
                    <a:cubicBezTo>
                      <a:pt x="1539" y="1950"/>
                      <a:pt x="1444" y="2118"/>
                      <a:pt x="1326" y="2285"/>
                    </a:cubicBezTo>
                    <a:moveTo>
                      <a:pt x="2155" y="2187"/>
                    </a:moveTo>
                    <a:lnTo>
                      <a:pt x="2155" y="2187"/>
                    </a:lnTo>
                    <a:lnTo>
                      <a:pt x="2155" y="2187"/>
                    </a:lnTo>
                    <a:cubicBezTo>
                      <a:pt x="2246" y="2383"/>
                      <a:pt x="2311" y="2575"/>
                      <a:pt x="2341" y="2730"/>
                    </a:cubicBezTo>
                    <a:cubicBezTo>
                      <a:pt x="2372" y="2892"/>
                      <a:pt x="2353" y="2963"/>
                      <a:pt x="2327" y="2975"/>
                    </a:cubicBezTo>
                    <a:cubicBezTo>
                      <a:pt x="2262" y="3005"/>
                      <a:pt x="2044" y="2776"/>
                      <a:pt x="1840" y="2332"/>
                    </a:cubicBezTo>
                    <a:cubicBezTo>
                      <a:pt x="1745" y="2127"/>
                      <a:pt x="1687" y="1949"/>
                      <a:pt x="1659" y="1815"/>
                    </a:cubicBezTo>
                    <a:cubicBezTo>
                      <a:pt x="1660" y="1812"/>
                      <a:pt x="1662" y="1810"/>
                      <a:pt x="1662" y="1807"/>
                    </a:cubicBezTo>
                    <a:cubicBezTo>
                      <a:pt x="1689" y="1740"/>
                      <a:pt x="1704" y="1683"/>
                      <a:pt x="1710" y="1636"/>
                    </a:cubicBezTo>
                    <a:cubicBezTo>
                      <a:pt x="1754" y="1665"/>
                      <a:pt x="1811" y="1691"/>
                      <a:pt x="1879" y="1714"/>
                    </a:cubicBezTo>
                    <a:cubicBezTo>
                      <a:pt x="1972" y="1835"/>
                      <a:pt x="2070" y="2001"/>
                      <a:pt x="2155" y="2187"/>
                    </a:cubicBezTo>
                    <a:moveTo>
                      <a:pt x="2453" y="1766"/>
                    </a:moveTo>
                    <a:lnTo>
                      <a:pt x="2453" y="1766"/>
                    </a:lnTo>
                    <a:cubicBezTo>
                      <a:pt x="2228" y="1745"/>
                      <a:pt x="2045" y="1706"/>
                      <a:pt x="1914" y="1663"/>
                    </a:cubicBezTo>
                    <a:cubicBezTo>
                      <a:pt x="1913" y="1661"/>
                      <a:pt x="1911" y="1659"/>
                      <a:pt x="1909" y="1656"/>
                    </a:cubicBezTo>
                    <a:cubicBezTo>
                      <a:pt x="1865" y="1600"/>
                      <a:pt x="1823" y="1559"/>
                      <a:pt x="1786" y="1530"/>
                    </a:cubicBezTo>
                    <a:cubicBezTo>
                      <a:pt x="1832" y="1507"/>
                      <a:pt x="1883" y="1469"/>
                      <a:pt x="1937" y="1422"/>
                    </a:cubicBezTo>
                    <a:cubicBezTo>
                      <a:pt x="2011" y="1412"/>
                      <a:pt x="2100" y="1406"/>
                      <a:pt x="2202" y="1406"/>
                    </a:cubicBezTo>
                    <a:cubicBezTo>
                      <a:pt x="2287" y="1406"/>
                      <a:pt x="2382" y="1410"/>
                      <a:pt x="2485" y="1420"/>
                    </a:cubicBezTo>
                    <a:cubicBezTo>
                      <a:pt x="2700" y="1440"/>
                      <a:pt x="2900" y="1479"/>
                      <a:pt x="3048" y="1530"/>
                    </a:cubicBezTo>
                    <a:cubicBezTo>
                      <a:pt x="3203" y="1585"/>
                      <a:pt x="3256" y="1637"/>
                      <a:pt x="3253" y="1665"/>
                    </a:cubicBezTo>
                    <a:cubicBezTo>
                      <a:pt x="3246" y="1737"/>
                      <a:pt x="2939" y="1810"/>
                      <a:pt x="2453" y="17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5" name="Google Shape;1185;p32"/>
              <p:cNvSpPr/>
              <p:nvPr/>
            </p:nvSpPr>
            <p:spPr>
              <a:xfrm>
                <a:off x="7253280" y="367920"/>
                <a:ext cx="1071720" cy="1171080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3253" extrusionOk="0">
                    <a:moveTo>
                      <a:pt x="2972" y="942"/>
                    </a:moveTo>
                    <a:lnTo>
                      <a:pt x="2972" y="942"/>
                    </a:lnTo>
                    <a:cubicBezTo>
                      <a:pt x="2925" y="841"/>
                      <a:pt x="2555" y="911"/>
                      <a:pt x="2146" y="1100"/>
                    </a:cubicBezTo>
                    <a:cubicBezTo>
                      <a:pt x="1948" y="1191"/>
                      <a:pt x="1777" y="1293"/>
                      <a:pt x="1658" y="1386"/>
                    </a:cubicBezTo>
                    <a:cubicBezTo>
                      <a:pt x="1707" y="1243"/>
                      <a:pt x="1746" y="1048"/>
                      <a:pt x="1766" y="831"/>
                    </a:cubicBezTo>
                    <a:cubicBezTo>
                      <a:pt x="1807" y="382"/>
                      <a:pt x="1750" y="10"/>
                      <a:pt x="1638" y="0"/>
                    </a:cubicBezTo>
                    <a:cubicBezTo>
                      <a:pt x="1527" y="-11"/>
                      <a:pt x="1403" y="345"/>
                      <a:pt x="1361" y="794"/>
                    </a:cubicBezTo>
                    <a:cubicBezTo>
                      <a:pt x="1341" y="1011"/>
                      <a:pt x="1344" y="1210"/>
                      <a:pt x="1366" y="1359"/>
                    </a:cubicBezTo>
                    <a:cubicBezTo>
                      <a:pt x="1266" y="1246"/>
                      <a:pt x="1117" y="1115"/>
                      <a:pt x="939" y="989"/>
                    </a:cubicBezTo>
                    <a:cubicBezTo>
                      <a:pt x="571" y="728"/>
                      <a:pt x="220" y="592"/>
                      <a:pt x="155" y="683"/>
                    </a:cubicBezTo>
                    <a:cubicBezTo>
                      <a:pt x="90" y="775"/>
                      <a:pt x="336" y="1060"/>
                      <a:pt x="705" y="1320"/>
                    </a:cubicBezTo>
                    <a:cubicBezTo>
                      <a:pt x="882" y="1446"/>
                      <a:pt x="1056" y="1543"/>
                      <a:pt x="1196" y="1599"/>
                    </a:cubicBezTo>
                    <a:cubicBezTo>
                      <a:pt x="1048" y="1629"/>
                      <a:pt x="860" y="1692"/>
                      <a:pt x="662" y="1784"/>
                    </a:cubicBezTo>
                    <a:cubicBezTo>
                      <a:pt x="252" y="1973"/>
                      <a:pt x="-42" y="2208"/>
                      <a:pt x="5" y="2310"/>
                    </a:cubicBezTo>
                    <a:cubicBezTo>
                      <a:pt x="52" y="2412"/>
                      <a:pt x="423" y="2341"/>
                      <a:pt x="832" y="2153"/>
                    </a:cubicBezTo>
                    <a:cubicBezTo>
                      <a:pt x="1030" y="2061"/>
                      <a:pt x="1200" y="1959"/>
                      <a:pt x="1319" y="1867"/>
                    </a:cubicBezTo>
                    <a:cubicBezTo>
                      <a:pt x="1271" y="2009"/>
                      <a:pt x="1232" y="2204"/>
                      <a:pt x="1211" y="2421"/>
                    </a:cubicBezTo>
                    <a:cubicBezTo>
                      <a:pt x="1171" y="2870"/>
                      <a:pt x="1228" y="3242"/>
                      <a:pt x="1339" y="3253"/>
                    </a:cubicBezTo>
                    <a:cubicBezTo>
                      <a:pt x="1451" y="3263"/>
                      <a:pt x="1575" y="2907"/>
                      <a:pt x="1616" y="2458"/>
                    </a:cubicBezTo>
                    <a:cubicBezTo>
                      <a:pt x="1636" y="2241"/>
                      <a:pt x="1633" y="2042"/>
                      <a:pt x="1612" y="1893"/>
                    </a:cubicBezTo>
                    <a:cubicBezTo>
                      <a:pt x="1712" y="2006"/>
                      <a:pt x="1861" y="2137"/>
                      <a:pt x="2038" y="2263"/>
                    </a:cubicBezTo>
                    <a:cubicBezTo>
                      <a:pt x="2407" y="2524"/>
                      <a:pt x="2758" y="2660"/>
                      <a:pt x="2823" y="2569"/>
                    </a:cubicBezTo>
                    <a:cubicBezTo>
                      <a:pt x="2887" y="2477"/>
                      <a:pt x="2641" y="2192"/>
                      <a:pt x="2273" y="1932"/>
                    </a:cubicBezTo>
                    <a:cubicBezTo>
                      <a:pt x="2095" y="1805"/>
                      <a:pt x="1921" y="1709"/>
                      <a:pt x="1782" y="1653"/>
                    </a:cubicBezTo>
                    <a:cubicBezTo>
                      <a:pt x="1929" y="1623"/>
                      <a:pt x="2117" y="1560"/>
                      <a:pt x="2315" y="1468"/>
                    </a:cubicBezTo>
                    <a:cubicBezTo>
                      <a:pt x="2725" y="1280"/>
                      <a:pt x="3019" y="1044"/>
                      <a:pt x="2972" y="9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32"/>
              <p:cNvSpPr/>
              <p:nvPr/>
            </p:nvSpPr>
            <p:spPr>
              <a:xfrm>
                <a:off x="7242840" y="357120"/>
                <a:ext cx="1092960" cy="1192320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3312" extrusionOk="0">
                    <a:moveTo>
                      <a:pt x="3028" y="960"/>
                    </a:moveTo>
                    <a:lnTo>
                      <a:pt x="3028" y="960"/>
                    </a:lnTo>
                    <a:cubicBezTo>
                      <a:pt x="2998" y="895"/>
                      <a:pt x="2894" y="879"/>
                      <a:pt x="2718" y="913"/>
                    </a:cubicBezTo>
                    <a:cubicBezTo>
                      <a:pt x="2560" y="943"/>
                      <a:pt x="2362" y="1011"/>
                      <a:pt x="2162" y="1103"/>
                    </a:cubicBezTo>
                    <a:cubicBezTo>
                      <a:pt x="2004" y="1176"/>
                      <a:pt x="1858" y="1258"/>
                      <a:pt x="1742" y="1339"/>
                    </a:cubicBezTo>
                    <a:cubicBezTo>
                      <a:pt x="1780" y="1199"/>
                      <a:pt x="1808" y="1032"/>
                      <a:pt x="1824" y="864"/>
                    </a:cubicBezTo>
                    <a:cubicBezTo>
                      <a:pt x="1862" y="446"/>
                      <a:pt x="1822" y="14"/>
                      <a:pt x="1670" y="0"/>
                    </a:cubicBezTo>
                    <a:cubicBezTo>
                      <a:pt x="1599" y="-6"/>
                      <a:pt x="1533" y="76"/>
                      <a:pt x="1474" y="245"/>
                    </a:cubicBezTo>
                    <a:cubicBezTo>
                      <a:pt x="1422" y="397"/>
                      <a:pt x="1381" y="602"/>
                      <a:pt x="1361" y="821"/>
                    </a:cubicBezTo>
                    <a:cubicBezTo>
                      <a:pt x="1345" y="989"/>
                      <a:pt x="1342" y="1159"/>
                      <a:pt x="1355" y="1303"/>
                    </a:cubicBezTo>
                    <a:cubicBezTo>
                      <a:pt x="1255" y="1202"/>
                      <a:pt x="1127" y="1095"/>
                      <a:pt x="985" y="994"/>
                    </a:cubicBezTo>
                    <a:cubicBezTo>
                      <a:pt x="642" y="752"/>
                      <a:pt x="248" y="571"/>
                      <a:pt x="159" y="696"/>
                    </a:cubicBezTo>
                    <a:cubicBezTo>
                      <a:pt x="71" y="821"/>
                      <a:pt x="373" y="1132"/>
                      <a:pt x="716" y="1375"/>
                    </a:cubicBezTo>
                    <a:cubicBezTo>
                      <a:pt x="859" y="1475"/>
                      <a:pt x="1003" y="1560"/>
                      <a:pt x="1131" y="1620"/>
                    </a:cubicBezTo>
                    <a:cubicBezTo>
                      <a:pt x="991" y="1657"/>
                      <a:pt x="832" y="1716"/>
                      <a:pt x="679" y="1787"/>
                    </a:cubicBezTo>
                    <a:cubicBezTo>
                      <a:pt x="297" y="1963"/>
                      <a:pt x="-56" y="2213"/>
                      <a:pt x="7" y="2352"/>
                    </a:cubicBezTo>
                    <a:cubicBezTo>
                      <a:pt x="27" y="2395"/>
                      <a:pt x="79" y="2416"/>
                      <a:pt x="163" y="2416"/>
                    </a:cubicBezTo>
                    <a:cubicBezTo>
                      <a:pt x="205" y="2416"/>
                      <a:pt x="257" y="2411"/>
                      <a:pt x="317" y="2399"/>
                    </a:cubicBezTo>
                    <a:cubicBezTo>
                      <a:pt x="476" y="2369"/>
                      <a:pt x="673" y="2301"/>
                      <a:pt x="873" y="2209"/>
                    </a:cubicBezTo>
                    <a:cubicBezTo>
                      <a:pt x="1036" y="2134"/>
                      <a:pt x="1180" y="2052"/>
                      <a:pt x="1294" y="1973"/>
                    </a:cubicBezTo>
                    <a:cubicBezTo>
                      <a:pt x="1256" y="2110"/>
                      <a:pt x="1228" y="2274"/>
                      <a:pt x="1211" y="2448"/>
                    </a:cubicBezTo>
                    <a:cubicBezTo>
                      <a:pt x="1191" y="2667"/>
                      <a:pt x="1193" y="2876"/>
                      <a:pt x="1218" y="3036"/>
                    </a:cubicBezTo>
                    <a:cubicBezTo>
                      <a:pt x="1245" y="3212"/>
                      <a:pt x="1295" y="3306"/>
                      <a:pt x="1365" y="3312"/>
                    </a:cubicBezTo>
                    <a:cubicBezTo>
                      <a:pt x="1368" y="3312"/>
                      <a:pt x="1371" y="3312"/>
                      <a:pt x="1373" y="3312"/>
                    </a:cubicBezTo>
                    <a:cubicBezTo>
                      <a:pt x="1441" y="3312"/>
                      <a:pt x="1504" y="3230"/>
                      <a:pt x="1561" y="3067"/>
                    </a:cubicBezTo>
                    <a:cubicBezTo>
                      <a:pt x="1614" y="2915"/>
                      <a:pt x="1654" y="2710"/>
                      <a:pt x="1674" y="2490"/>
                    </a:cubicBezTo>
                    <a:cubicBezTo>
                      <a:pt x="1691" y="2316"/>
                      <a:pt x="1692" y="2150"/>
                      <a:pt x="1680" y="2009"/>
                    </a:cubicBezTo>
                    <a:cubicBezTo>
                      <a:pt x="1782" y="2111"/>
                      <a:pt x="1913" y="2220"/>
                      <a:pt x="2051" y="2317"/>
                    </a:cubicBezTo>
                    <a:cubicBezTo>
                      <a:pt x="2231" y="2444"/>
                      <a:pt x="2412" y="2547"/>
                      <a:pt x="2563" y="2605"/>
                    </a:cubicBezTo>
                    <a:cubicBezTo>
                      <a:pt x="2651" y="2640"/>
                      <a:pt x="2722" y="2657"/>
                      <a:pt x="2775" y="2657"/>
                    </a:cubicBezTo>
                    <a:cubicBezTo>
                      <a:pt x="2823" y="2657"/>
                      <a:pt x="2856" y="2643"/>
                      <a:pt x="2876" y="2616"/>
                    </a:cubicBezTo>
                    <a:cubicBezTo>
                      <a:pt x="2964" y="2491"/>
                      <a:pt x="2662" y="2180"/>
                      <a:pt x="2319" y="1938"/>
                    </a:cubicBezTo>
                    <a:cubicBezTo>
                      <a:pt x="2181" y="1840"/>
                      <a:pt x="2035" y="1753"/>
                      <a:pt x="1905" y="1691"/>
                    </a:cubicBezTo>
                    <a:cubicBezTo>
                      <a:pt x="2044" y="1655"/>
                      <a:pt x="2204" y="1596"/>
                      <a:pt x="2357" y="1525"/>
                    </a:cubicBezTo>
                    <a:cubicBezTo>
                      <a:pt x="2739" y="1349"/>
                      <a:pt x="3092" y="1098"/>
                      <a:pt x="3028" y="960"/>
                    </a:cubicBezTo>
                    <a:moveTo>
                      <a:pt x="1490" y="1597"/>
                    </a:moveTo>
                    <a:lnTo>
                      <a:pt x="1490" y="1597"/>
                    </a:lnTo>
                    <a:cubicBezTo>
                      <a:pt x="1487" y="1596"/>
                      <a:pt x="1484" y="1594"/>
                      <a:pt x="1482" y="1594"/>
                    </a:cubicBezTo>
                    <a:cubicBezTo>
                      <a:pt x="1469" y="1572"/>
                      <a:pt x="1456" y="1541"/>
                      <a:pt x="1446" y="1500"/>
                    </a:cubicBezTo>
                    <a:cubicBezTo>
                      <a:pt x="1470" y="1537"/>
                      <a:pt x="1485" y="1566"/>
                      <a:pt x="1493" y="1588"/>
                    </a:cubicBezTo>
                    <a:cubicBezTo>
                      <a:pt x="1491" y="1591"/>
                      <a:pt x="1491" y="1594"/>
                      <a:pt x="1490" y="1597"/>
                    </a:cubicBezTo>
                    <a:moveTo>
                      <a:pt x="1452" y="1650"/>
                    </a:moveTo>
                    <a:lnTo>
                      <a:pt x="1452" y="1650"/>
                    </a:lnTo>
                    <a:cubicBezTo>
                      <a:pt x="1450" y="1652"/>
                      <a:pt x="1448" y="1653"/>
                      <a:pt x="1446" y="1655"/>
                    </a:cubicBezTo>
                    <a:cubicBezTo>
                      <a:pt x="1422" y="1655"/>
                      <a:pt x="1390" y="1652"/>
                      <a:pt x="1347" y="1640"/>
                    </a:cubicBezTo>
                    <a:cubicBezTo>
                      <a:pt x="1388" y="1636"/>
                      <a:pt x="1422" y="1638"/>
                      <a:pt x="1446" y="1643"/>
                    </a:cubicBezTo>
                    <a:cubicBezTo>
                      <a:pt x="1448" y="1645"/>
                      <a:pt x="1450" y="1648"/>
                      <a:pt x="1452" y="1650"/>
                    </a:cubicBezTo>
                    <a:moveTo>
                      <a:pt x="1471" y="1712"/>
                    </a:moveTo>
                    <a:lnTo>
                      <a:pt x="1471" y="1712"/>
                    </a:lnTo>
                    <a:cubicBezTo>
                      <a:pt x="1474" y="1712"/>
                      <a:pt x="1477" y="1710"/>
                      <a:pt x="1480" y="1710"/>
                    </a:cubicBezTo>
                    <a:cubicBezTo>
                      <a:pt x="1480" y="1712"/>
                      <a:pt x="1481" y="1714"/>
                      <a:pt x="1482" y="1717"/>
                    </a:cubicBezTo>
                    <a:cubicBezTo>
                      <a:pt x="1469" y="1739"/>
                      <a:pt x="1448" y="1765"/>
                      <a:pt x="1420" y="1794"/>
                    </a:cubicBezTo>
                    <a:cubicBezTo>
                      <a:pt x="1438" y="1756"/>
                      <a:pt x="1456" y="1729"/>
                      <a:pt x="1471" y="1712"/>
                    </a:cubicBezTo>
                    <a:moveTo>
                      <a:pt x="1544" y="1721"/>
                    </a:moveTo>
                    <a:lnTo>
                      <a:pt x="1544" y="1721"/>
                    </a:lnTo>
                    <a:cubicBezTo>
                      <a:pt x="1545" y="1719"/>
                      <a:pt x="1545" y="1718"/>
                      <a:pt x="1545" y="1716"/>
                    </a:cubicBezTo>
                    <a:cubicBezTo>
                      <a:pt x="1548" y="1717"/>
                      <a:pt x="1550" y="1718"/>
                      <a:pt x="1553" y="1718"/>
                    </a:cubicBezTo>
                    <a:cubicBezTo>
                      <a:pt x="1565" y="1739"/>
                      <a:pt x="1578" y="1769"/>
                      <a:pt x="1589" y="1812"/>
                    </a:cubicBezTo>
                    <a:cubicBezTo>
                      <a:pt x="1566" y="1778"/>
                      <a:pt x="1550" y="1749"/>
                      <a:pt x="1542" y="1726"/>
                    </a:cubicBezTo>
                    <a:cubicBezTo>
                      <a:pt x="1543" y="1724"/>
                      <a:pt x="1544" y="1722"/>
                      <a:pt x="1544" y="1721"/>
                    </a:cubicBezTo>
                    <a:moveTo>
                      <a:pt x="1583" y="1662"/>
                    </a:moveTo>
                    <a:lnTo>
                      <a:pt x="1583" y="1662"/>
                    </a:lnTo>
                    <a:cubicBezTo>
                      <a:pt x="1586" y="1660"/>
                      <a:pt x="1588" y="1658"/>
                      <a:pt x="1591" y="1656"/>
                    </a:cubicBezTo>
                    <a:cubicBezTo>
                      <a:pt x="1592" y="1656"/>
                      <a:pt x="1593" y="1656"/>
                      <a:pt x="1594" y="1656"/>
                    </a:cubicBezTo>
                    <a:cubicBezTo>
                      <a:pt x="1619" y="1656"/>
                      <a:pt x="1651" y="1661"/>
                      <a:pt x="1690" y="1672"/>
                    </a:cubicBezTo>
                    <a:cubicBezTo>
                      <a:pt x="1649" y="1676"/>
                      <a:pt x="1615" y="1675"/>
                      <a:pt x="1590" y="1669"/>
                    </a:cubicBezTo>
                    <a:cubicBezTo>
                      <a:pt x="1588" y="1667"/>
                      <a:pt x="1586" y="1665"/>
                      <a:pt x="1583" y="1662"/>
                    </a:cubicBezTo>
                    <a:moveTo>
                      <a:pt x="1565" y="1601"/>
                    </a:moveTo>
                    <a:lnTo>
                      <a:pt x="1565" y="1601"/>
                    </a:lnTo>
                    <a:cubicBezTo>
                      <a:pt x="1562" y="1602"/>
                      <a:pt x="1558" y="1602"/>
                      <a:pt x="1556" y="1603"/>
                    </a:cubicBezTo>
                    <a:cubicBezTo>
                      <a:pt x="1556" y="1600"/>
                      <a:pt x="1556" y="1597"/>
                      <a:pt x="1555" y="1594"/>
                    </a:cubicBezTo>
                    <a:cubicBezTo>
                      <a:pt x="1566" y="1573"/>
                      <a:pt x="1586" y="1547"/>
                      <a:pt x="1617" y="1516"/>
                    </a:cubicBezTo>
                    <a:cubicBezTo>
                      <a:pt x="1599" y="1554"/>
                      <a:pt x="1581" y="1583"/>
                      <a:pt x="1565" y="1601"/>
                    </a:cubicBezTo>
                    <a:moveTo>
                      <a:pt x="1419" y="827"/>
                    </a:moveTo>
                    <a:lnTo>
                      <a:pt x="1419" y="827"/>
                    </a:lnTo>
                    <a:cubicBezTo>
                      <a:pt x="1439" y="612"/>
                      <a:pt x="1479" y="412"/>
                      <a:pt x="1530" y="264"/>
                    </a:cubicBezTo>
                    <a:cubicBezTo>
                      <a:pt x="1583" y="112"/>
                      <a:pt x="1634" y="59"/>
                      <a:pt x="1663" y="59"/>
                    </a:cubicBezTo>
                    <a:lnTo>
                      <a:pt x="1664" y="59"/>
                    </a:lnTo>
                    <a:cubicBezTo>
                      <a:pt x="1737" y="65"/>
                      <a:pt x="1810" y="373"/>
                      <a:pt x="1765" y="859"/>
                    </a:cubicBezTo>
                    <a:cubicBezTo>
                      <a:pt x="1745" y="1084"/>
                      <a:pt x="1706" y="1266"/>
                      <a:pt x="1663" y="1398"/>
                    </a:cubicBezTo>
                    <a:cubicBezTo>
                      <a:pt x="1661" y="1399"/>
                      <a:pt x="1659" y="1401"/>
                      <a:pt x="1656" y="1403"/>
                    </a:cubicBezTo>
                    <a:cubicBezTo>
                      <a:pt x="1600" y="1447"/>
                      <a:pt x="1558" y="1488"/>
                      <a:pt x="1530" y="1526"/>
                    </a:cubicBezTo>
                    <a:cubicBezTo>
                      <a:pt x="1508" y="1484"/>
                      <a:pt x="1474" y="1436"/>
                      <a:pt x="1428" y="1381"/>
                    </a:cubicBezTo>
                    <a:cubicBezTo>
                      <a:pt x="1426" y="1379"/>
                      <a:pt x="1424" y="1377"/>
                      <a:pt x="1422" y="1375"/>
                    </a:cubicBezTo>
                    <a:cubicBezTo>
                      <a:pt x="1404" y="1239"/>
                      <a:pt x="1399" y="1052"/>
                      <a:pt x="1419" y="827"/>
                    </a:cubicBezTo>
                    <a:moveTo>
                      <a:pt x="750" y="1326"/>
                    </a:moveTo>
                    <a:lnTo>
                      <a:pt x="750" y="1326"/>
                    </a:lnTo>
                    <a:cubicBezTo>
                      <a:pt x="352" y="1045"/>
                      <a:pt x="166" y="789"/>
                      <a:pt x="208" y="730"/>
                    </a:cubicBezTo>
                    <a:cubicBezTo>
                      <a:pt x="216" y="719"/>
                      <a:pt x="233" y="713"/>
                      <a:pt x="260" y="713"/>
                    </a:cubicBezTo>
                    <a:cubicBezTo>
                      <a:pt x="370" y="713"/>
                      <a:pt x="629" y="816"/>
                      <a:pt x="951" y="1043"/>
                    </a:cubicBezTo>
                    <a:lnTo>
                      <a:pt x="951" y="1043"/>
                    </a:lnTo>
                    <a:cubicBezTo>
                      <a:pt x="1118" y="1161"/>
                      <a:pt x="1264" y="1287"/>
                      <a:pt x="1366" y="1401"/>
                    </a:cubicBezTo>
                    <a:cubicBezTo>
                      <a:pt x="1376" y="1472"/>
                      <a:pt x="1391" y="1534"/>
                      <a:pt x="1411" y="1581"/>
                    </a:cubicBezTo>
                    <a:cubicBezTo>
                      <a:pt x="1360" y="1578"/>
                      <a:pt x="1298" y="1584"/>
                      <a:pt x="1227" y="1598"/>
                    </a:cubicBezTo>
                    <a:cubicBezTo>
                      <a:pt x="1086" y="1540"/>
                      <a:pt x="917" y="1445"/>
                      <a:pt x="750" y="1326"/>
                    </a:cubicBezTo>
                    <a:moveTo>
                      <a:pt x="849" y="2156"/>
                    </a:moveTo>
                    <a:lnTo>
                      <a:pt x="849" y="2156"/>
                    </a:lnTo>
                    <a:cubicBezTo>
                      <a:pt x="653" y="2246"/>
                      <a:pt x="460" y="2312"/>
                      <a:pt x="306" y="2341"/>
                    </a:cubicBezTo>
                    <a:cubicBezTo>
                      <a:pt x="144" y="2372"/>
                      <a:pt x="72" y="2353"/>
                      <a:pt x="61" y="2328"/>
                    </a:cubicBezTo>
                    <a:cubicBezTo>
                      <a:pt x="30" y="2262"/>
                      <a:pt x="260" y="2045"/>
                      <a:pt x="703" y="1840"/>
                    </a:cubicBezTo>
                    <a:cubicBezTo>
                      <a:pt x="909" y="1745"/>
                      <a:pt x="1086" y="1688"/>
                      <a:pt x="1221" y="1659"/>
                    </a:cubicBezTo>
                    <a:cubicBezTo>
                      <a:pt x="1224" y="1661"/>
                      <a:pt x="1226" y="1662"/>
                      <a:pt x="1229" y="1663"/>
                    </a:cubicBezTo>
                    <a:cubicBezTo>
                      <a:pt x="1295" y="1689"/>
                      <a:pt x="1352" y="1705"/>
                      <a:pt x="1399" y="1711"/>
                    </a:cubicBezTo>
                    <a:cubicBezTo>
                      <a:pt x="1373" y="1751"/>
                      <a:pt x="1349" y="1803"/>
                      <a:pt x="1325" y="1871"/>
                    </a:cubicBezTo>
                    <a:cubicBezTo>
                      <a:pt x="1324" y="1874"/>
                      <a:pt x="1323" y="1876"/>
                      <a:pt x="1322" y="1879"/>
                    </a:cubicBezTo>
                    <a:cubicBezTo>
                      <a:pt x="1212" y="1964"/>
                      <a:pt x="1051" y="2062"/>
                      <a:pt x="849" y="2156"/>
                    </a:cubicBezTo>
                    <a:moveTo>
                      <a:pt x="1616" y="2485"/>
                    </a:moveTo>
                    <a:lnTo>
                      <a:pt x="1616" y="2485"/>
                    </a:lnTo>
                    <a:cubicBezTo>
                      <a:pt x="1596" y="2700"/>
                      <a:pt x="1557" y="2900"/>
                      <a:pt x="1505" y="3048"/>
                    </a:cubicBezTo>
                    <a:cubicBezTo>
                      <a:pt x="1451" y="3203"/>
                      <a:pt x="1399" y="3255"/>
                      <a:pt x="1371" y="3253"/>
                    </a:cubicBezTo>
                    <a:cubicBezTo>
                      <a:pt x="1343" y="3251"/>
                      <a:pt x="1301" y="3190"/>
                      <a:pt x="1276" y="3027"/>
                    </a:cubicBezTo>
                    <a:cubicBezTo>
                      <a:pt x="1252" y="2872"/>
                      <a:pt x="1251" y="2668"/>
                      <a:pt x="1270" y="2453"/>
                    </a:cubicBezTo>
                    <a:cubicBezTo>
                      <a:pt x="1289" y="2250"/>
                      <a:pt x="1325" y="2060"/>
                      <a:pt x="1373" y="1914"/>
                    </a:cubicBezTo>
                    <a:cubicBezTo>
                      <a:pt x="1430" y="1869"/>
                      <a:pt x="1475" y="1825"/>
                      <a:pt x="1506" y="1786"/>
                    </a:cubicBezTo>
                    <a:cubicBezTo>
                      <a:pt x="1529" y="1832"/>
                      <a:pt x="1566" y="1883"/>
                      <a:pt x="1613" y="1937"/>
                    </a:cubicBezTo>
                    <a:cubicBezTo>
                      <a:pt x="1633" y="2088"/>
                      <a:pt x="1635" y="2282"/>
                      <a:pt x="1616" y="2485"/>
                    </a:cubicBezTo>
                    <a:moveTo>
                      <a:pt x="2285" y="1986"/>
                    </a:moveTo>
                    <a:lnTo>
                      <a:pt x="2285" y="1986"/>
                    </a:lnTo>
                    <a:cubicBezTo>
                      <a:pt x="2683" y="2267"/>
                      <a:pt x="2869" y="2523"/>
                      <a:pt x="2828" y="2582"/>
                    </a:cubicBezTo>
                    <a:cubicBezTo>
                      <a:pt x="2812" y="2605"/>
                      <a:pt x="2738" y="2610"/>
                      <a:pt x="2584" y="2550"/>
                    </a:cubicBezTo>
                    <a:cubicBezTo>
                      <a:pt x="2438" y="2494"/>
                      <a:pt x="2261" y="2394"/>
                      <a:pt x="2084" y="2269"/>
                    </a:cubicBezTo>
                    <a:cubicBezTo>
                      <a:pt x="1900" y="2138"/>
                      <a:pt x="1761" y="2014"/>
                      <a:pt x="1669" y="1911"/>
                    </a:cubicBezTo>
                    <a:cubicBezTo>
                      <a:pt x="1669" y="1908"/>
                      <a:pt x="1668" y="1906"/>
                      <a:pt x="1668" y="1903"/>
                    </a:cubicBezTo>
                    <a:cubicBezTo>
                      <a:pt x="1657" y="1832"/>
                      <a:pt x="1642" y="1775"/>
                      <a:pt x="1624" y="1731"/>
                    </a:cubicBezTo>
                    <a:cubicBezTo>
                      <a:pt x="1632" y="1732"/>
                      <a:pt x="1640" y="1732"/>
                      <a:pt x="1649" y="1732"/>
                    </a:cubicBezTo>
                    <a:cubicBezTo>
                      <a:pt x="1695" y="1732"/>
                      <a:pt x="1750" y="1726"/>
                      <a:pt x="1810" y="1714"/>
                    </a:cubicBezTo>
                    <a:cubicBezTo>
                      <a:pt x="1937" y="1766"/>
                      <a:pt x="2101" y="1855"/>
                      <a:pt x="2285" y="1986"/>
                    </a:cubicBezTo>
                    <a:moveTo>
                      <a:pt x="1815" y="1652"/>
                    </a:moveTo>
                    <a:lnTo>
                      <a:pt x="1815" y="1652"/>
                    </a:lnTo>
                    <a:cubicBezTo>
                      <a:pt x="1748" y="1626"/>
                      <a:pt x="1687" y="1608"/>
                      <a:pt x="1636" y="1602"/>
                    </a:cubicBezTo>
                    <a:cubicBezTo>
                      <a:pt x="1664" y="1559"/>
                      <a:pt x="1690" y="1501"/>
                      <a:pt x="1714" y="1433"/>
                    </a:cubicBezTo>
                    <a:cubicBezTo>
                      <a:pt x="1834" y="1340"/>
                      <a:pt x="2001" y="1242"/>
                      <a:pt x="2187" y="1156"/>
                    </a:cubicBezTo>
                    <a:cubicBezTo>
                      <a:pt x="2383" y="1066"/>
                      <a:pt x="2575" y="1000"/>
                      <a:pt x="2729" y="971"/>
                    </a:cubicBezTo>
                    <a:cubicBezTo>
                      <a:pt x="2789" y="960"/>
                      <a:pt x="2837" y="955"/>
                      <a:pt x="2873" y="955"/>
                    </a:cubicBezTo>
                    <a:cubicBezTo>
                      <a:pt x="2936" y="955"/>
                      <a:pt x="2967" y="968"/>
                      <a:pt x="2975" y="984"/>
                    </a:cubicBezTo>
                    <a:cubicBezTo>
                      <a:pt x="3005" y="1050"/>
                      <a:pt x="2775" y="1267"/>
                      <a:pt x="2332" y="1472"/>
                    </a:cubicBezTo>
                    <a:cubicBezTo>
                      <a:pt x="2127" y="1566"/>
                      <a:pt x="1950" y="1624"/>
                      <a:pt x="1815" y="1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7" name="Google Shape;1187;p32"/>
              <p:cNvSpPr/>
              <p:nvPr/>
            </p:nvSpPr>
            <p:spPr>
              <a:xfrm>
                <a:off x="7665840" y="829800"/>
                <a:ext cx="246600" cy="246600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85" extrusionOk="0">
                    <a:moveTo>
                      <a:pt x="224" y="664"/>
                    </a:moveTo>
                    <a:lnTo>
                      <a:pt x="224" y="664"/>
                    </a:lnTo>
                    <a:cubicBezTo>
                      <a:pt x="47" y="599"/>
                      <a:pt x="-44" y="402"/>
                      <a:pt x="21" y="225"/>
                    </a:cubicBezTo>
                    <a:cubicBezTo>
                      <a:pt x="87" y="47"/>
                      <a:pt x="284" y="-44"/>
                      <a:pt x="461" y="22"/>
                    </a:cubicBezTo>
                    <a:cubicBezTo>
                      <a:pt x="638" y="87"/>
                      <a:pt x="729" y="284"/>
                      <a:pt x="664" y="461"/>
                    </a:cubicBezTo>
                    <a:cubicBezTo>
                      <a:pt x="599" y="639"/>
                      <a:pt x="402" y="730"/>
                      <a:pt x="224" y="6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88" name="Google Shape;1188;p32"/>
            <p:cNvGrpSpPr/>
            <p:nvPr/>
          </p:nvGrpSpPr>
          <p:grpSpPr>
            <a:xfrm rot="9527590">
              <a:off x="355181" y="287024"/>
              <a:ext cx="283584" cy="283584"/>
              <a:chOff x="7314840" y="1753920"/>
              <a:chExt cx="948960" cy="948960"/>
            </a:xfrm>
          </p:grpSpPr>
          <p:sp>
            <p:nvSpPr>
              <p:cNvPr id="1189" name="Google Shape;1189;p32"/>
              <p:cNvSpPr/>
              <p:nvPr/>
            </p:nvSpPr>
            <p:spPr>
              <a:xfrm>
                <a:off x="7314840" y="1753920"/>
                <a:ext cx="948960" cy="948960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2636" extrusionOk="0">
                    <a:moveTo>
                      <a:pt x="2636" y="1439"/>
                    </a:moveTo>
                    <a:lnTo>
                      <a:pt x="2636" y="1439"/>
                    </a:lnTo>
                    <a:cubicBezTo>
                      <a:pt x="2644" y="1349"/>
                      <a:pt x="2356" y="1248"/>
                      <a:pt x="1992" y="1215"/>
                    </a:cubicBezTo>
                    <a:cubicBezTo>
                      <a:pt x="1975" y="1214"/>
                      <a:pt x="1958" y="1212"/>
                      <a:pt x="1942" y="1211"/>
                    </a:cubicBezTo>
                    <a:cubicBezTo>
                      <a:pt x="1957" y="1204"/>
                      <a:pt x="1972" y="1198"/>
                      <a:pt x="1987" y="1191"/>
                    </a:cubicBezTo>
                    <a:cubicBezTo>
                      <a:pt x="2319" y="1037"/>
                      <a:pt x="2558" y="846"/>
                      <a:pt x="2520" y="764"/>
                    </a:cubicBezTo>
                    <a:cubicBezTo>
                      <a:pt x="2481" y="681"/>
                      <a:pt x="2181" y="739"/>
                      <a:pt x="1849" y="892"/>
                    </a:cubicBezTo>
                    <a:cubicBezTo>
                      <a:pt x="1834" y="898"/>
                      <a:pt x="1819" y="906"/>
                      <a:pt x="1805" y="913"/>
                    </a:cubicBezTo>
                    <a:cubicBezTo>
                      <a:pt x="1814" y="900"/>
                      <a:pt x="1824" y="887"/>
                      <a:pt x="1834" y="873"/>
                    </a:cubicBezTo>
                    <a:cubicBezTo>
                      <a:pt x="2045" y="574"/>
                      <a:pt x="2156" y="290"/>
                      <a:pt x="2082" y="237"/>
                    </a:cubicBezTo>
                    <a:cubicBezTo>
                      <a:pt x="2008" y="185"/>
                      <a:pt x="1776" y="384"/>
                      <a:pt x="1565" y="683"/>
                    </a:cubicBezTo>
                    <a:cubicBezTo>
                      <a:pt x="1556" y="697"/>
                      <a:pt x="1546" y="710"/>
                      <a:pt x="1537" y="724"/>
                    </a:cubicBezTo>
                    <a:cubicBezTo>
                      <a:pt x="1539" y="707"/>
                      <a:pt x="1541" y="691"/>
                      <a:pt x="1542" y="674"/>
                    </a:cubicBezTo>
                    <a:cubicBezTo>
                      <a:pt x="1575" y="310"/>
                      <a:pt x="1529" y="9"/>
                      <a:pt x="1439" y="0"/>
                    </a:cubicBezTo>
                    <a:cubicBezTo>
                      <a:pt x="1348" y="-8"/>
                      <a:pt x="1248" y="280"/>
                      <a:pt x="1214" y="644"/>
                    </a:cubicBezTo>
                    <a:cubicBezTo>
                      <a:pt x="1213" y="661"/>
                      <a:pt x="1211" y="678"/>
                      <a:pt x="1210" y="694"/>
                    </a:cubicBezTo>
                    <a:cubicBezTo>
                      <a:pt x="1204" y="679"/>
                      <a:pt x="1197" y="663"/>
                      <a:pt x="1190" y="648"/>
                    </a:cubicBezTo>
                    <a:cubicBezTo>
                      <a:pt x="1037" y="316"/>
                      <a:pt x="846" y="78"/>
                      <a:pt x="763" y="116"/>
                    </a:cubicBezTo>
                    <a:cubicBezTo>
                      <a:pt x="681" y="154"/>
                      <a:pt x="738" y="454"/>
                      <a:pt x="891" y="786"/>
                    </a:cubicBezTo>
                    <a:cubicBezTo>
                      <a:pt x="898" y="801"/>
                      <a:pt x="905" y="816"/>
                      <a:pt x="913" y="831"/>
                    </a:cubicBezTo>
                    <a:cubicBezTo>
                      <a:pt x="899" y="822"/>
                      <a:pt x="886" y="812"/>
                      <a:pt x="872" y="802"/>
                    </a:cubicBezTo>
                    <a:cubicBezTo>
                      <a:pt x="574" y="591"/>
                      <a:pt x="289" y="480"/>
                      <a:pt x="237" y="554"/>
                    </a:cubicBezTo>
                    <a:cubicBezTo>
                      <a:pt x="184" y="628"/>
                      <a:pt x="384" y="860"/>
                      <a:pt x="682" y="1071"/>
                    </a:cubicBezTo>
                    <a:cubicBezTo>
                      <a:pt x="696" y="1080"/>
                      <a:pt x="710" y="1090"/>
                      <a:pt x="724" y="1099"/>
                    </a:cubicBezTo>
                    <a:cubicBezTo>
                      <a:pt x="707" y="1097"/>
                      <a:pt x="691" y="1095"/>
                      <a:pt x="674" y="1094"/>
                    </a:cubicBezTo>
                    <a:cubicBezTo>
                      <a:pt x="310" y="1060"/>
                      <a:pt x="8" y="1106"/>
                      <a:pt x="0" y="1197"/>
                    </a:cubicBezTo>
                    <a:cubicBezTo>
                      <a:pt x="-9" y="1288"/>
                      <a:pt x="280" y="1388"/>
                      <a:pt x="643" y="1422"/>
                    </a:cubicBezTo>
                    <a:cubicBezTo>
                      <a:pt x="660" y="1423"/>
                      <a:pt x="677" y="1424"/>
                      <a:pt x="693" y="1425"/>
                    </a:cubicBezTo>
                    <a:cubicBezTo>
                      <a:pt x="678" y="1432"/>
                      <a:pt x="663" y="1438"/>
                      <a:pt x="648" y="1446"/>
                    </a:cubicBezTo>
                    <a:cubicBezTo>
                      <a:pt x="316" y="1599"/>
                      <a:pt x="78" y="1789"/>
                      <a:pt x="116" y="1872"/>
                    </a:cubicBezTo>
                    <a:cubicBezTo>
                      <a:pt x="154" y="1955"/>
                      <a:pt x="453" y="1898"/>
                      <a:pt x="785" y="1745"/>
                    </a:cubicBezTo>
                    <a:cubicBezTo>
                      <a:pt x="801" y="1737"/>
                      <a:pt x="816" y="1730"/>
                      <a:pt x="831" y="1723"/>
                    </a:cubicBezTo>
                    <a:cubicBezTo>
                      <a:pt x="821" y="1736"/>
                      <a:pt x="811" y="1750"/>
                      <a:pt x="802" y="1764"/>
                    </a:cubicBezTo>
                    <a:cubicBezTo>
                      <a:pt x="590" y="2062"/>
                      <a:pt x="479" y="2347"/>
                      <a:pt x="554" y="2399"/>
                    </a:cubicBezTo>
                    <a:cubicBezTo>
                      <a:pt x="628" y="2452"/>
                      <a:pt x="859" y="2252"/>
                      <a:pt x="1070" y="1954"/>
                    </a:cubicBezTo>
                    <a:cubicBezTo>
                      <a:pt x="1080" y="1940"/>
                      <a:pt x="1089" y="1926"/>
                      <a:pt x="1099" y="1912"/>
                    </a:cubicBezTo>
                    <a:cubicBezTo>
                      <a:pt x="1097" y="1929"/>
                      <a:pt x="1095" y="1945"/>
                      <a:pt x="1093" y="1962"/>
                    </a:cubicBezTo>
                    <a:cubicBezTo>
                      <a:pt x="1060" y="2326"/>
                      <a:pt x="1106" y="2628"/>
                      <a:pt x="1196" y="2636"/>
                    </a:cubicBezTo>
                    <a:cubicBezTo>
                      <a:pt x="1287" y="2644"/>
                      <a:pt x="1387" y="2356"/>
                      <a:pt x="1421" y="1992"/>
                    </a:cubicBezTo>
                    <a:cubicBezTo>
                      <a:pt x="1422" y="1975"/>
                      <a:pt x="1424" y="1959"/>
                      <a:pt x="1425" y="1942"/>
                    </a:cubicBezTo>
                    <a:cubicBezTo>
                      <a:pt x="1432" y="1958"/>
                      <a:pt x="1438" y="1973"/>
                      <a:pt x="1445" y="1988"/>
                    </a:cubicBezTo>
                    <a:cubicBezTo>
                      <a:pt x="1598" y="2320"/>
                      <a:pt x="1789" y="2558"/>
                      <a:pt x="1871" y="2520"/>
                    </a:cubicBezTo>
                    <a:cubicBezTo>
                      <a:pt x="1954" y="2482"/>
                      <a:pt x="1897" y="2182"/>
                      <a:pt x="1744" y="1850"/>
                    </a:cubicBezTo>
                    <a:cubicBezTo>
                      <a:pt x="1737" y="1835"/>
                      <a:pt x="1730" y="1820"/>
                      <a:pt x="1723" y="1805"/>
                    </a:cubicBezTo>
                    <a:cubicBezTo>
                      <a:pt x="1736" y="1815"/>
                      <a:pt x="1749" y="1825"/>
                      <a:pt x="1763" y="1834"/>
                    </a:cubicBezTo>
                    <a:cubicBezTo>
                      <a:pt x="2061" y="2045"/>
                      <a:pt x="2346" y="2156"/>
                      <a:pt x="2398" y="2082"/>
                    </a:cubicBezTo>
                    <a:cubicBezTo>
                      <a:pt x="2451" y="2007"/>
                      <a:pt x="2252" y="1776"/>
                      <a:pt x="1953" y="1566"/>
                    </a:cubicBezTo>
                    <a:cubicBezTo>
                      <a:pt x="1939" y="1556"/>
                      <a:pt x="1926" y="1547"/>
                      <a:pt x="1912" y="1538"/>
                    </a:cubicBezTo>
                    <a:cubicBezTo>
                      <a:pt x="1928" y="1539"/>
                      <a:pt x="1945" y="1541"/>
                      <a:pt x="1962" y="1543"/>
                    </a:cubicBezTo>
                    <a:cubicBezTo>
                      <a:pt x="2326" y="1576"/>
                      <a:pt x="2627" y="1530"/>
                      <a:pt x="2636" y="14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32"/>
              <p:cNvSpPr/>
              <p:nvPr/>
            </p:nvSpPr>
            <p:spPr>
              <a:xfrm>
                <a:off x="7689600" y="2128320"/>
                <a:ext cx="199800" cy="199800"/>
              </a:xfrm>
              <a:custGeom>
                <a:avLst/>
                <a:gdLst/>
                <a:ahLst/>
                <a:cxnLst/>
                <a:rect l="l" t="t" r="r" b="b"/>
                <a:pathLst>
                  <a:path w="555" h="555" extrusionOk="0">
                    <a:moveTo>
                      <a:pt x="393" y="530"/>
                    </a:moveTo>
                    <a:lnTo>
                      <a:pt x="393" y="530"/>
                    </a:lnTo>
                    <a:cubicBezTo>
                      <a:pt x="253" y="594"/>
                      <a:pt x="89" y="533"/>
                      <a:pt x="25" y="394"/>
                    </a:cubicBezTo>
                    <a:cubicBezTo>
                      <a:pt x="-39" y="255"/>
                      <a:pt x="21" y="91"/>
                      <a:pt x="160" y="26"/>
                    </a:cubicBezTo>
                    <a:cubicBezTo>
                      <a:pt x="299" y="-38"/>
                      <a:pt x="464" y="23"/>
                      <a:pt x="529" y="162"/>
                    </a:cubicBezTo>
                    <a:cubicBezTo>
                      <a:pt x="593" y="301"/>
                      <a:pt x="532" y="466"/>
                      <a:pt x="393" y="5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91" name="Google Shape;1191;p32"/>
            <p:cNvGrpSpPr/>
            <p:nvPr/>
          </p:nvGrpSpPr>
          <p:grpSpPr>
            <a:xfrm rot="9528225">
              <a:off x="-70830" y="190886"/>
              <a:ext cx="475855" cy="475855"/>
              <a:chOff x="7193160" y="357120"/>
              <a:chExt cx="1192320" cy="1192320"/>
            </a:xfrm>
          </p:grpSpPr>
          <p:sp>
            <p:nvSpPr>
              <p:cNvPr id="1192" name="Google Shape;1192;p32"/>
              <p:cNvSpPr/>
              <p:nvPr/>
            </p:nvSpPr>
            <p:spPr>
              <a:xfrm>
                <a:off x="7203600" y="417240"/>
                <a:ext cx="1171440" cy="1072080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978" extrusionOk="0">
                    <a:moveTo>
                      <a:pt x="2458" y="1362"/>
                    </a:moveTo>
                    <a:lnTo>
                      <a:pt x="2458" y="1362"/>
                    </a:lnTo>
                    <a:cubicBezTo>
                      <a:pt x="2241" y="1342"/>
                      <a:pt x="2043" y="1345"/>
                      <a:pt x="1894" y="1366"/>
                    </a:cubicBezTo>
                    <a:cubicBezTo>
                      <a:pt x="2007" y="1266"/>
                      <a:pt x="2138" y="1117"/>
                      <a:pt x="2264" y="939"/>
                    </a:cubicBezTo>
                    <a:cubicBezTo>
                      <a:pt x="2524" y="571"/>
                      <a:pt x="2661" y="220"/>
                      <a:pt x="2570" y="155"/>
                    </a:cubicBezTo>
                    <a:cubicBezTo>
                      <a:pt x="2478" y="90"/>
                      <a:pt x="2193" y="336"/>
                      <a:pt x="1933" y="705"/>
                    </a:cubicBezTo>
                    <a:cubicBezTo>
                      <a:pt x="1806" y="883"/>
                      <a:pt x="1710" y="1056"/>
                      <a:pt x="1653" y="1196"/>
                    </a:cubicBezTo>
                    <a:cubicBezTo>
                      <a:pt x="1624" y="1048"/>
                      <a:pt x="1560" y="860"/>
                      <a:pt x="1469" y="662"/>
                    </a:cubicBezTo>
                    <a:cubicBezTo>
                      <a:pt x="1280" y="253"/>
                      <a:pt x="1044" y="-42"/>
                      <a:pt x="943" y="5"/>
                    </a:cubicBezTo>
                    <a:cubicBezTo>
                      <a:pt x="841" y="53"/>
                      <a:pt x="912" y="423"/>
                      <a:pt x="1100" y="832"/>
                    </a:cubicBezTo>
                    <a:cubicBezTo>
                      <a:pt x="1191" y="1030"/>
                      <a:pt x="1293" y="1201"/>
                      <a:pt x="1386" y="1319"/>
                    </a:cubicBezTo>
                    <a:cubicBezTo>
                      <a:pt x="1243" y="1271"/>
                      <a:pt x="1049" y="1232"/>
                      <a:pt x="832" y="1212"/>
                    </a:cubicBezTo>
                    <a:cubicBezTo>
                      <a:pt x="383" y="1171"/>
                      <a:pt x="10" y="1228"/>
                      <a:pt x="0" y="1339"/>
                    </a:cubicBezTo>
                    <a:cubicBezTo>
                      <a:pt x="-10" y="1451"/>
                      <a:pt x="346" y="1575"/>
                      <a:pt x="795" y="1616"/>
                    </a:cubicBezTo>
                    <a:cubicBezTo>
                      <a:pt x="1012" y="1636"/>
                      <a:pt x="1210" y="1633"/>
                      <a:pt x="1360" y="1612"/>
                    </a:cubicBezTo>
                    <a:cubicBezTo>
                      <a:pt x="1247" y="1712"/>
                      <a:pt x="1115" y="1861"/>
                      <a:pt x="989" y="2039"/>
                    </a:cubicBezTo>
                    <a:cubicBezTo>
                      <a:pt x="729" y="2407"/>
                      <a:pt x="593" y="2758"/>
                      <a:pt x="684" y="2823"/>
                    </a:cubicBezTo>
                    <a:cubicBezTo>
                      <a:pt x="775" y="2888"/>
                      <a:pt x="1061" y="2642"/>
                      <a:pt x="1321" y="2273"/>
                    </a:cubicBezTo>
                    <a:cubicBezTo>
                      <a:pt x="1447" y="2095"/>
                      <a:pt x="1543" y="1922"/>
                      <a:pt x="1599" y="1782"/>
                    </a:cubicBezTo>
                    <a:cubicBezTo>
                      <a:pt x="1630" y="1930"/>
                      <a:pt x="1693" y="2118"/>
                      <a:pt x="1784" y="2315"/>
                    </a:cubicBezTo>
                    <a:cubicBezTo>
                      <a:pt x="1973" y="2725"/>
                      <a:pt x="2209" y="3020"/>
                      <a:pt x="2310" y="2973"/>
                    </a:cubicBezTo>
                    <a:cubicBezTo>
                      <a:pt x="2412" y="2925"/>
                      <a:pt x="2342" y="2555"/>
                      <a:pt x="2153" y="2146"/>
                    </a:cubicBezTo>
                    <a:cubicBezTo>
                      <a:pt x="2062" y="1948"/>
                      <a:pt x="1959" y="1777"/>
                      <a:pt x="1867" y="1659"/>
                    </a:cubicBezTo>
                    <a:cubicBezTo>
                      <a:pt x="2010" y="1707"/>
                      <a:pt x="2205" y="1746"/>
                      <a:pt x="2421" y="1766"/>
                    </a:cubicBezTo>
                    <a:cubicBezTo>
                      <a:pt x="2871" y="1807"/>
                      <a:pt x="3243" y="1750"/>
                      <a:pt x="3254" y="1639"/>
                    </a:cubicBezTo>
                    <a:cubicBezTo>
                      <a:pt x="3264" y="1527"/>
                      <a:pt x="2908" y="1403"/>
                      <a:pt x="2458" y="13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32"/>
              <p:cNvSpPr/>
              <p:nvPr/>
            </p:nvSpPr>
            <p:spPr>
              <a:xfrm>
                <a:off x="7193160" y="406800"/>
                <a:ext cx="1192320" cy="1092960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3036" extrusionOk="0">
                    <a:moveTo>
                      <a:pt x="3067" y="1475"/>
                    </a:moveTo>
                    <a:lnTo>
                      <a:pt x="3067" y="1475"/>
                    </a:lnTo>
                    <a:cubicBezTo>
                      <a:pt x="2915" y="1422"/>
                      <a:pt x="2710" y="1381"/>
                      <a:pt x="2490" y="1361"/>
                    </a:cubicBezTo>
                    <a:cubicBezTo>
                      <a:pt x="2323" y="1346"/>
                      <a:pt x="2153" y="1343"/>
                      <a:pt x="2009" y="1355"/>
                    </a:cubicBezTo>
                    <a:cubicBezTo>
                      <a:pt x="2112" y="1253"/>
                      <a:pt x="2219" y="1123"/>
                      <a:pt x="2317" y="985"/>
                    </a:cubicBezTo>
                    <a:cubicBezTo>
                      <a:pt x="2560" y="642"/>
                      <a:pt x="2740" y="248"/>
                      <a:pt x="2615" y="160"/>
                    </a:cubicBezTo>
                    <a:cubicBezTo>
                      <a:pt x="2491" y="72"/>
                      <a:pt x="2180" y="373"/>
                      <a:pt x="1937" y="717"/>
                    </a:cubicBezTo>
                    <a:cubicBezTo>
                      <a:pt x="1840" y="855"/>
                      <a:pt x="1753" y="1000"/>
                      <a:pt x="1691" y="1131"/>
                    </a:cubicBezTo>
                    <a:cubicBezTo>
                      <a:pt x="1654" y="991"/>
                      <a:pt x="1595" y="832"/>
                      <a:pt x="1525" y="679"/>
                    </a:cubicBezTo>
                    <a:cubicBezTo>
                      <a:pt x="1433" y="479"/>
                      <a:pt x="1326" y="299"/>
                      <a:pt x="1225" y="173"/>
                    </a:cubicBezTo>
                    <a:cubicBezTo>
                      <a:pt x="1113" y="33"/>
                      <a:pt x="1024" y="-22"/>
                      <a:pt x="960" y="8"/>
                    </a:cubicBezTo>
                    <a:cubicBezTo>
                      <a:pt x="895" y="37"/>
                      <a:pt x="879" y="142"/>
                      <a:pt x="912" y="318"/>
                    </a:cubicBezTo>
                    <a:cubicBezTo>
                      <a:pt x="943" y="476"/>
                      <a:pt x="1010" y="674"/>
                      <a:pt x="1103" y="874"/>
                    </a:cubicBezTo>
                    <a:cubicBezTo>
                      <a:pt x="1176" y="1032"/>
                      <a:pt x="1258" y="1178"/>
                      <a:pt x="1339" y="1294"/>
                    </a:cubicBezTo>
                    <a:cubicBezTo>
                      <a:pt x="1202" y="1256"/>
                      <a:pt x="1038" y="1228"/>
                      <a:pt x="864" y="1211"/>
                    </a:cubicBezTo>
                    <a:cubicBezTo>
                      <a:pt x="445" y="1173"/>
                      <a:pt x="14" y="1214"/>
                      <a:pt x="0" y="1366"/>
                    </a:cubicBezTo>
                    <a:cubicBezTo>
                      <a:pt x="-7" y="1437"/>
                      <a:pt x="75" y="1502"/>
                      <a:pt x="244" y="1561"/>
                    </a:cubicBezTo>
                    <a:cubicBezTo>
                      <a:pt x="397" y="1614"/>
                      <a:pt x="601" y="1655"/>
                      <a:pt x="821" y="1675"/>
                    </a:cubicBezTo>
                    <a:cubicBezTo>
                      <a:pt x="920" y="1684"/>
                      <a:pt x="1017" y="1688"/>
                      <a:pt x="1108" y="1688"/>
                    </a:cubicBezTo>
                    <a:cubicBezTo>
                      <a:pt x="1177" y="1688"/>
                      <a:pt x="1242" y="1686"/>
                      <a:pt x="1304" y="1680"/>
                    </a:cubicBezTo>
                    <a:cubicBezTo>
                      <a:pt x="1202" y="1780"/>
                      <a:pt x="1095" y="1908"/>
                      <a:pt x="994" y="2051"/>
                    </a:cubicBezTo>
                    <a:cubicBezTo>
                      <a:pt x="752" y="2394"/>
                      <a:pt x="571" y="2788"/>
                      <a:pt x="696" y="2876"/>
                    </a:cubicBezTo>
                    <a:cubicBezTo>
                      <a:pt x="711" y="2887"/>
                      <a:pt x="728" y="2892"/>
                      <a:pt x="748" y="2892"/>
                    </a:cubicBezTo>
                    <a:cubicBezTo>
                      <a:pt x="894" y="2892"/>
                      <a:pt x="1160" y="2621"/>
                      <a:pt x="1374" y="2319"/>
                    </a:cubicBezTo>
                    <a:cubicBezTo>
                      <a:pt x="1475" y="2176"/>
                      <a:pt x="1560" y="2033"/>
                      <a:pt x="1620" y="1904"/>
                    </a:cubicBezTo>
                    <a:cubicBezTo>
                      <a:pt x="1657" y="2045"/>
                      <a:pt x="1716" y="2204"/>
                      <a:pt x="1787" y="2357"/>
                    </a:cubicBezTo>
                    <a:cubicBezTo>
                      <a:pt x="1949" y="2708"/>
                      <a:pt x="2174" y="3036"/>
                      <a:pt x="2317" y="3036"/>
                    </a:cubicBezTo>
                    <a:cubicBezTo>
                      <a:pt x="2329" y="3036"/>
                      <a:pt x="2341" y="3034"/>
                      <a:pt x="2352" y="3028"/>
                    </a:cubicBezTo>
                    <a:cubicBezTo>
                      <a:pt x="2416" y="2999"/>
                      <a:pt x="2432" y="2894"/>
                      <a:pt x="2399" y="2718"/>
                    </a:cubicBezTo>
                    <a:cubicBezTo>
                      <a:pt x="2369" y="2560"/>
                      <a:pt x="2301" y="2362"/>
                      <a:pt x="2209" y="2162"/>
                    </a:cubicBezTo>
                    <a:lnTo>
                      <a:pt x="2209" y="2162"/>
                    </a:lnTo>
                    <a:cubicBezTo>
                      <a:pt x="2136" y="2004"/>
                      <a:pt x="2054" y="1858"/>
                      <a:pt x="1973" y="1742"/>
                    </a:cubicBezTo>
                    <a:cubicBezTo>
                      <a:pt x="2112" y="1780"/>
                      <a:pt x="2280" y="1809"/>
                      <a:pt x="2448" y="1824"/>
                    </a:cubicBezTo>
                    <a:cubicBezTo>
                      <a:pt x="2545" y="1833"/>
                      <a:pt x="2643" y="1838"/>
                      <a:pt x="2736" y="1838"/>
                    </a:cubicBezTo>
                    <a:cubicBezTo>
                      <a:pt x="3044" y="1838"/>
                      <a:pt x="3301" y="1787"/>
                      <a:pt x="3312" y="1670"/>
                    </a:cubicBezTo>
                    <a:cubicBezTo>
                      <a:pt x="3318" y="1599"/>
                      <a:pt x="3236" y="1534"/>
                      <a:pt x="3067" y="1475"/>
                    </a:cubicBezTo>
                    <a:moveTo>
                      <a:pt x="1985" y="751"/>
                    </a:moveTo>
                    <a:lnTo>
                      <a:pt x="1985" y="751"/>
                    </a:lnTo>
                    <a:cubicBezTo>
                      <a:pt x="2241" y="389"/>
                      <a:pt x="2475" y="202"/>
                      <a:pt x="2560" y="202"/>
                    </a:cubicBezTo>
                    <a:cubicBezTo>
                      <a:pt x="2569" y="202"/>
                      <a:pt x="2576" y="204"/>
                      <a:pt x="2582" y="208"/>
                    </a:cubicBezTo>
                    <a:cubicBezTo>
                      <a:pt x="2641" y="250"/>
                      <a:pt x="2550" y="553"/>
                      <a:pt x="2269" y="951"/>
                    </a:cubicBezTo>
                    <a:cubicBezTo>
                      <a:pt x="2138" y="1136"/>
                      <a:pt x="2014" y="1274"/>
                      <a:pt x="1912" y="1366"/>
                    </a:cubicBezTo>
                    <a:cubicBezTo>
                      <a:pt x="1840" y="1377"/>
                      <a:pt x="1778" y="1392"/>
                      <a:pt x="1731" y="1411"/>
                    </a:cubicBezTo>
                    <a:cubicBezTo>
                      <a:pt x="1733" y="1360"/>
                      <a:pt x="1727" y="1297"/>
                      <a:pt x="1713" y="1226"/>
                    </a:cubicBezTo>
                    <a:cubicBezTo>
                      <a:pt x="1766" y="1099"/>
                      <a:pt x="1855" y="935"/>
                      <a:pt x="1985" y="751"/>
                    </a:cubicBezTo>
                    <a:moveTo>
                      <a:pt x="1642" y="1591"/>
                    </a:moveTo>
                    <a:lnTo>
                      <a:pt x="1642" y="1591"/>
                    </a:lnTo>
                    <a:cubicBezTo>
                      <a:pt x="1645" y="1589"/>
                      <a:pt x="1647" y="1586"/>
                      <a:pt x="1649" y="1584"/>
                    </a:cubicBezTo>
                    <a:cubicBezTo>
                      <a:pt x="1651" y="1586"/>
                      <a:pt x="1653" y="1588"/>
                      <a:pt x="1654" y="1590"/>
                    </a:cubicBezTo>
                    <a:cubicBezTo>
                      <a:pt x="1655" y="1613"/>
                      <a:pt x="1651" y="1646"/>
                      <a:pt x="1640" y="1689"/>
                    </a:cubicBezTo>
                    <a:cubicBezTo>
                      <a:pt x="1636" y="1648"/>
                      <a:pt x="1637" y="1615"/>
                      <a:pt x="1642" y="1591"/>
                    </a:cubicBezTo>
                    <a:moveTo>
                      <a:pt x="1601" y="1473"/>
                    </a:moveTo>
                    <a:lnTo>
                      <a:pt x="1601" y="1473"/>
                    </a:lnTo>
                    <a:cubicBezTo>
                      <a:pt x="1602" y="1475"/>
                      <a:pt x="1602" y="1478"/>
                      <a:pt x="1603" y="1480"/>
                    </a:cubicBezTo>
                    <a:cubicBezTo>
                      <a:pt x="1599" y="1480"/>
                      <a:pt x="1597" y="1480"/>
                      <a:pt x="1594" y="1481"/>
                    </a:cubicBezTo>
                    <a:cubicBezTo>
                      <a:pt x="1573" y="1470"/>
                      <a:pt x="1547" y="1450"/>
                      <a:pt x="1517" y="1420"/>
                    </a:cubicBezTo>
                    <a:cubicBezTo>
                      <a:pt x="1556" y="1439"/>
                      <a:pt x="1584" y="1457"/>
                      <a:pt x="1601" y="1473"/>
                    </a:cubicBezTo>
                    <a:moveTo>
                      <a:pt x="1669" y="1446"/>
                    </a:moveTo>
                    <a:lnTo>
                      <a:pt x="1669" y="1446"/>
                    </a:lnTo>
                    <a:cubicBezTo>
                      <a:pt x="1667" y="1449"/>
                      <a:pt x="1664" y="1450"/>
                      <a:pt x="1662" y="1452"/>
                    </a:cubicBezTo>
                    <a:cubicBezTo>
                      <a:pt x="1659" y="1450"/>
                      <a:pt x="1658" y="1447"/>
                      <a:pt x="1655" y="1444"/>
                    </a:cubicBezTo>
                    <a:cubicBezTo>
                      <a:pt x="1655" y="1419"/>
                      <a:pt x="1660" y="1385"/>
                      <a:pt x="1672" y="1345"/>
                    </a:cubicBezTo>
                    <a:cubicBezTo>
                      <a:pt x="1675" y="1387"/>
                      <a:pt x="1674" y="1422"/>
                      <a:pt x="1669" y="1446"/>
                    </a:cubicBezTo>
                    <a:moveTo>
                      <a:pt x="1597" y="1546"/>
                    </a:moveTo>
                    <a:lnTo>
                      <a:pt x="1597" y="1546"/>
                    </a:lnTo>
                    <a:cubicBezTo>
                      <a:pt x="1595" y="1548"/>
                      <a:pt x="1595" y="1551"/>
                      <a:pt x="1594" y="1553"/>
                    </a:cubicBezTo>
                    <a:cubicBezTo>
                      <a:pt x="1574" y="1565"/>
                      <a:pt x="1544" y="1577"/>
                      <a:pt x="1502" y="1589"/>
                    </a:cubicBezTo>
                    <a:cubicBezTo>
                      <a:pt x="1537" y="1565"/>
                      <a:pt x="1566" y="1551"/>
                      <a:pt x="1588" y="1543"/>
                    </a:cubicBezTo>
                    <a:cubicBezTo>
                      <a:pt x="1590" y="1544"/>
                      <a:pt x="1594" y="1545"/>
                      <a:pt x="1597" y="1546"/>
                    </a:cubicBezTo>
                    <a:moveTo>
                      <a:pt x="1712" y="1566"/>
                    </a:moveTo>
                    <a:lnTo>
                      <a:pt x="1712" y="1566"/>
                    </a:lnTo>
                    <a:cubicBezTo>
                      <a:pt x="1712" y="1562"/>
                      <a:pt x="1710" y="1559"/>
                      <a:pt x="1709" y="1556"/>
                    </a:cubicBezTo>
                    <a:cubicBezTo>
                      <a:pt x="1712" y="1555"/>
                      <a:pt x="1714" y="1555"/>
                      <a:pt x="1717" y="1554"/>
                    </a:cubicBezTo>
                    <a:cubicBezTo>
                      <a:pt x="1738" y="1566"/>
                      <a:pt x="1764" y="1586"/>
                      <a:pt x="1796" y="1617"/>
                    </a:cubicBezTo>
                    <a:cubicBezTo>
                      <a:pt x="1759" y="1600"/>
                      <a:pt x="1731" y="1582"/>
                      <a:pt x="1712" y="1566"/>
                    </a:cubicBezTo>
                    <a:moveTo>
                      <a:pt x="1715" y="1491"/>
                    </a:moveTo>
                    <a:lnTo>
                      <a:pt x="1715" y="1491"/>
                    </a:lnTo>
                    <a:cubicBezTo>
                      <a:pt x="1716" y="1488"/>
                      <a:pt x="1717" y="1485"/>
                      <a:pt x="1718" y="1482"/>
                    </a:cubicBezTo>
                    <a:cubicBezTo>
                      <a:pt x="1739" y="1469"/>
                      <a:pt x="1772" y="1456"/>
                      <a:pt x="1814" y="1445"/>
                    </a:cubicBezTo>
                    <a:cubicBezTo>
                      <a:pt x="1779" y="1469"/>
                      <a:pt x="1750" y="1485"/>
                      <a:pt x="1725" y="1493"/>
                    </a:cubicBezTo>
                    <a:cubicBezTo>
                      <a:pt x="1722" y="1492"/>
                      <a:pt x="1718" y="1492"/>
                      <a:pt x="1715" y="1491"/>
                    </a:cubicBezTo>
                    <a:moveTo>
                      <a:pt x="1156" y="849"/>
                    </a:moveTo>
                    <a:lnTo>
                      <a:pt x="1156" y="849"/>
                    </a:lnTo>
                    <a:cubicBezTo>
                      <a:pt x="1066" y="653"/>
                      <a:pt x="1000" y="460"/>
                      <a:pt x="970" y="306"/>
                    </a:cubicBezTo>
                    <a:cubicBezTo>
                      <a:pt x="939" y="144"/>
                      <a:pt x="958" y="73"/>
                      <a:pt x="984" y="61"/>
                    </a:cubicBezTo>
                    <a:cubicBezTo>
                      <a:pt x="987" y="60"/>
                      <a:pt x="991" y="59"/>
                      <a:pt x="995" y="59"/>
                    </a:cubicBezTo>
                    <a:cubicBezTo>
                      <a:pt x="1027" y="59"/>
                      <a:pt x="1089" y="97"/>
                      <a:pt x="1179" y="210"/>
                    </a:cubicBezTo>
                    <a:cubicBezTo>
                      <a:pt x="1277" y="332"/>
                      <a:pt x="1381" y="508"/>
                      <a:pt x="1471" y="703"/>
                    </a:cubicBezTo>
                    <a:cubicBezTo>
                      <a:pt x="1566" y="909"/>
                      <a:pt x="1623" y="1086"/>
                      <a:pt x="1652" y="1221"/>
                    </a:cubicBezTo>
                    <a:cubicBezTo>
                      <a:pt x="1625" y="1288"/>
                      <a:pt x="1608" y="1349"/>
                      <a:pt x="1602" y="1400"/>
                    </a:cubicBezTo>
                    <a:cubicBezTo>
                      <a:pt x="1562" y="1374"/>
                      <a:pt x="1509" y="1349"/>
                      <a:pt x="1440" y="1325"/>
                    </a:cubicBezTo>
                    <a:cubicBezTo>
                      <a:pt x="1438" y="1325"/>
                      <a:pt x="1436" y="1323"/>
                      <a:pt x="1433" y="1323"/>
                    </a:cubicBezTo>
                    <a:cubicBezTo>
                      <a:pt x="1340" y="1202"/>
                      <a:pt x="1242" y="1035"/>
                      <a:pt x="1156" y="849"/>
                    </a:cubicBezTo>
                    <a:moveTo>
                      <a:pt x="827" y="1616"/>
                    </a:moveTo>
                    <a:lnTo>
                      <a:pt x="827" y="1616"/>
                    </a:lnTo>
                    <a:cubicBezTo>
                      <a:pt x="611" y="1597"/>
                      <a:pt x="412" y="1557"/>
                      <a:pt x="264" y="1506"/>
                    </a:cubicBezTo>
                    <a:cubicBezTo>
                      <a:pt x="108" y="1451"/>
                      <a:pt x="56" y="1399"/>
                      <a:pt x="59" y="1371"/>
                    </a:cubicBezTo>
                    <a:cubicBezTo>
                      <a:pt x="64" y="1314"/>
                      <a:pt x="256" y="1257"/>
                      <a:pt x="574" y="1257"/>
                    </a:cubicBezTo>
                    <a:cubicBezTo>
                      <a:pt x="660" y="1257"/>
                      <a:pt x="755" y="1261"/>
                      <a:pt x="858" y="1270"/>
                    </a:cubicBezTo>
                    <a:cubicBezTo>
                      <a:pt x="1062" y="1289"/>
                      <a:pt x="1252" y="1326"/>
                      <a:pt x="1397" y="1373"/>
                    </a:cubicBezTo>
                    <a:cubicBezTo>
                      <a:pt x="1399" y="1375"/>
                      <a:pt x="1401" y="1377"/>
                      <a:pt x="1402" y="1380"/>
                    </a:cubicBezTo>
                    <a:cubicBezTo>
                      <a:pt x="1447" y="1435"/>
                      <a:pt x="1488" y="1477"/>
                      <a:pt x="1525" y="1506"/>
                    </a:cubicBezTo>
                    <a:cubicBezTo>
                      <a:pt x="1483" y="1528"/>
                      <a:pt x="1435" y="1561"/>
                      <a:pt x="1381" y="1608"/>
                    </a:cubicBezTo>
                    <a:cubicBezTo>
                      <a:pt x="1379" y="1610"/>
                      <a:pt x="1377" y="1612"/>
                      <a:pt x="1376" y="1613"/>
                    </a:cubicBezTo>
                    <a:cubicBezTo>
                      <a:pt x="1224" y="1634"/>
                      <a:pt x="1031" y="1635"/>
                      <a:pt x="827" y="1616"/>
                    </a:cubicBezTo>
                    <a:moveTo>
                      <a:pt x="1326" y="2285"/>
                    </a:moveTo>
                    <a:lnTo>
                      <a:pt x="1326" y="2285"/>
                    </a:lnTo>
                    <a:cubicBezTo>
                      <a:pt x="1044" y="2684"/>
                      <a:pt x="789" y="2870"/>
                      <a:pt x="730" y="2828"/>
                    </a:cubicBezTo>
                    <a:cubicBezTo>
                      <a:pt x="671" y="2786"/>
                      <a:pt x="761" y="2483"/>
                      <a:pt x="1043" y="2085"/>
                    </a:cubicBezTo>
                    <a:cubicBezTo>
                      <a:pt x="1161" y="1917"/>
                      <a:pt x="1288" y="1771"/>
                      <a:pt x="1401" y="1669"/>
                    </a:cubicBezTo>
                    <a:cubicBezTo>
                      <a:pt x="1404" y="1669"/>
                      <a:pt x="1406" y="1669"/>
                      <a:pt x="1409" y="1668"/>
                    </a:cubicBezTo>
                    <a:cubicBezTo>
                      <a:pt x="1480" y="1657"/>
                      <a:pt x="1537" y="1642"/>
                      <a:pt x="1581" y="1625"/>
                    </a:cubicBezTo>
                    <a:cubicBezTo>
                      <a:pt x="1578" y="1676"/>
                      <a:pt x="1584" y="1738"/>
                      <a:pt x="1598" y="1809"/>
                    </a:cubicBezTo>
                    <a:cubicBezTo>
                      <a:pt x="1539" y="1950"/>
                      <a:pt x="1444" y="2118"/>
                      <a:pt x="1326" y="2285"/>
                    </a:cubicBezTo>
                    <a:moveTo>
                      <a:pt x="2155" y="2187"/>
                    </a:moveTo>
                    <a:lnTo>
                      <a:pt x="2155" y="2187"/>
                    </a:lnTo>
                    <a:lnTo>
                      <a:pt x="2155" y="2187"/>
                    </a:lnTo>
                    <a:cubicBezTo>
                      <a:pt x="2246" y="2383"/>
                      <a:pt x="2311" y="2575"/>
                      <a:pt x="2341" y="2730"/>
                    </a:cubicBezTo>
                    <a:cubicBezTo>
                      <a:pt x="2372" y="2892"/>
                      <a:pt x="2353" y="2963"/>
                      <a:pt x="2327" y="2975"/>
                    </a:cubicBezTo>
                    <a:cubicBezTo>
                      <a:pt x="2262" y="3005"/>
                      <a:pt x="2044" y="2776"/>
                      <a:pt x="1840" y="2332"/>
                    </a:cubicBezTo>
                    <a:cubicBezTo>
                      <a:pt x="1745" y="2127"/>
                      <a:pt x="1687" y="1949"/>
                      <a:pt x="1659" y="1815"/>
                    </a:cubicBezTo>
                    <a:cubicBezTo>
                      <a:pt x="1660" y="1812"/>
                      <a:pt x="1662" y="1810"/>
                      <a:pt x="1662" y="1807"/>
                    </a:cubicBezTo>
                    <a:cubicBezTo>
                      <a:pt x="1689" y="1740"/>
                      <a:pt x="1704" y="1683"/>
                      <a:pt x="1710" y="1636"/>
                    </a:cubicBezTo>
                    <a:cubicBezTo>
                      <a:pt x="1754" y="1665"/>
                      <a:pt x="1811" y="1691"/>
                      <a:pt x="1879" y="1714"/>
                    </a:cubicBezTo>
                    <a:cubicBezTo>
                      <a:pt x="1972" y="1835"/>
                      <a:pt x="2070" y="2001"/>
                      <a:pt x="2155" y="2187"/>
                    </a:cubicBezTo>
                    <a:moveTo>
                      <a:pt x="2453" y="1766"/>
                    </a:moveTo>
                    <a:lnTo>
                      <a:pt x="2453" y="1766"/>
                    </a:lnTo>
                    <a:cubicBezTo>
                      <a:pt x="2228" y="1745"/>
                      <a:pt x="2045" y="1706"/>
                      <a:pt x="1914" y="1663"/>
                    </a:cubicBezTo>
                    <a:cubicBezTo>
                      <a:pt x="1913" y="1661"/>
                      <a:pt x="1911" y="1659"/>
                      <a:pt x="1909" y="1656"/>
                    </a:cubicBezTo>
                    <a:cubicBezTo>
                      <a:pt x="1865" y="1600"/>
                      <a:pt x="1823" y="1559"/>
                      <a:pt x="1786" y="1530"/>
                    </a:cubicBezTo>
                    <a:cubicBezTo>
                      <a:pt x="1832" y="1507"/>
                      <a:pt x="1883" y="1469"/>
                      <a:pt x="1937" y="1422"/>
                    </a:cubicBezTo>
                    <a:cubicBezTo>
                      <a:pt x="2011" y="1412"/>
                      <a:pt x="2100" y="1406"/>
                      <a:pt x="2202" y="1406"/>
                    </a:cubicBezTo>
                    <a:cubicBezTo>
                      <a:pt x="2287" y="1406"/>
                      <a:pt x="2382" y="1410"/>
                      <a:pt x="2485" y="1420"/>
                    </a:cubicBezTo>
                    <a:cubicBezTo>
                      <a:pt x="2700" y="1440"/>
                      <a:pt x="2900" y="1479"/>
                      <a:pt x="3048" y="1530"/>
                    </a:cubicBezTo>
                    <a:cubicBezTo>
                      <a:pt x="3203" y="1585"/>
                      <a:pt x="3256" y="1637"/>
                      <a:pt x="3253" y="1665"/>
                    </a:cubicBezTo>
                    <a:cubicBezTo>
                      <a:pt x="3246" y="1737"/>
                      <a:pt x="2939" y="1810"/>
                      <a:pt x="2453" y="17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4" name="Google Shape;1194;p32"/>
              <p:cNvSpPr/>
              <p:nvPr/>
            </p:nvSpPr>
            <p:spPr>
              <a:xfrm>
                <a:off x="7253280" y="367920"/>
                <a:ext cx="1071720" cy="1171080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3253" extrusionOk="0">
                    <a:moveTo>
                      <a:pt x="2972" y="942"/>
                    </a:moveTo>
                    <a:lnTo>
                      <a:pt x="2972" y="942"/>
                    </a:lnTo>
                    <a:cubicBezTo>
                      <a:pt x="2925" y="841"/>
                      <a:pt x="2555" y="911"/>
                      <a:pt x="2146" y="1100"/>
                    </a:cubicBezTo>
                    <a:cubicBezTo>
                      <a:pt x="1948" y="1191"/>
                      <a:pt x="1777" y="1293"/>
                      <a:pt x="1658" y="1386"/>
                    </a:cubicBezTo>
                    <a:cubicBezTo>
                      <a:pt x="1707" y="1243"/>
                      <a:pt x="1746" y="1048"/>
                      <a:pt x="1766" y="831"/>
                    </a:cubicBezTo>
                    <a:cubicBezTo>
                      <a:pt x="1807" y="382"/>
                      <a:pt x="1750" y="10"/>
                      <a:pt x="1638" y="0"/>
                    </a:cubicBezTo>
                    <a:cubicBezTo>
                      <a:pt x="1527" y="-11"/>
                      <a:pt x="1403" y="345"/>
                      <a:pt x="1361" y="794"/>
                    </a:cubicBezTo>
                    <a:cubicBezTo>
                      <a:pt x="1341" y="1011"/>
                      <a:pt x="1344" y="1210"/>
                      <a:pt x="1366" y="1359"/>
                    </a:cubicBezTo>
                    <a:cubicBezTo>
                      <a:pt x="1266" y="1246"/>
                      <a:pt x="1117" y="1115"/>
                      <a:pt x="939" y="989"/>
                    </a:cubicBezTo>
                    <a:cubicBezTo>
                      <a:pt x="571" y="728"/>
                      <a:pt x="220" y="592"/>
                      <a:pt x="155" y="683"/>
                    </a:cubicBezTo>
                    <a:cubicBezTo>
                      <a:pt x="90" y="775"/>
                      <a:pt x="336" y="1060"/>
                      <a:pt x="705" y="1320"/>
                    </a:cubicBezTo>
                    <a:cubicBezTo>
                      <a:pt x="882" y="1446"/>
                      <a:pt x="1056" y="1543"/>
                      <a:pt x="1196" y="1599"/>
                    </a:cubicBezTo>
                    <a:cubicBezTo>
                      <a:pt x="1048" y="1629"/>
                      <a:pt x="860" y="1692"/>
                      <a:pt x="662" y="1784"/>
                    </a:cubicBezTo>
                    <a:cubicBezTo>
                      <a:pt x="252" y="1973"/>
                      <a:pt x="-42" y="2208"/>
                      <a:pt x="5" y="2310"/>
                    </a:cubicBezTo>
                    <a:cubicBezTo>
                      <a:pt x="52" y="2412"/>
                      <a:pt x="423" y="2341"/>
                      <a:pt x="832" y="2153"/>
                    </a:cubicBezTo>
                    <a:cubicBezTo>
                      <a:pt x="1030" y="2061"/>
                      <a:pt x="1200" y="1959"/>
                      <a:pt x="1319" y="1867"/>
                    </a:cubicBezTo>
                    <a:cubicBezTo>
                      <a:pt x="1271" y="2009"/>
                      <a:pt x="1232" y="2204"/>
                      <a:pt x="1211" y="2421"/>
                    </a:cubicBezTo>
                    <a:cubicBezTo>
                      <a:pt x="1171" y="2870"/>
                      <a:pt x="1228" y="3242"/>
                      <a:pt x="1339" y="3253"/>
                    </a:cubicBezTo>
                    <a:cubicBezTo>
                      <a:pt x="1451" y="3263"/>
                      <a:pt x="1575" y="2907"/>
                      <a:pt x="1616" y="2458"/>
                    </a:cubicBezTo>
                    <a:cubicBezTo>
                      <a:pt x="1636" y="2241"/>
                      <a:pt x="1633" y="2042"/>
                      <a:pt x="1612" y="1893"/>
                    </a:cubicBezTo>
                    <a:cubicBezTo>
                      <a:pt x="1712" y="2006"/>
                      <a:pt x="1861" y="2137"/>
                      <a:pt x="2038" y="2263"/>
                    </a:cubicBezTo>
                    <a:cubicBezTo>
                      <a:pt x="2407" y="2524"/>
                      <a:pt x="2758" y="2660"/>
                      <a:pt x="2823" y="2569"/>
                    </a:cubicBezTo>
                    <a:cubicBezTo>
                      <a:pt x="2887" y="2477"/>
                      <a:pt x="2641" y="2192"/>
                      <a:pt x="2273" y="1932"/>
                    </a:cubicBezTo>
                    <a:cubicBezTo>
                      <a:pt x="2095" y="1805"/>
                      <a:pt x="1921" y="1709"/>
                      <a:pt x="1782" y="1653"/>
                    </a:cubicBezTo>
                    <a:cubicBezTo>
                      <a:pt x="1929" y="1623"/>
                      <a:pt x="2117" y="1560"/>
                      <a:pt x="2315" y="1468"/>
                    </a:cubicBezTo>
                    <a:cubicBezTo>
                      <a:pt x="2725" y="1280"/>
                      <a:pt x="3019" y="1044"/>
                      <a:pt x="2972" y="9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5" name="Google Shape;1195;p32"/>
              <p:cNvSpPr/>
              <p:nvPr/>
            </p:nvSpPr>
            <p:spPr>
              <a:xfrm>
                <a:off x="7242840" y="357120"/>
                <a:ext cx="1092960" cy="1192320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3312" extrusionOk="0">
                    <a:moveTo>
                      <a:pt x="3028" y="960"/>
                    </a:moveTo>
                    <a:lnTo>
                      <a:pt x="3028" y="960"/>
                    </a:lnTo>
                    <a:cubicBezTo>
                      <a:pt x="2998" y="895"/>
                      <a:pt x="2894" y="879"/>
                      <a:pt x="2718" y="913"/>
                    </a:cubicBezTo>
                    <a:cubicBezTo>
                      <a:pt x="2560" y="943"/>
                      <a:pt x="2362" y="1011"/>
                      <a:pt x="2162" y="1103"/>
                    </a:cubicBezTo>
                    <a:cubicBezTo>
                      <a:pt x="2004" y="1176"/>
                      <a:pt x="1858" y="1258"/>
                      <a:pt x="1742" y="1339"/>
                    </a:cubicBezTo>
                    <a:cubicBezTo>
                      <a:pt x="1780" y="1199"/>
                      <a:pt x="1808" y="1032"/>
                      <a:pt x="1824" y="864"/>
                    </a:cubicBezTo>
                    <a:cubicBezTo>
                      <a:pt x="1862" y="446"/>
                      <a:pt x="1822" y="14"/>
                      <a:pt x="1670" y="0"/>
                    </a:cubicBezTo>
                    <a:cubicBezTo>
                      <a:pt x="1599" y="-6"/>
                      <a:pt x="1533" y="76"/>
                      <a:pt x="1474" y="245"/>
                    </a:cubicBezTo>
                    <a:cubicBezTo>
                      <a:pt x="1422" y="397"/>
                      <a:pt x="1381" y="602"/>
                      <a:pt x="1361" y="821"/>
                    </a:cubicBezTo>
                    <a:cubicBezTo>
                      <a:pt x="1345" y="989"/>
                      <a:pt x="1342" y="1159"/>
                      <a:pt x="1355" y="1303"/>
                    </a:cubicBezTo>
                    <a:cubicBezTo>
                      <a:pt x="1255" y="1202"/>
                      <a:pt x="1127" y="1095"/>
                      <a:pt x="985" y="994"/>
                    </a:cubicBezTo>
                    <a:cubicBezTo>
                      <a:pt x="642" y="752"/>
                      <a:pt x="248" y="571"/>
                      <a:pt x="159" y="696"/>
                    </a:cubicBezTo>
                    <a:cubicBezTo>
                      <a:pt x="71" y="821"/>
                      <a:pt x="373" y="1132"/>
                      <a:pt x="716" y="1375"/>
                    </a:cubicBezTo>
                    <a:cubicBezTo>
                      <a:pt x="859" y="1475"/>
                      <a:pt x="1003" y="1560"/>
                      <a:pt x="1131" y="1620"/>
                    </a:cubicBezTo>
                    <a:cubicBezTo>
                      <a:pt x="991" y="1657"/>
                      <a:pt x="832" y="1716"/>
                      <a:pt x="679" y="1787"/>
                    </a:cubicBezTo>
                    <a:cubicBezTo>
                      <a:pt x="297" y="1963"/>
                      <a:pt x="-56" y="2213"/>
                      <a:pt x="7" y="2352"/>
                    </a:cubicBezTo>
                    <a:cubicBezTo>
                      <a:pt x="27" y="2395"/>
                      <a:pt x="79" y="2416"/>
                      <a:pt x="163" y="2416"/>
                    </a:cubicBezTo>
                    <a:cubicBezTo>
                      <a:pt x="205" y="2416"/>
                      <a:pt x="257" y="2411"/>
                      <a:pt x="317" y="2399"/>
                    </a:cubicBezTo>
                    <a:cubicBezTo>
                      <a:pt x="476" y="2369"/>
                      <a:pt x="673" y="2301"/>
                      <a:pt x="873" y="2209"/>
                    </a:cubicBezTo>
                    <a:cubicBezTo>
                      <a:pt x="1036" y="2134"/>
                      <a:pt x="1180" y="2052"/>
                      <a:pt x="1294" y="1973"/>
                    </a:cubicBezTo>
                    <a:cubicBezTo>
                      <a:pt x="1256" y="2110"/>
                      <a:pt x="1228" y="2274"/>
                      <a:pt x="1211" y="2448"/>
                    </a:cubicBezTo>
                    <a:cubicBezTo>
                      <a:pt x="1191" y="2667"/>
                      <a:pt x="1193" y="2876"/>
                      <a:pt x="1218" y="3036"/>
                    </a:cubicBezTo>
                    <a:cubicBezTo>
                      <a:pt x="1245" y="3212"/>
                      <a:pt x="1295" y="3306"/>
                      <a:pt x="1365" y="3312"/>
                    </a:cubicBezTo>
                    <a:cubicBezTo>
                      <a:pt x="1368" y="3312"/>
                      <a:pt x="1371" y="3312"/>
                      <a:pt x="1373" y="3312"/>
                    </a:cubicBezTo>
                    <a:cubicBezTo>
                      <a:pt x="1441" y="3312"/>
                      <a:pt x="1504" y="3230"/>
                      <a:pt x="1561" y="3067"/>
                    </a:cubicBezTo>
                    <a:cubicBezTo>
                      <a:pt x="1614" y="2915"/>
                      <a:pt x="1654" y="2710"/>
                      <a:pt x="1674" y="2490"/>
                    </a:cubicBezTo>
                    <a:cubicBezTo>
                      <a:pt x="1691" y="2316"/>
                      <a:pt x="1692" y="2150"/>
                      <a:pt x="1680" y="2009"/>
                    </a:cubicBezTo>
                    <a:cubicBezTo>
                      <a:pt x="1782" y="2111"/>
                      <a:pt x="1913" y="2220"/>
                      <a:pt x="2051" y="2317"/>
                    </a:cubicBezTo>
                    <a:cubicBezTo>
                      <a:pt x="2231" y="2444"/>
                      <a:pt x="2412" y="2547"/>
                      <a:pt x="2563" y="2605"/>
                    </a:cubicBezTo>
                    <a:cubicBezTo>
                      <a:pt x="2651" y="2640"/>
                      <a:pt x="2722" y="2657"/>
                      <a:pt x="2775" y="2657"/>
                    </a:cubicBezTo>
                    <a:cubicBezTo>
                      <a:pt x="2823" y="2657"/>
                      <a:pt x="2856" y="2643"/>
                      <a:pt x="2876" y="2616"/>
                    </a:cubicBezTo>
                    <a:cubicBezTo>
                      <a:pt x="2964" y="2491"/>
                      <a:pt x="2662" y="2180"/>
                      <a:pt x="2319" y="1938"/>
                    </a:cubicBezTo>
                    <a:cubicBezTo>
                      <a:pt x="2181" y="1840"/>
                      <a:pt x="2035" y="1753"/>
                      <a:pt x="1905" y="1691"/>
                    </a:cubicBezTo>
                    <a:cubicBezTo>
                      <a:pt x="2044" y="1655"/>
                      <a:pt x="2204" y="1596"/>
                      <a:pt x="2357" y="1525"/>
                    </a:cubicBezTo>
                    <a:cubicBezTo>
                      <a:pt x="2739" y="1349"/>
                      <a:pt x="3092" y="1098"/>
                      <a:pt x="3028" y="960"/>
                    </a:cubicBezTo>
                    <a:moveTo>
                      <a:pt x="1490" y="1597"/>
                    </a:moveTo>
                    <a:lnTo>
                      <a:pt x="1490" y="1597"/>
                    </a:lnTo>
                    <a:cubicBezTo>
                      <a:pt x="1487" y="1596"/>
                      <a:pt x="1484" y="1594"/>
                      <a:pt x="1482" y="1594"/>
                    </a:cubicBezTo>
                    <a:cubicBezTo>
                      <a:pt x="1469" y="1572"/>
                      <a:pt x="1456" y="1541"/>
                      <a:pt x="1446" y="1500"/>
                    </a:cubicBezTo>
                    <a:cubicBezTo>
                      <a:pt x="1470" y="1537"/>
                      <a:pt x="1485" y="1566"/>
                      <a:pt x="1493" y="1588"/>
                    </a:cubicBezTo>
                    <a:cubicBezTo>
                      <a:pt x="1491" y="1591"/>
                      <a:pt x="1491" y="1594"/>
                      <a:pt x="1490" y="1597"/>
                    </a:cubicBezTo>
                    <a:moveTo>
                      <a:pt x="1452" y="1650"/>
                    </a:moveTo>
                    <a:lnTo>
                      <a:pt x="1452" y="1650"/>
                    </a:lnTo>
                    <a:cubicBezTo>
                      <a:pt x="1450" y="1652"/>
                      <a:pt x="1448" y="1653"/>
                      <a:pt x="1446" y="1655"/>
                    </a:cubicBezTo>
                    <a:cubicBezTo>
                      <a:pt x="1422" y="1655"/>
                      <a:pt x="1390" y="1652"/>
                      <a:pt x="1347" y="1640"/>
                    </a:cubicBezTo>
                    <a:cubicBezTo>
                      <a:pt x="1388" y="1636"/>
                      <a:pt x="1422" y="1638"/>
                      <a:pt x="1446" y="1643"/>
                    </a:cubicBezTo>
                    <a:cubicBezTo>
                      <a:pt x="1448" y="1645"/>
                      <a:pt x="1450" y="1648"/>
                      <a:pt x="1452" y="1650"/>
                    </a:cubicBezTo>
                    <a:moveTo>
                      <a:pt x="1471" y="1712"/>
                    </a:moveTo>
                    <a:lnTo>
                      <a:pt x="1471" y="1712"/>
                    </a:lnTo>
                    <a:cubicBezTo>
                      <a:pt x="1474" y="1712"/>
                      <a:pt x="1477" y="1710"/>
                      <a:pt x="1480" y="1710"/>
                    </a:cubicBezTo>
                    <a:cubicBezTo>
                      <a:pt x="1480" y="1712"/>
                      <a:pt x="1481" y="1714"/>
                      <a:pt x="1482" y="1717"/>
                    </a:cubicBezTo>
                    <a:cubicBezTo>
                      <a:pt x="1469" y="1739"/>
                      <a:pt x="1448" y="1765"/>
                      <a:pt x="1420" y="1794"/>
                    </a:cubicBezTo>
                    <a:cubicBezTo>
                      <a:pt x="1438" y="1756"/>
                      <a:pt x="1456" y="1729"/>
                      <a:pt x="1471" y="1712"/>
                    </a:cubicBezTo>
                    <a:moveTo>
                      <a:pt x="1544" y="1721"/>
                    </a:moveTo>
                    <a:lnTo>
                      <a:pt x="1544" y="1721"/>
                    </a:lnTo>
                    <a:cubicBezTo>
                      <a:pt x="1545" y="1719"/>
                      <a:pt x="1545" y="1718"/>
                      <a:pt x="1545" y="1716"/>
                    </a:cubicBezTo>
                    <a:cubicBezTo>
                      <a:pt x="1548" y="1717"/>
                      <a:pt x="1550" y="1718"/>
                      <a:pt x="1553" y="1718"/>
                    </a:cubicBezTo>
                    <a:cubicBezTo>
                      <a:pt x="1565" y="1739"/>
                      <a:pt x="1578" y="1769"/>
                      <a:pt x="1589" y="1812"/>
                    </a:cubicBezTo>
                    <a:cubicBezTo>
                      <a:pt x="1566" y="1778"/>
                      <a:pt x="1550" y="1749"/>
                      <a:pt x="1542" y="1726"/>
                    </a:cubicBezTo>
                    <a:cubicBezTo>
                      <a:pt x="1543" y="1724"/>
                      <a:pt x="1544" y="1722"/>
                      <a:pt x="1544" y="1721"/>
                    </a:cubicBezTo>
                    <a:moveTo>
                      <a:pt x="1583" y="1662"/>
                    </a:moveTo>
                    <a:lnTo>
                      <a:pt x="1583" y="1662"/>
                    </a:lnTo>
                    <a:cubicBezTo>
                      <a:pt x="1586" y="1660"/>
                      <a:pt x="1588" y="1658"/>
                      <a:pt x="1591" y="1656"/>
                    </a:cubicBezTo>
                    <a:cubicBezTo>
                      <a:pt x="1592" y="1656"/>
                      <a:pt x="1593" y="1656"/>
                      <a:pt x="1594" y="1656"/>
                    </a:cubicBezTo>
                    <a:cubicBezTo>
                      <a:pt x="1619" y="1656"/>
                      <a:pt x="1651" y="1661"/>
                      <a:pt x="1690" y="1672"/>
                    </a:cubicBezTo>
                    <a:cubicBezTo>
                      <a:pt x="1649" y="1676"/>
                      <a:pt x="1615" y="1675"/>
                      <a:pt x="1590" y="1669"/>
                    </a:cubicBezTo>
                    <a:cubicBezTo>
                      <a:pt x="1588" y="1667"/>
                      <a:pt x="1586" y="1665"/>
                      <a:pt x="1583" y="1662"/>
                    </a:cubicBezTo>
                    <a:moveTo>
                      <a:pt x="1565" y="1601"/>
                    </a:moveTo>
                    <a:lnTo>
                      <a:pt x="1565" y="1601"/>
                    </a:lnTo>
                    <a:cubicBezTo>
                      <a:pt x="1562" y="1602"/>
                      <a:pt x="1558" y="1602"/>
                      <a:pt x="1556" y="1603"/>
                    </a:cubicBezTo>
                    <a:cubicBezTo>
                      <a:pt x="1556" y="1600"/>
                      <a:pt x="1556" y="1597"/>
                      <a:pt x="1555" y="1594"/>
                    </a:cubicBezTo>
                    <a:cubicBezTo>
                      <a:pt x="1566" y="1573"/>
                      <a:pt x="1586" y="1547"/>
                      <a:pt x="1617" y="1516"/>
                    </a:cubicBezTo>
                    <a:cubicBezTo>
                      <a:pt x="1599" y="1554"/>
                      <a:pt x="1581" y="1583"/>
                      <a:pt x="1565" y="1601"/>
                    </a:cubicBezTo>
                    <a:moveTo>
                      <a:pt x="1419" y="827"/>
                    </a:moveTo>
                    <a:lnTo>
                      <a:pt x="1419" y="827"/>
                    </a:lnTo>
                    <a:cubicBezTo>
                      <a:pt x="1439" y="612"/>
                      <a:pt x="1479" y="412"/>
                      <a:pt x="1530" y="264"/>
                    </a:cubicBezTo>
                    <a:cubicBezTo>
                      <a:pt x="1583" y="112"/>
                      <a:pt x="1634" y="59"/>
                      <a:pt x="1663" y="59"/>
                    </a:cubicBezTo>
                    <a:lnTo>
                      <a:pt x="1664" y="59"/>
                    </a:lnTo>
                    <a:cubicBezTo>
                      <a:pt x="1737" y="65"/>
                      <a:pt x="1810" y="373"/>
                      <a:pt x="1765" y="859"/>
                    </a:cubicBezTo>
                    <a:cubicBezTo>
                      <a:pt x="1745" y="1084"/>
                      <a:pt x="1706" y="1266"/>
                      <a:pt x="1663" y="1398"/>
                    </a:cubicBezTo>
                    <a:cubicBezTo>
                      <a:pt x="1661" y="1399"/>
                      <a:pt x="1659" y="1401"/>
                      <a:pt x="1656" y="1403"/>
                    </a:cubicBezTo>
                    <a:cubicBezTo>
                      <a:pt x="1600" y="1447"/>
                      <a:pt x="1558" y="1488"/>
                      <a:pt x="1530" y="1526"/>
                    </a:cubicBezTo>
                    <a:cubicBezTo>
                      <a:pt x="1508" y="1484"/>
                      <a:pt x="1474" y="1436"/>
                      <a:pt x="1428" y="1381"/>
                    </a:cubicBezTo>
                    <a:cubicBezTo>
                      <a:pt x="1426" y="1379"/>
                      <a:pt x="1424" y="1377"/>
                      <a:pt x="1422" y="1375"/>
                    </a:cubicBezTo>
                    <a:cubicBezTo>
                      <a:pt x="1404" y="1239"/>
                      <a:pt x="1399" y="1052"/>
                      <a:pt x="1419" y="827"/>
                    </a:cubicBezTo>
                    <a:moveTo>
                      <a:pt x="750" y="1326"/>
                    </a:moveTo>
                    <a:lnTo>
                      <a:pt x="750" y="1326"/>
                    </a:lnTo>
                    <a:cubicBezTo>
                      <a:pt x="352" y="1045"/>
                      <a:pt x="166" y="789"/>
                      <a:pt x="208" y="730"/>
                    </a:cubicBezTo>
                    <a:cubicBezTo>
                      <a:pt x="216" y="719"/>
                      <a:pt x="233" y="713"/>
                      <a:pt x="260" y="713"/>
                    </a:cubicBezTo>
                    <a:cubicBezTo>
                      <a:pt x="370" y="713"/>
                      <a:pt x="629" y="816"/>
                      <a:pt x="951" y="1043"/>
                    </a:cubicBezTo>
                    <a:lnTo>
                      <a:pt x="951" y="1043"/>
                    </a:lnTo>
                    <a:cubicBezTo>
                      <a:pt x="1118" y="1161"/>
                      <a:pt x="1264" y="1287"/>
                      <a:pt x="1366" y="1401"/>
                    </a:cubicBezTo>
                    <a:cubicBezTo>
                      <a:pt x="1376" y="1472"/>
                      <a:pt x="1391" y="1534"/>
                      <a:pt x="1411" y="1581"/>
                    </a:cubicBezTo>
                    <a:cubicBezTo>
                      <a:pt x="1360" y="1578"/>
                      <a:pt x="1298" y="1584"/>
                      <a:pt x="1227" y="1598"/>
                    </a:cubicBezTo>
                    <a:cubicBezTo>
                      <a:pt x="1086" y="1540"/>
                      <a:pt x="917" y="1445"/>
                      <a:pt x="750" y="1326"/>
                    </a:cubicBezTo>
                    <a:moveTo>
                      <a:pt x="849" y="2156"/>
                    </a:moveTo>
                    <a:lnTo>
                      <a:pt x="849" y="2156"/>
                    </a:lnTo>
                    <a:cubicBezTo>
                      <a:pt x="653" y="2246"/>
                      <a:pt x="460" y="2312"/>
                      <a:pt x="306" y="2341"/>
                    </a:cubicBezTo>
                    <a:cubicBezTo>
                      <a:pt x="144" y="2372"/>
                      <a:pt x="72" y="2353"/>
                      <a:pt x="61" y="2328"/>
                    </a:cubicBezTo>
                    <a:cubicBezTo>
                      <a:pt x="30" y="2262"/>
                      <a:pt x="260" y="2045"/>
                      <a:pt x="703" y="1840"/>
                    </a:cubicBezTo>
                    <a:cubicBezTo>
                      <a:pt x="909" y="1745"/>
                      <a:pt x="1086" y="1688"/>
                      <a:pt x="1221" y="1659"/>
                    </a:cubicBezTo>
                    <a:cubicBezTo>
                      <a:pt x="1224" y="1661"/>
                      <a:pt x="1226" y="1662"/>
                      <a:pt x="1229" y="1663"/>
                    </a:cubicBezTo>
                    <a:cubicBezTo>
                      <a:pt x="1295" y="1689"/>
                      <a:pt x="1352" y="1705"/>
                      <a:pt x="1399" y="1711"/>
                    </a:cubicBezTo>
                    <a:cubicBezTo>
                      <a:pt x="1373" y="1751"/>
                      <a:pt x="1349" y="1803"/>
                      <a:pt x="1325" y="1871"/>
                    </a:cubicBezTo>
                    <a:cubicBezTo>
                      <a:pt x="1324" y="1874"/>
                      <a:pt x="1323" y="1876"/>
                      <a:pt x="1322" y="1879"/>
                    </a:cubicBezTo>
                    <a:cubicBezTo>
                      <a:pt x="1212" y="1964"/>
                      <a:pt x="1051" y="2062"/>
                      <a:pt x="849" y="2156"/>
                    </a:cubicBezTo>
                    <a:moveTo>
                      <a:pt x="1616" y="2485"/>
                    </a:moveTo>
                    <a:lnTo>
                      <a:pt x="1616" y="2485"/>
                    </a:lnTo>
                    <a:cubicBezTo>
                      <a:pt x="1596" y="2700"/>
                      <a:pt x="1557" y="2900"/>
                      <a:pt x="1505" y="3048"/>
                    </a:cubicBezTo>
                    <a:cubicBezTo>
                      <a:pt x="1451" y="3203"/>
                      <a:pt x="1399" y="3255"/>
                      <a:pt x="1371" y="3253"/>
                    </a:cubicBezTo>
                    <a:cubicBezTo>
                      <a:pt x="1343" y="3251"/>
                      <a:pt x="1301" y="3190"/>
                      <a:pt x="1276" y="3027"/>
                    </a:cubicBezTo>
                    <a:cubicBezTo>
                      <a:pt x="1252" y="2872"/>
                      <a:pt x="1251" y="2668"/>
                      <a:pt x="1270" y="2453"/>
                    </a:cubicBezTo>
                    <a:cubicBezTo>
                      <a:pt x="1289" y="2250"/>
                      <a:pt x="1325" y="2060"/>
                      <a:pt x="1373" y="1914"/>
                    </a:cubicBezTo>
                    <a:cubicBezTo>
                      <a:pt x="1430" y="1869"/>
                      <a:pt x="1475" y="1825"/>
                      <a:pt x="1506" y="1786"/>
                    </a:cubicBezTo>
                    <a:cubicBezTo>
                      <a:pt x="1529" y="1832"/>
                      <a:pt x="1566" y="1883"/>
                      <a:pt x="1613" y="1937"/>
                    </a:cubicBezTo>
                    <a:cubicBezTo>
                      <a:pt x="1633" y="2088"/>
                      <a:pt x="1635" y="2282"/>
                      <a:pt x="1616" y="2485"/>
                    </a:cubicBezTo>
                    <a:moveTo>
                      <a:pt x="2285" y="1986"/>
                    </a:moveTo>
                    <a:lnTo>
                      <a:pt x="2285" y="1986"/>
                    </a:lnTo>
                    <a:cubicBezTo>
                      <a:pt x="2683" y="2267"/>
                      <a:pt x="2869" y="2523"/>
                      <a:pt x="2828" y="2582"/>
                    </a:cubicBezTo>
                    <a:cubicBezTo>
                      <a:pt x="2812" y="2605"/>
                      <a:pt x="2738" y="2610"/>
                      <a:pt x="2584" y="2550"/>
                    </a:cubicBezTo>
                    <a:cubicBezTo>
                      <a:pt x="2438" y="2494"/>
                      <a:pt x="2261" y="2394"/>
                      <a:pt x="2084" y="2269"/>
                    </a:cubicBezTo>
                    <a:cubicBezTo>
                      <a:pt x="1900" y="2138"/>
                      <a:pt x="1761" y="2014"/>
                      <a:pt x="1669" y="1911"/>
                    </a:cubicBezTo>
                    <a:cubicBezTo>
                      <a:pt x="1669" y="1908"/>
                      <a:pt x="1668" y="1906"/>
                      <a:pt x="1668" y="1903"/>
                    </a:cubicBezTo>
                    <a:cubicBezTo>
                      <a:pt x="1657" y="1832"/>
                      <a:pt x="1642" y="1775"/>
                      <a:pt x="1624" y="1731"/>
                    </a:cubicBezTo>
                    <a:cubicBezTo>
                      <a:pt x="1632" y="1732"/>
                      <a:pt x="1640" y="1732"/>
                      <a:pt x="1649" y="1732"/>
                    </a:cubicBezTo>
                    <a:cubicBezTo>
                      <a:pt x="1695" y="1732"/>
                      <a:pt x="1750" y="1726"/>
                      <a:pt x="1810" y="1714"/>
                    </a:cubicBezTo>
                    <a:cubicBezTo>
                      <a:pt x="1937" y="1766"/>
                      <a:pt x="2101" y="1855"/>
                      <a:pt x="2285" y="1986"/>
                    </a:cubicBezTo>
                    <a:moveTo>
                      <a:pt x="1815" y="1652"/>
                    </a:moveTo>
                    <a:lnTo>
                      <a:pt x="1815" y="1652"/>
                    </a:lnTo>
                    <a:cubicBezTo>
                      <a:pt x="1748" y="1626"/>
                      <a:pt x="1687" y="1608"/>
                      <a:pt x="1636" y="1602"/>
                    </a:cubicBezTo>
                    <a:cubicBezTo>
                      <a:pt x="1664" y="1559"/>
                      <a:pt x="1690" y="1501"/>
                      <a:pt x="1714" y="1433"/>
                    </a:cubicBezTo>
                    <a:cubicBezTo>
                      <a:pt x="1834" y="1340"/>
                      <a:pt x="2001" y="1242"/>
                      <a:pt x="2187" y="1156"/>
                    </a:cubicBezTo>
                    <a:cubicBezTo>
                      <a:pt x="2383" y="1066"/>
                      <a:pt x="2575" y="1000"/>
                      <a:pt x="2729" y="971"/>
                    </a:cubicBezTo>
                    <a:cubicBezTo>
                      <a:pt x="2789" y="960"/>
                      <a:pt x="2837" y="955"/>
                      <a:pt x="2873" y="955"/>
                    </a:cubicBezTo>
                    <a:cubicBezTo>
                      <a:pt x="2936" y="955"/>
                      <a:pt x="2967" y="968"/>
                      <a:pt x="2975" y="984"/>
                    </a:cubicBezTo>
                    <a:cubicBezTo>
                      <a:pt x="3005" y="1050"/>
                      <a:pt x="2775" y="1267"/>
                      <a:pt x="2332" y="1472"/>
                    </a:cubicBezTo>
                    <a:cubicBezTo>
                      <a:pt x="2127" y="1566"/>
                      <a:pt x="1950" y="1624"/>
                      <a:pt x="1815" y="16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32"/>
              <p:cNvSpPr/>
              <p:nvPr/>
            </p:nvSpPr>
            <p:spPr>
              <a:xfrm>
                <a:off x="7665840" y="829800"/>
                <a:ext cx="246600" cy="246600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85" extrusionOk="0">
                    <a:moveTo>
                      <a:pt x="224" y="664"/>
                    </a:moveTo>
                    <a:lnTo>
                      <a:pt x="224" y="664"/>
                    </a:lnTo>
                    <a:cubicBezTo>
                      <a:pt x="47" y="599"/>
                      <a:pt x="-44" y="402"/>
                      <a:pt x="21" y="225"/>
                    </a:cubicBezTo>
                    <a:cubicBezTo>
                      <a:pt x="87" y="47"/>
                      <a:pt x="284" y="-44"/>
                      <a:pt x="461" y="22"/>
                    </a:cubicBezTo>
                    <a:cubicBezTo>
                      <a:pt x="638" y="87"/>
                      <a:pt x="729" y="284"/>
                      <a:pt x="664" y="461"/>
                    </a:cubicBezTo>
                    <a:cubicBezTo>
                      <a:pt x="599" y="639"/>
                      <a:pt x="402" y="730"/>
                      <a:pt x="224" y="6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97" name="Google Shape;1197;p32"/>
            <p:cNvSpPr/>
            <p:nvPr/>
          </p:nvSpPr>
          <p:spPr>
            <a:xfrm rot="9527243">
              <a:off x="856898" y="1288958"/>
              <a:ext cx="70475" cy="7047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1198" name="Google Shape;1198;p32"/>
            <p:cNvSpPr/>
            <p:nvPr/>
          </p:nvSpPr>
          <p:spPr>
            <a:xfrm rot="9527243">
              <a:off x="1406298" y="629770"/>
              <a:ext cx="70475" cy="7047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mo"/>
                <a:ea typeface="Arimo"/>
                <a:cs typeface="Arimo"/>
                <a:sym typeface="Arimo"/>
              </a:endParaRPr>
            </a:p>
          </p:txBody>
        </p:sp>
      </p:grpSp>
      <p:sp>
        <p:nvSpPr>
          <p:cNvPr id="1199" name="Google Shape;1199;p32"/>
          <p:cNvSpPr txBox="1"/>
          <p:nvPr/>
        </p:nvSpPr>
        <p:spPr>
          <a:xfrm>
            <a:off x="2315350" y="3514975"/>
            <a:ext cx="4521600" cy="67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highlight>
                <a:schemeClr val="lt1"/>
              </a:highlight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1200" name="Google Shape;120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7341" y="4311950"/>
            <a:ext cx="790850" cy="83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1" name="Google Shape;1201;p32" title="azsgc_logo_transparent_lg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44647" y="4186072"/>
            <a:ext cx="719850" cy="961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2" name="Google Shape;1202;p32" title="Northern-Arizona-U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59739" y="4345505"/>
            <a:ext cx="1077211" cy="76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23"/>
          <p:cNvSpPr txBox="1">
            <a:spLocks noGrp="1"/>
          </p:cNvSpPr>
          <p:nvPr>
            <p:ph type="title"/>
          </p:nvPr>
        </p:nvSpPr>
        <p:spPr>
          <a:xfrm>
            <a:off x="495995" y="517996"/>
            <a:ext cx="42441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</a:t>
            </a:r>
            <a:endParaRPr/>
          </a:p>
        </p:txBody>
      </p:sp>
      <p:sp>
        <p:nvSpPr>
          <p:cNvPr id="1072" name="Google Shape;1072;p23"/>
          <p:cNvSpPr txBox="1">
            <a:spLocks noGrp="1"/>
          </p:cNvSpPr>
          <p:nvPr>
            <p:ph type="subTitle" idx="1"/>
          </p:nvPr>
        </p:nvSpPr>
        <p:spPr>
          <a:xfrm>
            <a:off x="435686" y="1298311"/>
            <a:ext cx="4244100" cy="29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SzPts val="1400"/>
              <a:buFont typeface="Karla Light"/>
              <a:buChar char="●"/>
            </a:pPr>
            <a:r>
              <a:rPr lang="en"/>
              <a:t>Evolution of icy bodies in the outer solar system.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Karla Light"/>
              <a:buChar char="●"/>
            </a:pPr>
            <a:r>
              <a:rPr lang="en"/>
              <a:t>Varying ratios of H₂O,  D₂O, and HDO exist on icy bodies.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Karla Light"/>
              <a:buChar char="●"/>
            </a:pPr>
            <a:r>
              <a:rPr lang="en"/>
              <a:t>The vapor pressure of these influences sublimation rates, outgassing processes, and deuterium-to-hydrogen (D/H) ratios.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Karla Light"/>
              <a:buChar char="●"/>
            </a:pPr>
            <a:r>
              <a:rPr lang="en"/>
              <a:t>Preferential sublimation of H₂O ice in a mixture.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Affects the observed D/H ratios and may contribute to isotopic fractionation.</a:t>
            </a:r>
            <a:endParaRPr/>
          </a:p>
        </p:txBody>
      </p:sp>
      <p:pic>
        <p:nvPicPr>
          <p:cNvPr id="1073" name="Google Shape;107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8550" y="845362"/>
            <a:ext cx="3304074" cy="3891174"/>
          </a:xfrm>
          <a:prstGeom prst="rect">
            <a:avLst/>
          </a:prstGeom>
          <a:noFill/>
          <a:ln>
            <a:noFill/>
          </a:ln>
        </p:spPr>
      </p:pic>
      <p:sp>
        <p:nvSpPr>
          <p:cNvPr id="1074" name="Google Shape;1074;p23"/>
          <p:cNvSpPr txBox="1"/>
          <p:nvPr/>
        </p:nvSpPr>
        <p:spPr>
          <a:xfrm>
            <a:off x="5016611" y="4654577"/>
            <a:ext cx="1382700" cy="2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Image Credit: NASA</a:t>
            </a:r>
            <a:endParaRPr sz="1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24"/>
          <p:cNvSpPr txBox="1">
            <a:spLocks noGrp="1"/>
          </p:cNvSpPr>
          <p:nvPr>
            <p:ph type="title"/>
          </p:nvPr>
        </p:nvSpPr>
        <p:spPr>
          <a:xfrm>
            <a:off x="720000" y="517988"/>
            <a:ext cx="4244100" cy="101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Previously…</a:t>
            </a:r>
            <a:endParaRPr/>
          </a:p>
        </p:txBody>
      </p:sp>
      <p:sp>
        <p:nvSpPr>
          <p:cNvPr id="1080" name="Google Shape;1080;p24"/>
          <p:cNvSpPr txBox="1">
            <a:spLocks noGrp="1"/>
          </p:cNvSpPr>
          <p:nvPr>
            <p:ph type="subTitle" idx="1"/>
          </p:nvPr>
        </p:nvSpPr>
        <p:spPr>
          <a:xfrm>
            <a:off x="409800" y="1857988"/>
            <a:ext cx="3794700" cy="18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</a:pPr>
            <a:r>
              <a:rPr lang="en">
                <a:solidFill>
                  <a:srgbClr val="0F2B1C"/>
                </a:solidFill>
              </a:rPr>
              <a:t>H</a:t>
            </a:r>
            <a:r>
              <a:rPr lang="en" baseline="-25000">
                <a:solidFill>
                  <a:srgbClr val="0F2B1C"/>
                </a:solidFill>
              </a:rPr>
              <a:t>2</a:t>
            </a:r>
            <a:r>
              <a:rPr lang="en">
                <a:solidFill>
                  <a:srgbClr val="0F2B1C"/>
                </a:solidFill>
              </a:rPr>
              <a:t>O and D</a:t>
            </a:r>
            <a:r>
              <a:rPr lang="en" baseline="-25000">
                <a:solidFill>
                  <a:srgbClr val="0F2B1C"/>
                </a:solidFill>
              </a:rPr>
              <a:t>2</a:t>
            </a:r>
            <a:r>
              <a:rPr lang="en">
                <a:solidFill>
                  <a:srgbClr val="0F2B1C"/>
                </a:solidFill>
              </a:rPr>
              <a:t>O fitted to polynomial from Fray &amp; Schmitt (2009)</a:t>
            </a:r>
            <a:endParaRPr>
              <a:solidFill>
                <a:srgbClr val="0F2B1C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</a:pPr>
            <a:r>
              <a:rPr lang="en">
                <a:solidFill>
                  <a:srgbClr val="0F2B1C"/>
                </a:solidFill>
              </a:rPr>
              <a:t>No previous vapor pressure measurement for D</a:t>
            </a:r>
            <a:r>
              <a:rPr lang="en" baseline="-25000">
                <a:solidFill>
                  <a:srgbClr val="0F2B1C"/>
                </a:solidFill>
              </a:rPr>
              <a:t>2</a:t>
            </a:r>
            <a:r>
              <a:rPr lang="en">
                <a:solidFill>
                  <a:srgbClr val="0F2B1C"/>
                </a:solidFill>
              </a:rPr>
              <a:t>O</a:t>
            </a:r>
            <a:endParaRPr>
              <a:solidFill>
                <a:srgbClr val="0F2B1C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</a:pPr>
            <a:r>
              <a:rPr lang="en">
                <a:solidFill>
                  <a:srgbClr val="0F2B1C"/>
                </a:solidFill>
              </a:rPr>
              <a:t>D</a:t>
            </a:r>
            <a:r>
              <a:rPr lang="en" baseline="-25000">
                <a:solidFill>
                  <a:srgbClr val="0F2B1C"/>
                </a:solidFill>
              </a:rPr>
              <a:t>2</a:t>
            </a:r>
            <a:r>
              <a:rPr lang="en">
                <a:solidFill>
                  <a:srgbClr val="0F2B1C"/>
                </a:solidFill>
              </a:rPr>
              <a:t>O found to be systematically below H</a:t>
            </a:r>
            <a:r>
              <a:rPr lang="en" baseline="-25000">
                <a:solidFill>
                  <a:srgbClr val="0F2B1C"/>
                </a:solidFill>
              </a:rPr>
              <a:t>2</a:t>
            </a:r>
            <a:r>
              <a:rPr lang="en">
                <a:solidFill>
                  <a:srgbClr val="0F2B1C"/>
                </a:solidFill>
              </a:rPr>
              <a:t>O</a:t>
            </a:r>
            <a:endParaRPr/>
          </a:p>
        </p:txBody>
      </p:sp>
      <p:pic>
        <p:nvPicPr>
          <p:cNvPr id="1081" name="Google Shape;1081;p24" title="downloa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1175" y="1326800"/>
            <a:ext cx="4500599" cy="2957776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25"/>
          <p:cNvSpPr txBox="1">
            <a:spLocks noGrp="1"/>
          </p:cNvSpPr>
          <p:nvPr>
            <p:ph type="title"/>
          </p:nvPr>
        </p:nvSpPr>
        <p:spPr>
          <a:xfrm>
            <a:off x="394700" y="436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do we care about mixtures?</a:t>
            </a:r>
            <a:endParaRPr/>
          </a:p>
        </p:txBody>
      </p:sp>
      <p:pic>
        <p:nvPicPr>
          <p:cNvPr id="1087" name="Google Shape;1087;p25"/>
          <p:cNvPicPr preferRelativeResize="0"/>
          <p:nvPr/>
        </p:nvPicPr>
        <p:blipFill rotWithShape="1">
          <a:blip r:embed="rId3">
            <a:alphaModFix/>
          </a:blip>
          <a:srcRect l="15747" r="33523"/>
          <a:stretch/>
        </p:blipFill>
        <p:spPr>
          <a:xfrm>
            <a:off x="6213175" y="1309000"/>
            <a:ext cx="2861573" cy="237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8" name="Google Shape;108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4313" y="1309000"/>
            <a:ext cx="2379749" cy="237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9" name="Google Shape;1089;p25" title="tan7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7200" y="1309000"/>
            <a:ext cx="2915494" cy="2379751"/>
          </a:xfrm>
          <a:prstGeom prst="rect">
            <a:avLst/>
          </a:prstGeom>
          <a:noFill/>
          <a:ln>
            <a:noFill/>
          </a:ln>
        </p:spPr>
      </p:pic>
      <p:sp>
        <p:nvSpPr>
          <p:cNvPr id="1090" name="Google Shape;1090;p25"/>
          <p:cNvSpPr txBox="1"/>
          <p:nvPr/>
        </p:nvSpPr>
        <p:spPr>
          <a:xfrm>
            <a:off x="6134907" y="3625648"/>
            <a:ext cx="1382700" cy="2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Image Credit: NASA</a:t>
            </a:r>
            <a:endParaRPr sz="1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091" name="Google Shape;1091;p25"/>
          <p:cNvSpPr txBox="1"/>
          <p:nvPr/>
        </p:nvSpPr>
        <p:spPr>
          <a:xfrm>
            <a:off x="3432397" y="3606813"/>
            <a:ext cx="1382700" cy="2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Image Credit: NASA</a:t>
            </a:r>
            <a:endParaRPr sz="1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092" name="Google Shape;1092;p25"/>
          <p:cNvSpPr txBox="1"/>
          <p:nvPr/>
        </p:nvSpPr>
        <p:spPr>
          <a:xfrm>
            <a:off x="283135" y="3588891"/>
            <a:ext cx="17844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Image Credit: Loke Kun Tan</a:t>
            </a:r>
            <a:endParaRPr sz="1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26"/>
          <p:cNvSpPr txBox="1">
            <a:spLocks noGrp="1"/>
          </p:cNvSpPr>
          <p:nvPr>
            <p:ph type="title"/>
          </p:nvPr>
        </p:nvSpPr>
        <p:spPr>
          <a:xfrm>
            <a:off x="394700" y="436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do we care about mixtures?</a:t>
            </a:r>
            <a:endParaRPr/>
          </a:p>
        </p:txBody>
      </p:sp>
      <p:sp>
        <p:nvSpPr>
          <p:cNvPr id="1098" name="Google Shape;1098;p26"/>
          <p:cNvSpPr txBox="1">
            <a:spLocks noGrp="1"/>
          </p:cNvSpPr>
          <p:nvPr>
            <p:ph type="subTitle" idx="2"/>
          </p:nvPr>
        </p:nvSpPr>
        <p:spPr>
          <a:xfrm>
            <a:off x="394700" y="1243075"/>
            <a:ext cx="2800500" cy="31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unito Light"/>
              <a:buChar char="●"/>
            </a:pPr>
            <a:r>
              <a:rPr lang="en" sz="1100">
                <a:solidFill>
                  <a:srgbClr val="000000"/>
                </a:solidFill>
              </a:rPr>
              <a:t>Comets preserve primordial D/H ratios from the early solar nebula.</a:t>
            </a:r>
            <a:endParaRPr sz="1100"/>
          </a:p>
          <a:p>
            <a:pPr marL="457200" lvl="0" indent="-298450" algn="l" rtl="0">
              <a:spcBef>
                <a:spcPts val="0"/>
              </a:spcBef>
              <a:spcAft>
                <a:spcPts val="1000"/>
              </a:spcAft>
              <a:buClr>
                <a:schemeClr val="lt2"/>
              </a:buClr>
              <a:buSzPts val="1100"/>
              <a:buFont typeface="Nunito Light"/>
              <a:buChar char="●"/>
            </a:pPr>
            <a:r>
              <a:rPr lang="en" sz="1100">
                <a:solidFill>
                  <a:srgbClr val="000000"/>
                </a:solidFill>
              </a:rPr>
              <a:t>Without lab data on mixture sublimation kinetics, you cannot correctly interpret cometary D/H measurements to reconstruct solar system formation conditions.</a:t>
            </a:r>
            <a:endParaRPr sz="1100"/>
          </a:p>
        </p:txBody>
      </p:sp>
      <p:pic>
        <p:nvPicPr>
          <p:cNvPr id="1099" name="Google Shape;109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4313" y="1309000"/>
            <a:ext cx="2379749" cy="237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p26"/>
          <p:cNvPicPr preferRelativeResize="0"/>
          <p:nvPr/>
        </p:nvPicPr>
        <p:blipFill rotWithShape="1">
          <a:blip r:embed="rId4">
            <a:alphaModFix/>
          </a:blip>
          <a:srcRect l="15747" r="33523"/>
          <a:stretch/>
        </p:blipFill>
        <p:spPr>
          <a:xfrm>
            <a:off x="6213175" y="1309000"/>
            <a:ext cx="2861573" cy="2379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01" name="Google Shape;1101;p26"/>
          <p:cNvSpPr txBox="1"/>
          <p:nvPr/>
        </p:nvSpPr>
        <p:spPr>
          <a:xfrm>
            <a:off x="6134907" y="3625648"/>
            <a:ext cx="1382700" cy="2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Image Credit: NASA</a:t>
            </a:r>
            <a:endParaRPr sz="1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102" name="Google Shape;1102;p26"/>
          <p:cNvSpPr txBox="1"/>
          <p:nvPr/>
        </p:nvSpPr>
        <p:spPr>
          <a:xfrm>
            <a:off x="3432397" y="3606813"/>
            <a:ext cx="1382700" cy="2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Image Credit: NASA</a:t>
            </a:r>
            <a:endParaRPr sz="1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p27"/>
          <p:cNvSpPr txBox="1">
            <a:spLocks noGrp="1"/>
          </p:cNvSpPr>
          <p:nvPr>
            <p:ph type="title"/>
          </p:nvPr>
        </p:nvSpPr>
        <p:spPr>
          <a:xfrm>
            <a:off x="394700" y="436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do we care about mixtures?</a:t>
            </a:r>
            <a:endParaRPr/>
          </a:p>
        </p:txBody>
      </p:sp>
      <p:sp>
        <p:nvSpPr>
          <p:cNvPr id="1108" name="Google Shape;1108;p27"/>
          <p:cNvSpPr txBox="1">
            <a:spLocks noGrp="1"/>
          </p:cNvSpPr>
          <p:nvPr>
            <p:ph type="subTitle" idx="1"/>
          </p:nvPr>
        </p:nvSpPr>
        <p:spPr>
          <a:xfrm>
            <a:off x="3253750" y="1243075"/>
            <a:ext cx="2800500" cy="26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unito Light"/>
              <a:buChar char="●"/>
            </a:pPr>
            <a:r>
              <a:rPr lang="en" sz="1100">
                <a:solidFill>
                  <a:srgbClr val="000000"/>
                </a:solidFill>
              </a:rPr>
              <a:t>Kuiper Belt Objects and Trans-Neptunian Objects (TNOs) experience extremely slow, low-temperature sublimation.</a:t>
            </a:r>
            <a:endParaRPr sz="110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unito Light"/>
              <a:buChar char="●"/>
            </a:pPr>
            <a:r>
              <a:rPr lang="en" sz="1100">
                <a:solidFill>
                  <a:srgbClr val="000000"/>
                </a:solidFill>
              </a:rPr>
              <a:t>Isotopic mixture effects govern which species escape to space versus remain trapped, directly affecting surface composition evolution over billions of years.</a:t>
            </a:r>
            <a:endParaRPr sz="1100"/>
          </a:p>
        </p:txBody>
      </p:sp>
      <p:sp>
        <p:nvSpPr>
          <p:cNvPr id="1109" name="Google Shape;1109;p27"/>
          <p:cNvSpPr txBox="1">
            <a:spLocks noGrp="1"/>
          </p:cNvSpPr>
          <p:nvPr>
            <p:ph type="subTitle" idx="2"/>
          </p:nvPr>
        </p:nvSpPr>
        <p:spPr>
          <a:xfrm>
            <a:off x="394700" y="1243075"/>
            <a:ext cx="2800500" cy="31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unito Light"/>
              <a:buChar char="●"/>
            </a:pPr>
            <a:r>
              <a:rPr lang="en" sz="1100">
                <a:solidFill>
                  <a:srgbClr val="000000"/>
                </a:solidFill>
              </a:rPr>
              <a:t>Comets preserve primordial D/H ratios from the early solar nebula.</a:t>
            </a:r>
            <a:endParaRPr sz="1100"/>
          </a:p>
          <a:p>
            <a:pPr marL="457200" lvl="0" indent="-298450" algn="l" rtl="0">
              <a:spcBef>
                <a:spcPts val="0"/>
              </a:spcBef>
              <a:spcAft>
                <a:spcPts val="1000"/>
              </a:spcAft>
              <a:buClr>
                <a:schemeClr val="lt2"/>
              </a:buClr>
              <a:buSzPts val="1100"/>
              <a:buFont typeface="Nunito Light"/>
              <a:buChar char="●"/>
            </a:pPr>
            <a:r>
              <a:rPr lang="en" sz="1100">
                <a:solidFill>
                  <a:srgbClr val="000000"/>
                </a:solidFill>
              </a:rPr>
              <a:t>Without lab data on mixture sublimation kinetics, you cannot correctly interpret cometary D/H measurements to reconstruct solar system formation conditions.</a:t>
            </a:r>
            <a:endParaRPr sz="1100"/>
          </a:p>
        </p:txBody>
      </p:sp>
      <p:pic>
        <p:nvPicPr>
          <p:cNvPr id="1110" name="Google Shape;1110;p27"/>
          <p:cNvPicPr preferRelativeResize="0"/>
          <p:nvPr/>
        </p:nvPicPr>
        <p:blipFill rotWithShape="1">
          <a:blip r:embed="rId3">
            <a:alphaModFix/>
          </a:blip>
          <a:srcRect l="15747" r="33523"/>
          <a:stretch/>
        </p:blipFill>
        <p:spPr>
          <a:xfrm>
            <a:off x="6213175" y="1309000"/>
            <a:ext cx="2861573" cy="2379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11" name="Google Shape;1111;p27"/>
          <p:cNvSpPr txBox="1"/>
          <p:nvPr/>
        </p:nvSpPr>
        <p:spPr>
          <a:xfrm>
            <a:off x="6134907" y="3625648"/>
            <a:ext cx="1382700" cy="2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Image Credit: NASA</a:t>
            </a:r>
            <a:endParaRPr sz="1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28"/>
          <p:cNvSpPr txBox="1">
            <a:spLocks noGrp="1"/>
          </p:cNvSpPr>
          <p:nvPr>
            <p:ph type="title"/>
          </p:nvPr>
        </p:nvSpPr>
        <p:spPr>
          <a:xfrm>
            <a:off x="394700" y="436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do we care about mixtures?</a:t>
            </a:r>
            <a:endParaRPr/>
          </a:p>
        </p:txBody>
      </p:sp>
      <p:sp>
        <p:nvSpPr>
          <p:cNvPr id="1117" name="Google Shape;1117;p28"/>
          <p:cNvSpPr txBox="1">
            <a:spLocks noGrp="1"/>
          </p:cNvSpPr>
          <p:nvPr>
            <p:ph type="subTitle" idx="1"/>
          </p:nvPr>
        </p:nvSpPr>
        <p:spPr>
          <a:xfrm>
            <a:off x="3253750" y="1243075"/>
            <a:ext cx="2800500" cy="26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unito Light"/>
              <a:buChar char="●"/>
            </a:pPr>
            <a:r>
              <a:rPr lang="en" sz="1100">
                <a:solidFill>
                  <a:srgbClr val="000000"/>
                </a:solidFill>
              </a:rPr>
              <a:t>Kuiper Belt Objects and Trans-Neptunian Objects (TNOs) experience extremely slow, low-temperature sublimation.</a:t>
            </a:r>
            <a:endParaRPr sz="110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unito Light"/>
              <a:buChar char="●"/>
            </a:pPr>
            <a:r>
              <a:rPr lang="en" sz="1100">
                <a:solidFill>
                  <a:srgbClr val="000000"/>
                </a:solidFill>
              </a:rPr>
              <a:t>Isotopic mixture effects govern which species escape to space versus remain trapped, directly affecting surface composition evolution over billions of years.</a:t>
            </a:r>
            <a:endParaRPr sz="1100"/>
          </a:p>
        </p:txBody>
      </p:sp>
      <p:sp>
        <p:nvSpPr>
          <p:cNvPr id="1118" name="Google Shape;1118;p28"/>
          <p:cNvSpPr txBox="1">
            <a:spLocks noGrp="1"/>
          </p:cNvSpPr>
          <p:nvPr>
            <p:ph type="subTitle" idx="2"/>
          </p:nvPr>
        </p:nvSpPr>
        <p:spPr>
          <a:xfrm>
            <a:off x="394700" y="1243075"/>
            <a:ext cx="2800500" cy="31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unito Light"/>
              <a:buChar char="●"/>
            </a:pPr>
            <a:r>
              <a:rPr lang="en" sz="1100">
                <a:solidFill>
                  <a:srgbClr val="000000"/>
                </a:solidFill>
              </a:rPr>
              <a:t>Comets preserve primordial D/H ratios from the early solar nebula.</a:t>
            </a:r>
            <a:endParaRPr sz="1100"/>
          </a:p>
          <a:p>
            <a:pPr marL="457200" lvl="0" indent="-298450" algn="l" rtl="0">
              <a:spcBef>
                <a:spcPts val="0"/>
              </a:spcBef>
              <a:spcAft>
                <a:spcPts val="1000"/>
              </a:spcAft>
              <a:buClr>
                <a:schemeClr val="lt2"/>
              </a:buClr>
              <a:buSzPts val="1100"/>
              <a:buFont typeface="Nunito Light"/>
              <a:buChar char="●"/>
            </a:pPr>
            <a:r>
              <a:rPr lang="en" sz="1100">
                <a:solidFill>
                  <a:srgbClr val="000000"/>
                </a:solidFill>
              </a:rPr>
              <a:t>Without lab data on mixture sublimation kinetics, you cannot correctly interpret cometary D/H measurements to reconstruct solar system formation conditions.</a:t>
            </a:r>
            <a:endParaRPr sz="1100"/>
          </a:p>
        </p:txBody>
      </p:sp>
      <p:sp>
        <p:nvSpPr>
          <p:cNvPr id="1119" name="Google Shape;1119;p28"/>
          <p:cNvSpPr txBox="1">
            <a:spLocks noGrp="1"/>
          </p:cNvSpPr>
          <p:nvPr>
            <p:ph type="subTitle" idx="2"/>
          </p:nvPr>
        </p:nvSpPr>
        <p:spPr>
          <a:xfrm>
            <a:off x="6112788" y="1243073"/>
            <a:ext cx="2800500" cy="38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unito Light"/>
              <a:buChar char="●"/>
            </a:pPr>
            <a:r>
              <a:rPr lang="en" sz="1100">
                <a:solidFill>
                  <a:srgbClr val="000000"/>
                </a:solidFill>
              </a:rPr>
              <a:t>For a little closer to home:</a:t>
            </a:r>
            <a:endParaRPr sz="1100">
              <a:solidFill>
                <a:srgbClr val="000000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unito Light"/>
              <a:buChar char="●"/>
            </a:pPr>
            <a:r>
              <a:rPr lang="en" sz="1100">
                <a:solidFill>
                  <a:srgbClr val="000000"/>
                </a:solidFill>
              </a:rPr>
              <a:t>Saturn's moon Enceladus vents water-rich plumes.</a:t>
            </a:r>
            <a:endParaRPr sz="1100">
              <a:solidFill>
                <a:srgbClr val="000000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unito Light"/>
              <a:buChar char="●"/>
            </a:pPr>
            <a:r>
              <a:rPr lang="en" sz="1100">
                <a:solidFill>
                  <a:srgbClr val="000000"/>
                </a:solidFill>
              </a:rPr>
              <a:t>Interpreting the plume D/H requires understanding how the H₂O/D₂O mixture fractionate as they travel from ocean → ice → vapor.</a:t>
            </a:r>
            <a:endParaRPr sz="11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100" b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Experiment </a:t>
            </a:r>
            <a:endParaRPr/>
          </a:p>
        </p:txBody>
      </p:sp>
      <p:sp>
        <p:nvSpPr>
          <p:cNvPr id="1125" name="Google Shape;1125;p29"/>
          <p:cNvSpPr txBox="1">
            <a:spLocks noGrp="1"/>
          </p:cNvSpPr>
          <p:nvPr>
            <p:ph type="body" idx="1"/>
          </p:nvPr>
        </p:nvSpPr>
        <p:spPr>
          <a:xfrm>
            <a:off x="720000" y="1452950"/>
            <a:ext cx="4146300" cy="25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Karla"/>
              <a:buChar char="●"/>
            </a:pPr>
            <a:r>
              <a:rPr lang="en" sz="1500"/>
              <a:t>Same system as Trisha Lucas</a:t>
            </a:r>
            <a:endParaRPr sz="150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rgbClr val="0F2B1C"/>
              </a:buClr>
              <a:buSzPts val="1500"/>
              <a:buFont typeface="Karla"/>
              <a:buChar char="○"/>
            </a:pPr>
            <a:r>
              <a:rPr lang="en" sz="1500"/>
              <a:t>Except Qualitative Leak Valves used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Karla"/>
              <a:buChar char="●"/>
            </a:pPr>
            <a:r>
              <a:rPr lang="en" sz="1500"/>
              <a:t>Sample is deposited at 120K as close to 50% H</a:t>
            </a:r>
            <a:r>
              <a:rPr lang="en" sz="1500" baseline="-25000"/>
              <a:t>2</a:t>
            </a:r>
            <a:r>
              <a:rPr lang="en" sz="1500"/>
              <a:t>O and 50% D</a:t>
            </a:r>
            <a:r>
              <a:rPr lang="en" sz="1500" baseline="-25000"/>
              <a:t>2</a:t>
            </a:r>
            <a:r>
              <a:rPr lang="en" sz="1500"/>
              <a:t>O as possible</a:t>
            </a:r>
            <a:endParaRPr sz="1500"/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Karla"/>
              <a:buChar char="○"/>
            </a:pPr>
            <a:r>
              <a:rPr lang="en" sz="1500"/>
              <a:t>Proton exchange is likely happening at this stage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Karla"/>
              <a:buChar char="●"/>
            </a:pPr>
            <a:r>
              <a:rPr lang="en" sz="1500"/>
              <a:t>Sample is heated up to 160K</a:t>
            </a:r>
            <a:endParaRPr sz="1500"/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Karla"/>
              <a:buChar char="○"/>
            </a:pPr>
            <a:r>
              <a:rPr lang="en" sz="1500"/>
              <a:t>To change ice phase</a:t>
            </a: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pic>
        <p:nvPicPr>
          <p:cNvPr id="1126" name="Google Shape;1126;p29" title="unnamed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6525" y="562850"/>
            <a:ext cx="3242477" cy="4323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1" name="Google Shape;1131;p30" title="2026-03-29_trans_spec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8999" y="1502760"/>
            <a:ext cx="5154504" cy="2861650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32" name="Google Shape;1132;p30"/>
          <p:cNvSpPr txBox="1"/>
          <p:nvPr/>
        </p:nvSpPr>
        <p:spPr>
          <a:xfrm>
            <a:off x="702750" y="1967575"/>
            <a:ext cx="3045000" cy="19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Karla"/>
              <a:buChar char="●"/>
            </a:pPr>
            <a:r>
              <a:rPr lang="en"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Accuracy of mixture?</a:t>
            </a:r>
            <a:endParaRPr sz="16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</a:pPr>
            <a:r>
              <a:rPr lang="en"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Take spectra.</a:t>
            </a:r>
            <a:endParaRPr sz="16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Karla"/>
              <a:buChar char="●"/>
            </a:pPr>
            <a:r>
              <a:rPr lang="en"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Composition of mixture?</a:t>
            </a:r>
            <a:endParaRPr sz="16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</a:pPr>
            <a:r>
              <a:rPr lang="en"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Take spectra.</a:t>
            </a:r>
            <a:endParaRPr sz="16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Karla"/>
              <a:buChar char="●"/>
            </a:pPr>
            <a:r>
              <a:rPr lang="en"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Repeatability of mixture?</a:t>
            </a:r>
            <a:endParaRPr sz="16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</a:pPr>
            <a:r>
              <a:rPr lang="en"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Take spectra.</a:t>
            </a:r>
            <a:endParaRPr sz="16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133" name="Google Shape;1133;p30"/>
          <p:cNvSpPr txBox="1">
            <a:spLocks noGrp="1"/>
          </p:cNvSpPr>
          <p:nvPr>
            <p:ph type="title"/>
          </p:nvPr>
        </p:nvSpPr>
        <p:spPr>
          <a:xfrm>
            <a:off x="452900" y="242313"/>
            <a:ext cx="4244100" cy="101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Questions and Fixes</a:t>
            </a:r>
            <a:endParaRPr sz="3000"/>
          </a:p>
        </p:txBody>
      </p:sp>
      <p:cxnSp>
        <p:nvCxnSpPr>
          <p:cNvPr id="1134" name="Google Shape;1134;p30"/>
          <p:cNvCxnSpPr/>
          <p:nvPr/>
        </p:nvCxnSpPr>
        <p:spPr>
          <a:xfrm rot="10800000" flipH="1">
            <a:off x="6457950" y="2777025"/>
            <a:ext cx="338700" cy="432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35" name="Google Shape;1135;p30"/>
          <p:cNvCxnSpPr/>
          <p:nvPr/>
        </p:nvCxnSpPr>
        <p:spPr>
          <a:xfrm rot="10800000">
            <a:off x="7939650" y="2491500"/>
            <a:ext cx="423300" cy="404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36" name="Google Shape;1136;p30"/>
          <p:cNvSpPr txBox="1"/>
          <p:nvPr/>
        </p:nvSpPr>
        <p:spPr>
          <a:xfrm>
            <a:off x="6067425" y="2952750"/>
            <a:ext cx="7668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O-H stretch</a:t>
            </a:r>
            <a:endParaRPr sz="1100" b="1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137" name="Google Shape;1137;p30"/>
          <p:cNvSpPr txBox="1"/>
          <p:nvPr/>
        </p:nvSpPr>
        <p:spPr>
          <a:xfrm>
            <a:off x="7977750" y="2662150"/>
            <a:ext cx="7668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O-D stretch</a:t>
            </a:r>
            <a:endParaRPr sz="1200" b="1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ender and Literature - Doctor of Philosophy (Ph.D.) in English by Slidesgo">
  <a:themeElements>
    <a:clrScheme name="Simple Light">
      <a:dk1>
        <a:srgbClr val="1F2C3C"/>
      </a:dk1>
      <a:lt1>
        <a:srgbClr val="F1E4DE"/>
      </a:lt1>
      <a:dk2>
        <a:srgbClr val="D8A34B"/>
      </a:dk2>
      <a:lt2>
        <a:srgbClr val="923569"/>
      </a:lt2>
      <a:accent1>
        <a:srgbClr val="69496D"/>
      </a:accent1>
      <a:accent2>
        <a:srgbClr val="D0B2D1"/>
      </a:accent2>
      <a:accent3>
        <a:srgbClr val="F8F3F8"/>
      </a:accent3>
      <a:accent4>
        <a:srgbClr val="FFFFFF"/>
      </a:accent4>
      <a:accent5>
        <a:srgbClr val="FFFFFF"/>
      </a:accent5>
      <a:accent6>
        <a:srgbClr val="FFFFFF"/>
      </a:accent6>
      <a:hlink>
        <a:srgbClr val="1F2C3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5E158B290FB04C85E3A58298661110" ma:contentTypeVersion="13" ma:contentTypeDescription="Create a new document." ma:contentTypeScope="" ma:versionID="210b815ceb6506e01618af2d17eefaef">
  <xsd:schema xmlns:xsd="http://www.w3.org/2001/XMLSchema" xmlns:xs="http://www.w3.org/2001/XMLSchema" xmlns:p="http://schemas.microsoft.com/office/2006/metadata/properties" xmlns:ns2="18db2308-d939-430a-b691-238a8dea59b6" xmlns:ns3="5b8b13da-f81b-454a-95eb-607e33c0c50f" targetNamespace="http://schemas.microsoft.com/office/2006/metadata/properties" ma:root="true" ma:fieldsID="adfff1f5fea1391eb144090130f045bf" ns2:_="" ns3:_="">
    <xsd:import namespace="18db2308-d939-430a-b691-238a8dea59b6"/>
    <xsd:import namespace="5b8b13da-f81b-454a-95eb-607e33c0c5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db2308-d939-430a-b691-238a8dea59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1dced58-e0b4-42b2-b81d-05092f917f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8b13da-f81b-454a-95eb-607e33c0c50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3870a5b-0f6f-4a43-975e-bd6ec4c6147b}" ma:internalName="TaxCatchAll" ma:showField="CatchAllData" ma:web="5b8b13da-f81b-454a-95eb-607e33c0c5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db2308-d939-430a-b691-238a8dea59b6">
      <Terms xmlns="http://schemas.microsoft.com/office/infopath/2007/PartnerControls"/>
    </lcf76f155ced4ddcb4097134ff3c332f>
    <TaxCatchAll xmlns="5b8b13da-f81b-454a-95eb-607e33c0c50f" xsi:nil="true"/>
  </documentManagement>
</p:properties>
</file>

<file path=customXml/itemProps1.xml><?xml version="1.0" encoding="utf-8"?>
<ds:datastoreItem xmlns:ds="http://schemas.openxmlformats.org/officeDocument/2006/customXml" ds:itemID="{38DC3E19-7CB1-4160-B8F4-4632E54D075D}"/>
</file>

<file path=customXml/itemProps2.xml><?xml version="1.0" encoding="utf-8"?>
<ds:datastoreItem xmlns:ds="http://schemas.openxmlformats.org/officeDocument/2006/customXml" ds:itemID="{CFFAF8CF-3090-4824-BE42-DEBD0F7504EB}"/>
</file>

<file path=customXml/itemProps3.xml><?xml version="1.0" encoding="utf-8"?>
<ds:datastoreItem xmlns:ds="http://schemas.openxmlformats.org/officeDocument/2006/customXml" ds:itemID="{2F868AD2-4741-40B7-A297-ACD1471CB1A8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522</Words>
  <Application>Microsoft Office PowerPoint</Application>
  <PresentationFormat>On-screen Show (16:9)</PresentationFormat>
  <Paragraphs>59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Karla Light</vt:lpstr>
      <vt:lpstr>DM Sans</vt:lpstr>
      <vt:lpstr>Arimo</vt:lpstr>
      <vt:lpstr>Aleo</vt:lpstr>
      <vt:lpstr>Karla</vt:lpstr>
      <vt:lpstr>Nunito Light</vt:lpstr>
      <vt:lpstr>Aleo SemiBold</vt:lpstr>
      <vt:lpstr>Arial</vt:lpstr>
      <vt:lpstr>Gender and Literature - Doctor of Philosophy (Ph.D.) in English by Slidesgo</vt:lpstr>
      <vt:lpstr>Investigating Sublimation of Complex Mixtures of H₂O and D₂O</vt:lpstr>
      <vt:lpstr>Background</vt:lpstr>
      <vt:lpstr>Previously…</vt:lpstr>
      <vt:lpstr>Why do we care about mixtures?</vt:lpstr>
      <vt:lpstr>Why do we care about mixtures?</vt:lpstr>
      <vt:lpstr>Why do we care about mixtures?</vt:lpstr>
      <vt:lpstr>Why do we care about mixtures?</vt:lpstr>
      <vt:lpstr>Experiment </vt:lpstr>
      <vt:lpstr>Questions and Fixes</vt:lpstr>
      <vt:lpstr>Results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Michelle A. Coe</dc:creator>
  <cp:lastModifiedBy>Coe, Michelle A - (macoe)</cp:lastModifiedBy>
  <cp:revision>1</cp:revision>
  <dcterms:modified xsi:type="dcterms:W3CDTF">2026-04-08T23:13:45Z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0x010100815E158B290FB04C85E3A58298661110</vt:lpwstr>
  </property>
</Properties>
</file>